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15.xml" ContentType="application/vnd.openxmlformats-officedocument.drawingml.diagramColors+xml"/>
  <Override PartName="/ppt/diagrams/colors16.xml" ContentType="application/vnd.openxmlformats-officedocument.drawingml.diagramColors+xml"/>
  <Override PartName="/ppt/diagrams/colors17.xml" ContentType="application/vnd.openxmlformats-officedocument.drawingml.diagramColors+xml"/>
  <Override PartName="/ppt/diagrams/colors18.xml" ContentType="application/vnd.openxmlformats-officedocument.drawingml.diagramColors+xml"/>
  <Override PartName="/ppt/diagrams/colors19.xml" ContentType="application/vnd.openxmlformats-officedocument.drawingml.diagramColors+xml"/>
  <Override PartName="/ppt/diagrams/colors2.xml" ContentType="application/vnd.openxmlformats-officedocument.drawingml.diagramColors+xml"/>
  <Override PartName="/ppt/diagrams/colors20.xml" ContentType="application/vnd.openxmlformats-officedocument.drawingml.diagramColors+xml"/>
  <Override PartName="/ppt/diagrams/colors21.xml" ContentType="application/vnd.openxmlformats-officedocument.drawingml.diagramColors+xml"/>
  <Override PartName="/ppt/diagrams/colors2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15.xml" ContentType="application/vnd.openxmlformats-officedocument.drawingml.diagramData+xml"/>
  <Override PartName="/ppt/diagrams/data16.xml" ContentType="application/vnd.openxmlformats-officedocument.drawingml.diagramData+xml"/>
  <Override PartName="/ppt/diagrams/data17.xml" ContentType="application/vnd.openxmlformats-officedocument.drawingml.diagramData+xml"/>
  <Override PartName="/ppt/diagrams/data18.xml" ContentType="application/vnd.openxmlformats-officedocument.drawingml.diagramData+xml"/>
  <Override PartName="/ppt/diagrams/data19.xml" ContentType="application/vnd.openxmlformats-officedocument.drawingml.diagramData+xml"/>
  <Override PartName="/ppt/diagrams/data2.xml" ContentType="application/vnd.openxmlformats-officedocument.drawingml.diagramData+xml"/>
  <Override PartName="/ppt/diagrams/data20.xml" ContentType="application/vnd.openxmlformats-officedocument.drawingml.diagramData+xml"/>
  <Override PartName="/ppt/diagrams/data21.xml" ContentType="application/vnd.openxmlformats-officedocument.drawingml.diagramData+xml"/>
  <Override PartName="/ppt/diagrams/data2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15.xml" ContentType="application/vnd.ms-office.drawingml.diagramDrawing+xml"/>
  <Override PartName="/ppt/diagrams/drawing16.xml" ContentType="application/vnd.ms-office.drawingml.diagramDrawing+xml"/>
  <Override PartName="/ppt/diagrams/drawing17.xml" ContentType="application/vnd.ms-office.drawingml.diagramDrawing+xml"/>
  <Override PartName="/ppt/diagrams/drawing18.xml" ContentType="application/vnd.ms-office.drawingml.diagramDrawing+xml"/>
  <Override PartName="/ppt/diagrams/drawing19.xml" ContentType="application/vnd.ms-office.drawingml.diagramDrawing+xml"/>
  <Override PartName="/ppt/diagrams/drawing2.xml" ContentType="application/vnd.ms-office.drawingml.diagramDrawing+xml"/>
  <Override PartName="/ppt/diagrams/drawing20.xml" ContentType="application/vnd.ms-office.drawingml.diagramDrawing+xml"/>
  <Override PartName="/ppt/diagrams/drawing21.xml" ContentType="application/vnd.ms-office.drawingml.diagramDrawing+xml"/>
  <Override PartName="/ppt/diagrams/drawing2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15.xml" ContentType="application/vnd.openxmlformats-officedocument.drawingml.diagramLayout+xml"/>
  <Override PartName="/ppt/diagrams/layout16.xml" ContentType="application/vnd.openxmlformats-officedocument.drawingml.diagramLayout+xml"/>
  <Override PartName="/ppt/diagrams/layout17.xml" ContentType="application/vnd.openxmlformats-officedocument.drawingml.diagramLayout+xml"/>
  <Override PartName="/ppt/diagrams/layout18.xml" ContentType="application/vnd.openxmlformats-officedocument.drawingml.diagramLayout+xml"/>
  <Override PartName="/ppt/diagrams/layout19.xml" ContentType="application/vnd.openxmlformats-officedocument.drawingml.diagramLayout+xml"/>
  <Override PartName="/ppt/diagrams/layout2.xml" ContentType="application/vnd.openxmlformats-officedocument.drawingml.diagramLayout+xml"/>
  <Override PartName="/ppt/diagrams/layout20.xml" ContentType="application/vnd.openxmlformats-officedocument.drawingml.diagramLayout+xml"/>
  <Override PartName="/ppt/diagrams/layout21.xml" ContentType="application/vnd.openxmlformats-officedocument.drawingml.diagramLayout+xml"/>
  <Override PartName="/ppt/diagrams/layout2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15.xml" ContentType="application/vnd.openxmlformats-officedocument.drawingml.diagramStyle+xml"/>
  <Override PartName="/ppt/diagrams/quickStyle16.xml" ContentType="application/vnd.openxmlformats-officedocument.drawingml.diagramStyle+xml"/>
  <Override PartName="/ppt/diagrams/quickStyle17.xml" ContentType="application/vnd.openxmlformats-officedocument.drawingml.diagramStyle+xml"/>
  <Override PartName="/ppt/diagrams/quickStyle18.xml" ContentType="application/vnd.openxmlformats-officedocument.drawingml.diagramStyle+xml"/>
  <Override PartName="/ppt/diagrams/quickStyle19.xml" ContentType="application/vnd.openxmlformats-officedocument.drawingml.diagramStyle+xml"/>
  <Override PartName="/ppt/diagrams/quickStyle2.xml" ContentType="application/vnd.openxmlformats-officedocument.drawingml.diagramStyle+xml"/>
  <Override PartName="/ppt/diagrams/quickStyle20.xml" ContentType="application/vnd.openxmlformats-officedocument.drawingml.diagramStyle+xml"/>
  <Override PartName="/ppt/diagrams/quickStyle21.xml" ContentType="application/vnd.openxmlformats-officedocument.drawingml.diagramStyle+xml"/>
  <Override PartName="/ppt/diagrams/quickStyle2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425" r:id="rId3"/>
    <p:sldId id="257" r:id="rId5"/>
    <p:sldId id="2399" r:id="rId6"/>
    <p:sldId id="2367" r:id="rId7"/>
    <p:sldId id="289" r:id="rId8"/>
    <p:sldId id="280" r:id="rId9"/>
    <p:sldId id="1331" r:id="rId10"/>
    <p:sldId id="1337" r:id="rId11"/>
    <p:sldId id="501" r:id="rId12"/>
    <p:sldId id="1430" r:id="rId13"/>
    <p:sldId id="1432" r:id="rId14"/>
    <p:sldId id="1436" r:id="rId15"/>
    <p:sldId id="1438" r:id="rId16"/>
    <p:sldId id="1440" r:id="rId17"/>
    <p:sldId id="1442" r:id="rId18"/>
    <p:sldId id="1444" r:id="rId19"/>
    <p:sldId id="1446" r:id="rId20"/>
    <p:sldId id="1448" r:id="rId21"/>
    <p:sldId id="1450" r:id="rId22"/>
    <p:sldId id="1452" r:id="rId23"/>
    <p:sldId id="1474" r:id="rId24"/>
    <p:sldId id="1466" r:id="rId25"/>
    <p:sldId id="1468" r:id="rId26"/>
    <p:sldId id="277" r:id="rId27"/>
    <p:sldId id="1155" r:id="rId28"/>
    <p:sldId id="1454" r:id="rId29"/>
    <p:sldId id="1157" r:id="rId30"/>
    <p:sldId id="1158" r:id="rId31"/>
    <p:sldId id="2435" r:id="rId32"/>
    <p:sldId id="2429" r:id="rId33"/>
    <p:sldId id="1472" r:id="rId34"/>
    <p:sldId id="1965" r:id="rId35"/>
    <p:sldId id="1171" r:id="rId36"/>
    <p:sldId id="344" r:id="rId37"/>
    <p:sldId id="2436" r:id="rId38"/>
    <p:sldId id="1163" r:id="rId39"/>
    <p:sldId id="1464" r:id="rId40"/>
    <p:sldId id="1458" r:id="rId41"/>
    <p:sldId id="1460" r:id="rId42"/>
    <p:sldId id="279" r:id="rId43"/>
    <p:sldId id="1165" r:id="rId44"/>
    <p:sldId id="1167" r:id="rId45"/>
    <p:sldId id="1168" r:id="rId46"/>
    <p:sldId id="2437" r:id="rId47"/>
    <p:sldId id="1169" r:id="rId48"/>
    <p:sldId id="355" r:id="rId49"/>
    <p:sldId id="2439" r:id="rId50"/>
    <p:sldId id="1290" r:id="rId51"/>
    <p:sldId id="1170" r:id="rId52"/>
    <p:sldId id="2440" r:id="rId53"/>
    <p:sldId id="2441" r:id="rId54"/>
    <p:sldId id="2442" r:id="rId55"/>
    <p:sldId id="2443" r:id="rId56"/>
    <p:sldId id="1172" r:id="rId57"/>
    <p:sldId id="1173" r:id="rId58"/>
    <p:sldId id="1176" r:id="rId59"/>
    <p:sldId id="2438" r:id="rId60"/>
    <p:sldId id="1177" r:id="rId61"/>
    <p:sldId id="1178" r:id="rId62"/>
    <p:sldId id="1179" r:id="rId63"/>
    <p:sldId id="1180" r:id="rId64"/>
    <p:sldId id="1181" r:id="rId65"/>
    <p:sldId id="1184" r:id="rId66"/>
    <p:sldId id="1185" r:id="rId67"/>
    <p:sldId id="1186" r:id="rId68"/>
    <p:sldId id="1192" r:id="rId69"/>
    <p:sldId id="1679" r:id="rId70"/>
    <p:sldId id="2433" r:id="rId71"/>
    <p:sldId id="1196" r:id="rId72"/>
    <p:sldId id="2496" r:id="rId73"/>
    <p:sldId id="1295" r:id="rId74"/>
    <p:sldId id="2498" r:id="rId75"/>
  </p:sldIdLst>
  <p:sldSz cx="9144000" cy="6858000" type="screen4x3"/>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2FDB2607-1784-4EEB-B798-7EB5836EED8A}">
        <p14:showMediaCtrls xmlns:p14="http://schemas.microsoft.com/office/powerpoint/2010/main" val="1"/>
      </p:ext>
    </p:extLst>
  </p:showPr>
  <p:clrMru>
    <a:srgbClr val="0000FF"/>
    <a:srgbClr val="FF0066"/>
    <a:srgbClr val="0000CC"/>
    <a:srgbClr val="FFFF99"/>
    <a:srgbClr val="FF0000"/>
    <a:srgbClr val="FF66CC"/>
    <a:srgbClr val="66FF66"/>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7426"/>
    <p:restoredTop sz="88976"/>
  </p:normalViewPr>
  <p:slideViewPr>
    <p:cSldViewPr showGuides="1">
      <p:cViewPr varScale="1">
        <p:scale>
          <a:sx n="66" d="100"/>
          <a:sy n="66" d="100"/>
        </p:scale>
        <p:origin x="1020" y="72"/>
      </p:cViewPr>
      <p:guideLst>
        <p:guide orient="horz" pos="2160"/>
        <p:guide pos="2880"/>
      </p:guideLst>
    </p:cSldViewPr>
  </p:slideViewPr>
  <p:outlineViewPr>
    <p:cViewPr>
      <p:scale>
        <a:sx n="33" d="100"/>
        <a:sy n="33" d="100"/>
      </p:scale>
      <p:origin x="0" y="-10236"/>
    </p:cViewPr>
  </p:outlineViewPr>
  <p:notesTextViewPr>
    <p:cViewPr>
      <p:scale>
        <a:sx n="100" d="100"/>
        <a:sy n="100" d="100"/>
      </p:scale>
      <p:origin x="0" y="0"/>
    </p:cViewPr>
  </p:notesTextViewPr>
  <p:sorterViewPr showFormatting="0">
    <p:cViewPr>
      <p:scale>
        <a:sx n="66" d="100"/>
        <a:sy n="66" d="100"/>
      </p:scale>
      <p:origin x="0" y="6192"/>
    </p:cViewPr>
  </p:sorterViewPr>
  <p:gridSpacing cx="76199" cy="76199"/>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_rels/data1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image" Target="../media/image78.jpeg"/></Relationships>
</file>

<file path=ppt/diagrams/_rels/data3.xml.rels><?xml version="1.0" encoding="UTF-8" standalone="yes"?>
<Relationships xmlns="http://schemas.openxmlformats.org/package/2006/relationships"><Relationship Id="rId1" Type="http://schemas.openxmlformats.org/officeDocument/2006/relationships/image" Target="../media/image77.jpeg"/></Relationships>
</file>

<file path=ppt/diagrams/_rels/drawing1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image" Target="../media/image78.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77.jpeg"/></Relationships>
</file>

<file path=ppt/diagrams/colors1.xml><?xml version="1.0" encoding="utf-8"?>
<dgm:colorsDef xmlns:dgm="http://schemas.openxmlformats.org/drawingml/2006/diagram" xmlns:a="http://schemas.openxmlformats.org/drawingml/2006/main" uniqueId="urn:microsoft.com/office/officeart/2005/8/colors/colorful1#20">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20">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20">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0">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34">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20">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20">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20">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20">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27EB4A9-3E0C-4DA7-B794-9CA1C48AB6DB}" type="doc">
      <dgm:prSet loTypeId="urn:microsoft.com/office/officeart/2005/8/layout/chevron2" loCatId="process" qsTypeId="urn:microsoft.com/office/officeart/2005/8/quickstyle/3d3" qsCatId="3D" csTypeId="urn:microsoft.com/office/officeart/2005/8/colors/colorful1#20" csCatId="colorful" phldr="1"/>
      <dgm:spPr/>
      <dgm:t>
        <a:bodyPr/>
        <a:lstStyle/>
        <a:p>
          <a:endParaRPr lang="vi-VN"/>
        </a:p>
      </dgm:t>
    </dgm:pt>
    <dgm:pt modelId="{3FC165BA-8E7F-40CC-B9B4-B1E231D0B900}">
      <dgm:prSet phldrT="[Text]" custT="1"/>
      <dgm:spPr/>
      <dgm:t>
        <a:bodyPr/>
        <a:lstStyle/>
        <a:p>
          <a:r>
            <a:rPr lang="en-US" sz="3000" b="1" dirty="0">
              <a:latin typeface="Arial" panose="020B0604020202020204" pitchFamily="34" charset="0"/>
              <a:cs typeface="Arial" panose="020B0604020202020204" pitchFamily="34" charset="0"/>
            </a:rPr>
            <a:t>a)</a:t>
          </a:r>
          <a:endParaRPr lang="vi-VN" sz="3000" b="1" dirty="0">
            <a:latin typeface="Arial" panose="020B0604020202020204" pitchFamily="34" charset="0"/>
            <a:cs typeface="Arial" panose="020B0604020202020204" pitchFamily="34" charset="0"/>
          </a:endParaRPr>
        </a:p>
      </dgm:t>
    </dgm:pt>
    <dgm:pt modelId="{C67D16D0-4EA5-4E7D-90E9-7BC0B936BE58}" cxnId="{5105AF62-5A9C-4A43-BCF5-52B3B801CE9A}" type="parTrans">
      <dgm:prSet/>
      <dgm:spPr/>
      <dgm:t>
        <a:bodyPr/>
        <a:lstStyle/>
        <a:p>
          <a:endParaRPr lang="vi-VN" sz="1800">
            <a:latin typeface="Arial" panose="020B0604020202020204" pitchFamily="34" charset="0"/>
            <a:cs typeface="Arial" panose="020B0604020202020204" pitchFamily="34" charset="0"/>
          </a:endParaRPr>
        </a:p>
      </dgm:t>
    </dgm:pt>
    <dgm:pt modelId="{3E53C71A-0212-4700-9555-1431EDD62CAB}" cxnId="{5105AF62-5A9C-4A43-BCF5-52B3B801CE9A}" type="sibTrans">
      <dgm:prSet/>
      <dgm:spPr/>
      <dgm:t>
        <a:bodyPr/>
        <a:lstStyle/>
        <a:p>
          <a:endParaRPr lang="vi-VN" sz="1800">
            <a:latin typeface="Arial" panose="020B0604020202020204" pitchFamily="34" charset="0"/>
            <a:cs typeface="Arial" panose="020B0604020202020204" pitchFamily="34" charset="0"/>
          </a:endParaRPr>
        </a:p>
      </dgm:t>
    </dgm:pt>
    <dgm:pt modelId="{6EADD7F1-4CAE-4ECF-A159-83FE9387FF7F}">
      <dgm:prSet phldrT="[Text]" custT="1">
        <dgm:style>
          <a:lnRef idx="2">
            <a:schemeClr val="accent2"/>
          </a:lnRef>
          <a:fillRef idx="1">
            <a:schemeClr val="lt1"/>
          </a:fillRef>
          <a:effectRef idx="0">
            <a:schemeClr val="accent2"/>
          </a:effectRef>
          <a:fontRef idx="minor">
            <a:schemeClr val="dk1"/>
          </a:fontRef>
        </dgm:style>
      </dgm:prSet>
      <dgm:spPr/>
      <dgm:t>
        <a:bodyPr/>
        <a:lstStyle/>
        <a:p>
          <a:pPr>
            <a:buFontTx/>
            <a:buNone/>
          </a:pPr>
          <a:r>
            <a:rPr lang="vi-VN" sz="2300" b="0" i="0" dirty="0"/>
            <a:t>Tuyển dụng, bố trí, quản lý, điều hành, giám sát lao động; khen thưởng và xử lý vi phạm kỷ luật lao động</a:t>
          </a:r>
          <a:endParaRPr lang="vi-VN" sz="2300" b="0" dirty="0">
            <a:latin typeface="Arial" panose="020B0604020202020204" pitchFamily="34" charset="0"/>
            <a:cs typeface="Arial" panose="020B0604020202020204" pitchFamily="34" charset="0"/>
          </a:endParaRPr>
        </a:p>
      </dgm:t>
    </dgm:pt>
    <dgm:pt modelId="{5D37A8AD-40D7-4143-99FA-E6629DEB4643}" cxnId="{ED7E565B-95C9-4393-BCE2-12716E230FE5}" type="parTrans">
      <dgm:prSet/>
      <dgm:spPr/>
      <dgm:t>
        <a:bodyPr/>
        <a:lstStyle/>
        <a:p>
          <a:endParaRPr lang="vi-VN" sz="1800">
            <a:latin typeface="Arial" panose="020B0604020202020204" pitchFamily="34" charset="0"/>
            <a:cs typeface="Arial" panose="020B0604020202020204" pitchFamily="34" charset="0"/>
          </a:endParaRPr>
        </a:p>
      </dgm:t>
    </dgm:pt>
    <dgm:pt modelId="{5B8D4B77-1276-44CE-87A4-6A9B0B341154}" cxnId="{ED7E565B-95C9-4393-BCE2-12716E230FE5}" type="sibTrans">
      <dgm:prSet/>
      <dgm:spPr/>
      <dgm:t>
        <a:bodyPr/>
        <a:lstStyle/>
        <a:p>
          <a:endParaRPr lang="vi-VN" sz="1800">
            <a:latin typeface="Arial" panose="020B0604020202020204" pitchFamily="34" charset="0"/>
            <a:cs typeface="Arial" panose="020B0604020202020204" pitchFamily="34" charset="0"/>
          </a:endParaRPr>
        </a:p>
      </dgm:t>
    </dgm:pt>
    <dgm:pt modelId="{79961501-46E1-4770-B9C0-1D209E81E74A}">
      <dgm:prSet phldrT="[Text]" custT="1"/>
      <dgm:spPr/>
      <dgm:t>
        <a:bodyPr/>
        <a:lstStyle/>
        <a:p>
          <a:r>
            <a:rPr lang="en-US" sz="3000" b="1" dirty="0">
              <a:solidFill>
                <a:schemeClr val="bg1"/>
              </a:solidFill>
              <a:latin typeface="Arial" panose="020B0604020202020204" pitchFamily="34" charset="0"/>
              <a:cs typeface="Arial" panose="020B0604020202020204" pitchFamily="34" charset="0"/>
            </a:rPr>
            <a:t>b)</a:t>
          </a:r>
          <a:endParaRPr lang="vi-VN" sz="3000" b="1" dirty="0">
            <a:solidFill>
              <a:schemeClr val="bg1"/>
            </a:solidFill>
            <a:latin typeface="Arial" panose="020B0604020202020204" pitchFamily="34" charset="0"/>
            <a:cs typeface="Arial" panose="020B0604020202020204" pitchFamily="34" charset="0"/>
          </a:endParaRPr>
        </a:p>
      </dgm:t>
    </dgm:pt>
    <dgm:pt modelId="{D6CEAF29-5313-45CE-AE08-97F7D9EFB31B}" cxnId="{17620867-4273-4FDB-BBD3-05549C0C9D3C}" type="parTrans">
      <dgm:prSet/>
      <dgm:spPr/>
      <dgm:t>
        <a:bodyPr/>
        <a:lstStyle/>
        <a:p>
          <a:endParaRPr lang="vi-VN" sz="1800">
            <a:latin typeface="Arial" panose="020B0604020202020204" pitchFamily="34" charset="0"/>
            <a:cs typeface="Arial" panose="020B0604020202020204" pitchFamily="34" charset="0"/>
          </a:endParaRPr>
        </a:p>
      </dgm:t>
    </dgm:pt>
    <dgm:pt modelId="{D110E66A-D957-4D8A-BE63-2D2C84091175}" cxnId="{17620867-4273-4FDB-BBD3-05549C0C9D3C}" type="sibTrans">
      <dgm:prSet/>
      <dgm:spPr/>
      <dgm:t>
        <a:bodyPr/>
        <a:lstStyle/>
        <a:p>
          <a:endParaRPr lang="vi-VN" sz="1800">
            <a:latin typeface="Arial" panose="020B0604020202020204" pitchFamily="34" charset="0"/>
            <a:cs typeface="Arial" panose="020B0604020202020204" pitchFamily="34" charset="0"/>
          </a:endParaRPr>
        </a:p>
      </dgm:t>
    </dgm:pt>
    <dgm:pt modelId="{97AEA0AE-0B53-4136-9511-AC0A8077852C}">
      <dgm:prSet phldrT="[Text]" custT="1">
        <dgm:style>
          <a:lnRef idx="2">
            <a:schemeClr val="accent3"/>
          </a:lnRef>
          <a:fillRef idx="1">
            <a:schemeClr val="lt1"/>
          </a:fillRef>
          <a:effectRef idx="0">
            <a:schemeClr val="accent3"/>
          </a:effectRef>
          <a:fontRef idx="minor">
            <a:schemeClr val="dk1"/>
          </a:fontRef>
        </dgm:style>
      </dgm:prSet>
      <dgm:spPr/>
      <dgm:t>
        <a:bodyPr/>
        <a:lstStyle/>
        <a:p>
          <a:pPr>
            <a:buNone/>
          </a:pPr>
          <a:r>
            <a:rPr lang="vi-VN" sz="2500" b="0" i="0" dirty="0"/>
            <a:t>Thành lập, gia nhập, hoạt động trong tổ chức đại diện người sử dụng lao động</a:t>
          </a:r>
          <a:endParaRPr lang="vi-VN" sz="2500" b="0" dirty="0">
            <a:latin typeface="Arial" panose="020B0604020202020204" pitchFamily="34" charset="0"/>
            <a:cs typeface="Arial" panose="020B0604020202020204" pitchFamily="34" charset="0"/>
          </a:endParaRPr>
        </a:p>
      </dgm:t>
    </dgm:pt>
    <dgm:pt modelId="{400BA63C-CD73-4684-99A3-5AEB08A73B40}" cxnId="{C6990F09-19ED-4E62-A574-BDD6F62ED692}" type="parTrans">
      <dgm:prSet/>
      <dgm:spPr/>
      <dgm:t>
        <a:bodyPr/>
        <a:lstStyle/>
        <a:p>
          <a:endParaRPr lang="vi-VN" sz="1800">
            <a:latin typeface="Arial" panose="020B0604020202020204" pitchFamily="34" charset="0"/>
            <a:cs typeface="Arial" panose="020B0604020202020204" pitchFamily="34" charset="0"/>
          </a:endParaRPr>
        </a:p>
      </dgm:t>
    </dgm:pt>
    <dgm:pt modelId="{E8F2D487-C680-4B99-BF52-98BA647D7F88}" cxnId="{C6990F09-19ED-4E62-A574-BDD6F62ED692}" type="sibTrans">
      <dgm:prSet/>
      <dgm:spPr/>
      <dgm:t>
        <a:bodyPr/>
        <a:lstStyle/>
        <a:p>
          <a:endParaRPr lang="vi-VN" sz="1800">
            <a:latin typeface="Arial" panose="020B0604020202020204" pitchFamily="34" charset="0"/>
            <a:cs typeface="Arial" panose="020B0604020202020204" pitchFamily="34" charset="0"/>
          </a:endParaRPr>
        </a:p>
      </dgm:t>
    </dgm:pt>
    <dgm:pt modelId="{C00492D3-9B59-4ACA-8E3F-11E595C388C0}">
      <dgm:prSet custT="1"/>
      <dgm:spPr/>
      <dgm:t>
        <a:bodyPr/>
        <a:lstStyle/>
        <a:p>
          <a:r>
            <a:rPr lang="en-US" sz="3000" b="1" dirty="0">
              <a:latin typeface="Arial" panose="020B0604020202020204" pitchFamily="34" charset="0"/>
              <a:cs typeface="Arial" panose="020B0604020202020204" pitchFamily="34" charset="0"/>
            </a:rPr>
            <a:t>c)</a:t>
          </a:r>
          <a:endParaRPr lang="vi-VN" sz="3000" b="1" dirty="0">
            <a:latin typeface="Arial" panose="020B0604020202020204" pitchFamily="34" charset="0"/>
            <a:cs typeface="Arial" panose="020B0604020202020204" pitchFamily="34" charset="0"/>
          </a:endParaRPr>
        </a:p>
      </dgm:t>
    </dgm:pt>
    <dgm:pt modelId="{AA6FF565-E1BD-4936-B2AC-6581C81B2B64}" cxnId="{DE05A1A4-7C94-4195-A73E-54029E30B956}" type="parTrans">
      <dgm:prSet/>
      <dgm:spPr/>
      <dgm:t>
        <a:bodyPr/>
        <a:lstStyle/>
        <a:p>
          <a:endParaRPr lang="vi-VN" sz="1800">
            <a:latin typeface="Arial" panose="020B0604020202020204" pitchFamily="34" charset="0"/>
            <a:cs typeface="Arial" panose="020B0604020202020204" pitchFamily="34" charset="0"/>
          </a:endParaRPr>
        </a:p>
      </dgm:t>
    </dgm:pt>
    <dgm:pt modelId="{4879EB04-7F96-4A18-8BEB-C4E1C2F32962}" cxnId="{DE05A1A4-7C94-4195-A73E-54029E30B956}" type="sibTrans">
      <dgm:prSet/>
      <dgm:spPr/>
      <dgm:t>
        <a:bodyPr/>
        <a:lstStyle/>
        <a:p>
          <a:endParaRPr lang="vi-VN" sz="1800">
            <a:latin typeface="Arial" panose="020B0604020202020204" pitchFamily="34" charset="0"/>
            <a:cs typeface="Arial" panose="020B0604020202020204" pitchFamily="34" charset="0"/>
          </a:endParaRPr>
        </a:p>
      </dgm:t>
    </dgm:pt>
    <dgm:pt modelId="{FB249D0F-00DA-4A76-8783-00E38954D07A}">
      <dgm:prSet custT="1"/>
      <dgm:spPr/>
      <dgm:t>
        <a:bodyPr/>
        <a:lstStyle/>
        <a:p>
          <a:r>
            <a:rPr lang="en-US" sz="3000" b="1" dirty="0">
              <a:latin typeface="Arial" panose="020B0604020202020204" pitchFamily="34" charset="0"/>
              <a:cs typeface="Arial" panose="020B0604020202020204" pitchFamily="34" charset="0"/>
            </a:rPr>
            <a:t>d)</a:t>
          </a:r>
          <a:endParaRPr lang="vi-VN" sz="3000" b="1" dirty="0">
            <a:latin typeface="Arial" panose="020B0604020202020204" pitchFamily="34" charset="0"/>
            <a:cs typeface="Arial" panose="020B0604020202020204" pitchFamily="34" charset="0"/>
          </a:endParaRPr>
        </a:p>
      </dgm:t>
    </dgm:pt>
    <dgm:pt modelId="{FD03B34C-F6ED-4201-A826-C5C21F2FB93F}" cxnId="{A26C0C93-41C0-44B0-86F1-55C35BB95B0D}" type="sibTrans">
      <dgm:prSet/>
      <dgm:spPr/>
      <dgm:t>
        <a:bodyPr/>
        <a:lstStyle/>
        <a:p>
          <a:endParaRPr lang="vi-VN" sz="1800">
            <a:latin typeface="Arial" panose="020B0604020202020204" pitchFamily="34" charset="0"/>
            <a:cs typeface="Arial" panose="020B0604020202020204" pitchFamily="34" charset="0"/>
          </a:endParaRPr>
        </a:p>
      </dgm:t>
    </dgm:pt>
    <dgm:pt modelId="{91811DF1-05A7-4892-B7A5-2833FBB98818}" cxnId="{A26C0C93-41C0-44B0-86F1-55C35BB95B0D}" type="parTrans">
      <dgm:prSet/>
      <dgm:spPr/>
      <dgm:t>
        <a:bodyPr/>
        <a:lstStyle/>
        <a:p>
          <a:endParaRPr lang="vi-VN" sz="1800">
            <a:latin typeface="Arial" panose="020B0604020202020204" pitchFamily="34" charset="0"/>
            <a:cs typeface="Arial" panose="020B0604020202020204" pitchFamily="34" charset="0"/>
          </a:endParaRPr>
        </a:p>
      </dgm:t>
    </dgm:pt>
    <dgm:pt modelId="{3D82ECC1-B965-43D2-9250-7C3B9F458711}">
      <dgm:prSet custT="1">
        <dgm:style>
          <a:lnRef idx="2">
            <a:schemeClr val="accent4"/>
          </a:lnRef>
          <a:fillRef idx="1">
            <a:schemeClr val="lt1"/>
          </a:fillRef>
          <a:effectRef idx="0">
            <a:schemeClr val="accent4"/>
          </a:effectRef>
          <a:fontRef idx="minor">
            <a:schemeClr val="dk1"/>
          </a:fontRef>
        </dgm:style>
      </dgm:prSet>
      <dgm:spPr/>
      <dgm:t>
        <a:bodyPr/>
        <a:lstStyle/>
        <a:p>
          <a:pPr>
            <a:buFontTx/>
            <a:buNone/>
          </a:pPr>
          <a:r>
            <a:rPr lang="vi-VN" sz="2500" b="0" i="0" dirty="0"/>
            <a:t>Yêu cầu tổ chức đại diện NLĐ thương lượng với NLĐ; tham gia giải quyết tranh chấp lao động,..</a:t>
          </a:r>
          <a:endParaRPr lang="vi-VN" sz="2500" b="0" dirty="0">
            <a:latin typeface="Arial" panose="020B0604020202020204" pitchFamily="34" charset="0"/>
            <a:cs typeface="Arial" panose="020B0604020202020204" pitchFamily="34" charset="0"/>
          </a:endParaRPr>
        </a:p>
      </dgm:t>
    </dgm:pt>
    <dgm:pt modelId="{4A059E1C-9909-4090-9676-7E806ED66659}" cxnId="{AAD27873-1772-484E-AFA8-F8459216AA3C}" type="parTrans">
      <dgm:prSet/>
      <dgm:spPr/>
      <dgm:t>
        <a:bodyPr/>
        <a:lstStyle/>
        <a:p>
          <a:endParaRPr lang="vi-VN" sz="1800">
            <a:latin typeface="Arial" panose="020B0604020202020204" pitchFamily="34" charset="0"/>
            <a:cs typeface="Arial" panose="020B0604020202020204" pitchFamily="34" charset="0"/>
          </a:endParaRPr>
        </a:p>
      </dgm:t>
    </dgm:pt>
    <dgm:pt modelId="{93427E05-B504-41F5-AA7C-27E23F304A92}" cxnId="{AAD27873-1772-484E-AFA8-F8459216AA3C}" type="sibTrans">
      <dgm:prSet/>
      <dgm:spPr/>
      <dgm:t>
        <a:bodyPr/>
        <a:lstStyle/>
        <a:p>
          <a:endParaRPr lang="vi-VN" sz="1800">
            <a:latin typeface="Arial" panose="020B0604020202020204" pitchFamily="34" charset="0"/>
            <a:cs typeface="Arial" panose="020B0604020202020204" pitchFamily="34" charset="0"/>
          </a:endParaRPr>
        </a:p>
      </dgm:t>
    </dgm:pt>
    <dgm:pt modelId="{A72A75F5-9180-4AD6-9EC7-4F9276C9B09D}">
      <dgm:prSet custT="1">
        <dgm:style>
          <a:lnRef idx="2">
            <a:schemeClr val="accent1"/>
          </a:lnRef>
          <a:fillRef idx="1">
            <a:schemeClr val="lt1"/>
          </a:fillRef>
          <a:effectRef idx="0">
            <a:schemeClr val="accent1"/>
          </a:effectRef>
          <a:fontRef idx="minor">
            <a:schemeClr val="dk1"/>
          </a:fontRef>
        </dgm:style>
      </dgm:prSet>
      <dgm:spPr/>
      <dgm:t>
        <a:bodyPr/>
        <a:lstStyle/>
        <a:p>
          <a:pPr>
            <a:buNone/>
          </a:pPr>
          <a:r>
            <a:rPr lang="vi-VN" sz="2500" b="0" i="0" dirty="0"/>
            <a:t>Đóng cửa tạm thời nơi làm việc</a:t>
          </a:r>
          <a:endParaRPr lang="vi-VN" sz="2500" b="0" dirty="0">
            <a:latin typeface="Arial" panose="020B0604020202020204" pitchFamily="34" charset="0"/>
            <a:cs typeface="Arial" panose="020B0604020202020204" pitchFamily="34" charset="0"/>
          </a:endParaRPr>
        </a:p>
      </dgm:t>
    </dgm:pt>
    <dgm:pt modelId="{0DC51915-76F9-4F64-8DC2-E7DBCD1BA6B1}" cxnId="{D59A7491-49F1-42A7-9731-83D4CC4A0BF1}" type="parTrans">
      <dgm:prSet/>
      <dgm:spPr/>
      <dgm:t>
        <a:bodyPr/>
        <a:lstStyle/>
        <a:p>
          <a:endParaRPr lang="vi-VN" sz="1800">
            <a:latin typeface="Arial" panose="020B0604020202020204" pitchFamily="34" charset="0"/>
            <a:cs typeface="Arial" panose="020B0604020202020204" pitchFamily="34" charset="0"/>
          </a:endParaRPr>
        </a:p>
      </dgm:t>
    </dgm:pt>
    <dgm:pt modelId="{600D97BE-291A-45F8-9ADA-CE5AD837F1C5}" cxnId="{D59A7491-49F1-42A7-9731-83D4CC4A0BF1}" type="sibTrans">
      <dgm:prSet/>
      <dgm:spPr/>
      <dgm:t>
        <a:bodyPr/>
        <a:lstStyle/>
        <a:p>
          <a:endParaRPr lang="vi-VN" sz="1800">
            <a:latin typeface="Arial" panose="020B0604020202020204" pitchFamily="34" charset="0"/>
            <a:cs typeface="Arial" panose="020B0604020202020204" pitchFamily="34" charset="0"/>
          </a:endParaRPr>
        </a:p>
      </dgm:t>
    </dgm:pt>
    <dgm:pt modelId="{27F06FAA-58A4-4E29-8432-C64EC25DC604}" type="pres">
      <dgm:prSet presAssocID="{C27EB4A9-3E0C-4DA7-B794-9CA1C48AB6DB}" presName="linearFlow" presStyleCnt="0">
        <dgm:presLayoutVars>
          <dgm:dir/>
          <dgm:animLvl val="lvl"/>
          <dgm:resizeHandles val="exact"/>
        </dgm:presLayoutVars>
      </dgm:prSet>
      <dgm:spPr/>
      <dgm:t>
        <a:bodyPr/>
        <a:lstStyle/>
        <a:p>
          <a:endParaRPr lang="en-US"/>
        </a:p>
      </dgm:t>
    </dgm:pt>
    <dgm:pt modelId="{19BD882D-E582-43CF-836B-9A63C187A33A}" type="pres">
      <dgm:prSet presAssocID="{3FC165BA-8E7F-40CC-B9B4-B1E231D0B900}" presName="composite" presStyleCnt="0"/>
      <dgm:spPr/>
    </dgm:pt>
    <dgm:pt modelId="{17D78AEA-C0EF-46E1-87A3-453EACDE4880}" type="pres">
      <dgm:prSet presAssocID="{3FC165BA-8E7F-40CC-B9B4-B1E231D0B900}" presName="parentText" presStyleLbl="alignNode1" presStyleIdx="0" presStyleCnt="4">
        <dgm:presLayoutVars>
          <dgm:chMax val="1"/>
          <dgm:bulletEnabled val="1"/>
        </dgm:presLayoutVars>
      </dgm:prSet>
      <dgm:spPr/>
      <dgm:t>
        <a:bodyPr/>
        <a:lstStyle/>
        <a:p>
          <a:endParaRPr lang="en-US"/>
        </a:p>
      </dgm:t>
    </dgm:pt>
    <dgm:pt modelId="{D86DBD4A-2DE3-4F3E-BAFC-A8ABC2E62C93}" type="pres">
      <dgm:prSet presAssocID="{3FC165BA-8E7F-40CC-B9B4-B1E231D0B900}" presName="descendantText" presStyleLbl="alignAcc1" presStyleIdx="0" presStyleCnt="4">
        <dgm:presLayoutVars>
          <dgm:bulletEnabled val="1"/>
        </dgm:presLayoutVars>
      </dgm:prSet>
      <dgm:spPr/>
      <dgm:t>
        <a:bodyPr/>
        <a:lstStyle/>
        <a:p>
          <a:endParaRPr lang="en-US"/>
        </a:p>
      </dgm:t>
    </dgm:pt>
    <dgm:pt modelId="{63BD05F6-9138-4176-9C0B-B3200E463FF0}" type="pres">
      <dgm:prSet presAssocID="{3E53C71A-0212-4700-9555-1431EDD62CAB}" presName="sp" presStyleCnt="0"/>
      <dgm:spPr/>
    </dgm:pt>
    <dgm:pt modelId="{5A901384-754C-456C-A9CD-D60D551A497D}" type="pres">
      <dgm:prSet presAssocID="{79961501-46E1-4770-B9C0-1D209E81E74A}" presName="composite" presStyleCnt="0"/>
      <dgm:spPr/>
    </dgm:pt>
    <dgm:pt modelId="{5554E31C-B627-4DE3-84C2-46465F0569F0}" type="pres">
      <dgm:prSet presAssocID="{79961501-46E1-4770-B9C0-1D209E81E74A}" presName="parentText" presStyleLbl="alignNode1" presStyleIdx="1" presStyleCnt="4">
        <dgm:presLayoutVars>
          <dgm:chMax val="1"/>
          <dgm:bulletEnabled val="1"/>
        </dgm:presLayoutVars>
      </dgm:prSet>
      <dgm:spPr/>
      <dgm:t>
        <a:bodyPr/>
        <a:lstStyle/>
        <a:p>
          <a:endParaRPr lang="en-US"/>
        </a:p>
      </dgm:t>
    </dgm:pt>
    <dgm:pt modelId="{647433D1-2378-4E1F-8348-EDDB512F77CE}" type="pres">
      <dgm:prSet presAssocID="{79961501-46E1-4770-B9C0-1D209E81E74A}" presName="descendantText" presStyleLbl="alignAcc1" presStyleIdx="1" presStyleCnt="4">
        <dgm:presLayoutVars>
          <dgm:bulletEnabled val="1"/>
        </dgm:presLayoutVars>
      </dgm:prSet>
      <dgm:spPr/>
      <dgm:t>
        <a:bodyPr/>
        <a:lstStyle/>
        <a:p>
          <a:endParaRPr lang="en-US"/>
        </a:p>
      </dgm:t>
    </dgm:pt>
    <dgm:pt modelId="{8737E855-DF3C-4EED-A1E0-303D010132FA}" type="pres">
      <dgm:prSet presAssocID="{D110E66A-D957-4D8A-BE63-2D2C84091175}" presName="sp" presStyleCnt="0"/>
      <dgm:spPr/>
    </dgm:pt>
    <dgm:pt modelId="{9816891E-D00B-4679-B55C-C6FC183C4DD0}" type="pres">
      <dgm:prSet presAssocID="{C00492D3-9B59-4ACA-8E3F-11E595C388C0}" presName="composite" presStyleCnt="0"/>
      <dgm:spPr/>
    </dgm:pt>
    <dgm:pt modelId="{66F15C4F-D6EC-414F-8E04-75EF1C68AD92}" type="pres">
      <dgm:prSet presAssocID="{C00492D3-9B59-4ACA-8E3F-11E595C388C0}" presName="parentText" presStyleLbl="alignNode1" presStyleIdx="2" presStyleCnt="4" custLinFactNeighborY="-3001">
        <dgm:presLayoutVars>
          <dgm:chMax val="1"/>
          <dgm:bulletEnabled val="1"/>
        </dgm:presLayoutVars>
      </dgm:prSet>
      <dgm:spPr/>
      <dgm:t>
        <a:bodyPr/>
        <a:lstStyle/>
        <a:p>
          <a:endParaRPr lang="en-US"/>
        </a:p>
      </dgm:t>
    </dgm:pt>
    <dgm:pt modelId="{E5B40823-0EFC-4CA6-9786-EBF0CF710AB8}" type="pres">
      <dgm:prSet presAssocID="{C00492D3-9B59-4ACA-8E3F-11E595C388C0}" presName="descendantText" presStyleLbl="alignAcc1" presStyleIdx="2" presStyleCnt="4">
        <dgm:presLayoutVars>
          <dgm:bulletEnabled val="1"/>
        </dgm:presLayoutVars>
      </dgm:prSet>
      <dgm:spPr/>
      <dgm:t>
        <a:bodyPr/>
        <a:lstStyle/>
        <a:p>
          <a:endParaRPr lang="en-US"/>
        </a:p>
      </dgm:t>
    </dgm:pt>
    <dgm:pt modelId="{B8494982-9D26-45DE-97C5-43E4BA336A0F}" type="pres">
      <dgm:prSet presAssocID="{4879EB04-7F96-4A18-8BEB-C4E1C2F32962}" presName="sp" presStyleCnt="0"/>
      <dgm:spPr/>
    </dgm:pt>
    <dgm:pt modelId="{C6313E4A-97D5-45C0-968B-69AAA71B641F}" type="pres">
      <dgm:prSet presAssocID="{FB249D0F-00DA-4A76-8783-00E38954D07A}" presName="composite" presStyleCnt="0"/>
      <dgm:spPr/>
    </dgm:pt>
    <dgm:pt modelId="{46A5B905-5B21-4DEB-B038-302A00F08981}" type="pres">
      <dgm:prSet presAssocID="{FB249D0F-00DA-4A76-8783-00E38954D07A}" presName="parentText" presStyleLbl="alignNode1" presStyleIdx="3" presStyleCnt="4">
        <dgm:presLayoutVars>
          <dgm:chMax val="1"/>
          <dgm:bulletEnabled val="1"/>
        </dgm:presLayoutVars>
      </dgm:prSet>
      <dgm:spPr/>
      <dgm:t>
        <a:bodyPr/>
        <a:lstStyle/>
        <a:p>
          <a:endParaRPr lang="en-US"/>
        </a:p>
      </dgm:t>
    </dgm:pt>
    <dgm:pt modelId="{60B42908-2658-46E8-8D1C-58769529FC1E}" type="pres">
      <dgm:prSet presAssocID="{FB249D0F-00DA-4A76-8783-00E38954D07A}" presName="descendantText" presStyleLbl="alignAcc1" presStyleIdx="3" presStyleCnt="4">
        <dgm:presLayoutVars>
          <dgm:bulletEnabled val="1"/>
        </dgm:presLayoutVars>
      </dgm:prSet>
      <dgm:spPr/>
      <dgm:t>
        <a:bodyPr/>
        <a:lstStyle/>
        <a:p>
          <a:endParaRPr lang="en-US"/>
        </a:p>
      </dgm:t>
    </dgm:pt>
  </dgm:ptLst>
  <dgm:cxnLst>
    <dgm:cxn modelId="{AAD27873-1772-484E-AFA8-F8459216AA3C}" srcId="{C00492D3-9B59-4ACA-8E3F-11E595C388C0}" destId="{3D82ECC1-B965-43D2-9250-7C3B9F458711}" srcOrd="0" destOrd="0" parTransId="{4A059E1C-9909-4090-9676-7E806ED66659}" sibTransId="{93427E05-B504-41F5-AA7C-27E23F304A92}"/>
    <dgm:cxn modelId="{0AA59571-2352-4787-8E6D-C7733B304D0D}" type="presOf" srcId="{FB249D0F-00DA-4A76-8783-00E38954D07A}" destId="{46A5B905-5B21-4DEB-B038-302A00F08981}" srcOrd="0" destOrd="0" presId="urn:microsoft.com/office/officeart/2005/8/layout/chevron2"/>
    <dgm:cxn modelId="{13E15AAF-F5BF-40D5-BBC9-458BA68319AF}" type="presOf" srcId="{A72A75F5-9180-4AD6-9EC7-4F9276C9B09D}" destId="{60B42908-2658-46E8-8D1C-58769529FC1E}" srcOrd="0" destOrd="0" presId="urn:microsoft.com/office/officeart/2005/8/layout/chevron2"/>
    <dgm:cxn modelId="{66C210DA-2F8B-40D4-836C-190380C5DDCE}" type="presOf" srcId="{97AEA0AE-0B53-4136-9511-AC0A8077852C}" destId="{647433D1-2378-4E1F-8348-EDDB512F77CE}" srcOrd="0" destOrd="0" presId="urn:microsoft.com/office/officeart/2005/8/layout/chevron2"/>
    <dgm:cxn modelId="{4105A5A1-3894-4664-888C-6FA178B60B26}" type="presOf" srcId="{C27EB4A9-3E0C-4DA7-B794-9CA1C48AB6DB}" destId="{27F06FAA-58A4-4E29-8432-C64EC25DC604}" srcOrd="0" destOrd="0" presId="urn:microsoft.com/office/officeart/2005/8/layout/chevron2"/>
    <dgm:cxn modelId="{DE05A1A4-7C94-4195-A73E-54029E30B956}" srcId="{C27EB4A9-3E0C-4DA7-B794-9CA1C48AB6DB}" destId="{C00492D3-9B59-4ACA-8E3F-11E595C388C0}" srcOrd="2" destOrd="0" parTransId="{AA6FF565-E1BD-4936-B2AC-6581C81B2B64}" sibTransId="{4879EB04-7F96-4A18-8BEB-C4E1C2F32962}"/>
    <dgm:cxn modelId="{5105AF62-5A9C-4A43-BCF5-52B3B801CE9A}" srcId="{C27EB4A9-3E0C-4DA7-B794-9CA1C48AB6DB}" destId="{3FC165BA-8E7F-40CC-B9B4-B1E231D0B900}" srcOrd="0" destOrd="0" parTransId="{C67D16D0-4EA5-4E7D-90E9-7BC0B936BE58}" sibTransId="{3E53C71A-0212-4700-9555-1431EDD62CAB}"/>
    <dgm:cxn modelId="{D59A7491-49F1-42A7-9731-83D4CC4A0BF1}" srcId="{FB249D0F-00DA-4A76-8783-00E38954D07A}" destId="{A72A75F5-9180-4AD6-9EC7-4F9276C9B09D}" srcOrd="0" destOrd="0" parTransId="{0DC51915-76F9-4F64-8DC2-E7DBCD1BA6B1}" sibTransId="{600D97BE-291A-45F8-9ADA-CE5AD837F1C5}"/>
    <dgm:cxn modelId="{ED7E565B-95C9-4393-BCE2-12716E230FE5}" srcId="{3FC165BA-8E7F-40CC-B9B4-B1E231D0B900}" destId="{6EADD7F1-4CAE-4ECF-A159-83FE9387FF7F}" srcOrd="0" destOrd="0" parTransId="{5D37A8AD-40D7-4143-99FA-E6629DEB4643}" sibTransId="{5B8D4B77-1276-44CE-87A4-6A9B0B341154}"/>
    <dgm:cxn modelId="{B2A8FD2B-4086-41B0-8305-B5CDCD5CE1BB}" type="presOf" srcId="{3D82ECC1-B965-43D2-9250-7C3B9F458711}" destId="{E5B40823-0EFC-4CA6-9786-EBF0CF710AB8}" srcOrd="0" destOrd="0" presId="urn:microsoft.com/office/officeart/2005/8/layout/chevron2"/>
    <dgm:cxn modelId="{A26C0C93-41C0-44B0-86F1-55C35BB95B0D}" srcId="{C27EB4A9-3E0C-4DA7-B794-9CA1C48AB6DB}" destId="{FB249D0F-00DA-4A76-8783-00E38954D07A}" srcOrd="3" destOrd="0" parTransId="{91811DF1-05A7-4892-B7A5-2833FBB98818}" sibTransId="{FD03B34C-F6ED-4201-A826-C5C21F2FB93F}"/>
    <dgm:cxn modelId="{9ACD26B3-B55D-46BD-B8CC-395AE0DE2E32}" type="presOf" srcId="{C00492D3-9B59-4ACA-8E3F-11E595C388C0}" destId="{66F15C4F-D6EC-414F-8E04-75EF1C68AD92}" srcOrd="0" destOrd="0" presId="urn:microsoft.com/office/officeart/2005/8/layout/chevron2"/>
    <dgm:cxn modelId="{17620867-4273-4FDB-BBD3-05549C0C9D3C}" srcId="{C27EB4A9-3E0C-4DA7-B794-9CA1C48AB6DB}" destId="{79961501-46E1-4770-B9C0-1D209E81E74A}" srcOrd="1" destOrd="0" parTransId="{D6CEAF29-5313-45CE-AE08-97F7D9EFB31B}" sibTransId="{D110E66A-D957-4D8A-BE63-2D2C84091175}"/>
    <dgm:cxn modelId="{C6990F09-19ED-4E62-A574-BDD6F62ED692}" srcId="{79961501-46E1-4770-B9C0-1D209E81E74A}" destId="{97AEA0AE-0B53-4136-9511-AC0A8077852C}" srcOrd="0" destOrd="0" parTransId="{400BA63C-CD73-4684-99A3-5AEB08A73B40}" sibTransId="{E8F2D487-C680-4B99-BF52-98BA647D7F88}"/>
    <dgm:cxn modelId="{B15F0993-5415-462A-B56F-9F25B4FAE141}" type="presOf" srcId="{3FC165BA-8E7F-40CC-B9B4-B1E231D0B900}" destId="{17D78AEA-C0EF-46E1-87A3-453EACDE4880}" srcOrd="0" destOrd="0" presId="urn:microsoft.com/office/officeart/2005/8/layout/chevron2"/>
    <dgm:cxn modelId="{6201789F-D3D2-4289-9206-C349EB581856}" type="presOf" srcId="{79961501-46E1-4770-B9C0-1D209E81E74A}" destId="{5554E31C-B627-4DE3-84C2-46465F0569F0}" srcOrd="0" destOrd="0" presId="urn:microsoft.com/office/officeart/2005/8/layout/chevron2"/>
    <dgm:cxn modelId="{E2F7595E-76F9-4E83-804F-98A7A0708563}" type="presOf" srcId="{6EADD7F1-4CAE-4ECF-A159-83FE9387FF7F}" destId="{D86DBD4A-2DE3-4F3E-BAFC-A8ABC2E62C93}" srcOrd="0" destOrd="0" presId="urn:microsoft.com/office/officeart/2005/8/layout/chevron2"/>
    <dgm:cxn modelId="{06619BAA-6D68-4E04-9244-C06605E87A39}" type="presParOf" srcId="{27F06FAA-58A4-4E29-8432-C64EC25DC604}" destId="{19BD882D-E582-43CF-836B-9A63C187A33A}" srcOrd="0" destOrd="0" presId="urn:microsoft.com/office/officeart/2005/8/layout/chevron2"/>
    <dgm:cxn modelId="{F82DCC2B-4A91-45D5-903B-D80311812357}" type="presParOf" srcId="{19BD882D-E582-43CF-836B-9A63C187A33A}" destId="{17D78AEA-C0EF-46E1-87A3-453EACDE4880}" srcOrd="0" destOrd="0" presId="urn:microsoft.com/office/officeart/2005/8/layout/chevron2"/>
    <dgm:cxn modelId="{131BE592-1706-418A-B2C4-E9026ADB4F8F}" type="presParOf" srcId="{19BD882D-E582-43CF-836B-9A63C187A33A}" destId="{D86DBD4A-2DE3-4F3E-BAFC-A8ABC2E62C93}" srcOrd="1" destOrd="0" presId="urn:microsoft.com/office/officeart/2005/8/layout/chevron2"/>
    <dgm:cxn modelId="{D38DC2F0-1392-4AE6-99A2-11B2967FA72C}" type="presParOf" srcId="{27F06FAA-58A4-4E29-8432-C64EC25DC604}" destId="{63BD05F6-9138-4176-9C0B-B3200E463FF0}" srcOrd="1" destOrd="0" presId="urn:microsoft.com/office/officeart/2005/8/layout/chevron2"/>
    <dgm:cxn modelId="{8C8BBE73-DAD3-455E-8CBD-1C9B388789AB}" type="presParOf" srcId="{27F06FAA-58A4-4E29-8432-C64EC25DC604}" destId="{5A901384-754C-456C-A9CD-D60D551A497D}" srcOrd="2" destOrd="0" presId="urn:microsoft.com/office/officeart/2005/8/layout/chevron2"/>
    <dgm:cxn modelId="{E4DD33B8-E441-4863-8418-B905B1D2146C}" type="presParOf" srcId="{5A901384-754C-456C-A9CD-D60D551A497D}" destId="{5554E31C-B627-4DE3-84C2-46465F0569F0}" srcOrd="0" destOrd="0" presId="urn:microsoft.com/office/officeart/2005/8/layout/chevron2"/>
    <dgm:cxn modelId="{81DC3D80-BF93-4F5B-ADE8-3B38EC0D555F}" type="presParOf" srcId="{5A901384-754C-456C-A9CD-D60D551A497D}" destId="{647433D1-2378-4E1F-8348-EDDB512F77CE}" srcOrd="1" destOrd="0" presId="urn:microsoft.com/office/officeart/2005/8/layout/chevron2"/>
    <dgm:cxn modelId="{9D2B345A-D53B-417C-9DE1-BDAE2E923CA3}" type="presParOf" srcId="{27F06FAA-58A4-4E29-8432-C64EC25DC604}" destId="{8737E855-DF3C-4EED-A1E0-303D010132FA}" srcOrd="3" destOrd="0" presId="urn:microsoft.com/office/officeart/2005/8/layout/chevron2"/>
    <dgm:cxn modelId="{A3AABE29-379F-42B0-8F3A-5743D53EF8A9}" type="presParOf" srcId="{27F06FAA-58A4-4E29-8432-C64EC25DC604}" destId="{9816891E-D00B-4679-B55C-C6FC183C4DD0}" srcOrd="4" destOrd="0" presId="urn:microsoft.com/office/officeart/2005/8/layout/chevron2"/>
    <dgm:cxn modelId="{864D2B61-1281-41FD-B674-B465520DE778}" type="presParOf" srcId="{9816891E-D00B-4679-B55C-C6FC183C4DD0}" destId="{66F15C4F-D6EC-414F-8E04-75EF1C68AD92}" srcOrd="0" destOrd="0" presId="urn:microsoft.com/office/officeart/2005/8/layout/chevron2"/>
    <dgm:cxn modelId="{523F1869-79DC-42C4-B820-030216A6D127}" type="presParOf" srcId="{9816891E-D00B-4679-B55C-C6FC183C4DD0}" destId="{E5B40823-0EFC-4CA6-9786-EBF0CF710AB8}" srcOrd="1" destOrd="0" presId="urn:microsoft.com/office/officeart/2005/8/layout/chevron2"/>
    <dgm:cxn modelId="{C05137B4-3EEF-43E5-95DD-8C4F6AA77EB6}" type="presParOf" srcId="{27F06FAA-58A4-4E29-8432-C64EC25DC604}" destId="{B8494982-9D26-45DE-97C5-43E4BA336A0F}" srcOrd="5" destOrd="0" presId="urn:microsoft.com/office/officeart/2005/8/layout/chevron2"/>
    <dgm:cxn modelId="{E19D6C93-FFBA-436E-9FCC-A1E7865E4125}" type="presParOf" srcId="{27F06FAA-58A4-4E29-8432-C64EC25DC604}" destId="{C6313E4A-97D5-45C0-968B-69AAA71B641F}" srcOrd="6" destOrd="0" presId="urn:microsoft.com/office/officeart/2005/8/layout/chevron2"/>
    <dgm:cxn modelId="{BAE8F22D-7ED9-4EAB-9DCF-1CDBF3CAAF74}" type="presParOf" srcId="{C6313E4A-97D5-45C0-968B-69AAA71B641F}" destId="{46A5B905-5B21-4DEB-B038-302A00F08981}" srcOrd="0" destOrd="0" presId="urn:microsoft.com/office/officeart/2005/8/layout/chevron2"/>
    <dgm:cxn modelId="{784DB34E-D883-4C8B-BF4F-5D67FE5C519B}" type="presParOf" srcId="{C6313E4A-97D5-45C0-968B-69AAA71B641F}" destId="{60B42908-2658-46E8-8D1C-58769529FC1E}"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27EB4A9-3E0C-4DA7-B794-9CA1C48AB6DB}" type="doc">
      <dgm:prSet loTypeId="urn:microsoft.com/office/officeart/2005/8/layout/chevron2" loCatId="process" qsTypeId="urn:microsoft.com/office/officeart/2005/8/quickstyle/3d3" qsCatId="3D" csTypeId="urn:microsoft.com/office/officeart/2005/8/colors/colorful1#20" csCatId="colorful" phldr="1"/>
      <dgm:spPr/>
      <dgm:t>
        <a:bodyPr/>
        <a:lstStyle/>
        <a:p>
          <a:endParaRPr lang="vi-VN"/>
        </a:p>
      </dgm:t>
    </dgm:pt>
    <dgm:pt modelId="{3FC165BA-8E7F-40CC-B9B4-B1E231D0B900}">
      <dgm:prSet phldrT="[Text]" custT="1"/>
      <dgm:spPr/>
      <dgm:t>
        <a:bodyPr/>
        <a:lstStyle/>
        <a:p>
          <a:r>
            <a:rPr lang="en-US" sz="3000" b="1" dirty="0">
              <a:latin typeface="Arial" panose="020B0604020202020204" pitchFamily="34" charset="0"/>
              <a:cs typeface="Arial" panose="020B0604020202020204" pitchFamily="34" charset="0"/>
            </a:rPr>
            <a:t>4</a:t>
          </a:r>
          <a:endParaRPr lang="vi-VN" sz="3000" b="1" dirty="0">
            <a:latin typeface="Arial" panose="020B0604020202020204" pitchFamily="34" charset="0"/>
            <a:cs typeface="Arial" panose="020B0604020202020204" pitchFamily="34" charset="0"/>
          </a:endParaRPr>
        </a:p>
      </dgm:t>
    </dgm:pt>
    <dgm:pt modelId="{C67D16D0-4EA5-4E7D-90E9-7BC0B936BE58}" cxnId="{5105AF62-5A9C-4A43-BCF5-52B3B801CE9A}" type="parTrans">
      <dgm:prSet/>
      <dgm:spPr/>
      <dgm:t>
        <a:bodyPr/>
        <a:lstStyle/>
        <a:p>
          <a:endParaRPr lang="vi-VN" sz="1800">
            <a:latin typeface="Arial" panose="020B0604020202020204" pitchFamily="34" charset="0"/>
            <a:cs typeface="Arial" panose="020B0604020202020204" pitchFamily="34" charset="0"/>
          </a:endParaRPr>
        </a:p>
      </dgm:t>
    </dgm:pt>
    <dgm:pt modelId="{3E53C71A-0212-4700-9555-1431EDD62CAB}" cxnId="{5105AF62-5A9C-4A43-BCF5-52B3B801CE9A}" type="sibTrans">
      <dgm:prSet/>
      <dgm:spPr/>
      <dgm:t>
        <a:bodyPr/>
        <a:lstStyle/>
        <a:p>
          <a:endParaRPr lang="vi-VN" sz="1800">
            <a:latin typeface="Arial" panose="020B0604020202020204" pitchFamily="34" charset="0"/>
            <a:cs typeface="Arial" panose="020B0604020202020204" pitchFamily="34" charset="0"/>
          </a:endParaRPr>
        </a:p>
      </dgm:t>
    </dgm:pt>
    <dgm:pt modelId="{6EADD7F1-4CAE-4ECF-A159-83FE9387FF7F}">
      <dgm:prSet phldrT="[Text]" custT="1">
        <dgm:style>
          <a:lnRef idx="2">
            <a:schemeClr val="accent2"/>
          </a:lnRef>
          <a:fillRef idx="1">
            <a:schemeClr val="lt1"/>
          </a:fillRef>
          <a:effectRef idx="0">
            <a:schemeClr val="accent2"/>
          </a:effectRef>
          <a:fontRef idx="minor">
            <a:schemeClr val="dk1"/>
          </a:fontRef>
        </dgm:style>
      </dgm:prSet>
      <dgm:spPr/>
      <dgm:t>
        <a:bodyPr/>
        <a:lstStyle/>
        <a:p>
          <a:r>
            <a:rPr lang="vi-VN" sz="2300" b="0" i="0" dirty="0"/>
            <a:t>Người lao động bị kết án tù giam, tử hình hoặc bị cấm làm công việc theo quyết định có hiệu lực pháp luật của Toà án</a:t>
          </a:r>
          <a:endParaRPr lang="vi-VN" sz="2300" b="0" dirty="0">
            <a:latin typeface="Arial" panose="020B0604020202020204" pitchFamily="34" charset="0"/>
            <a:cs typeface="Arial" panose="020B0604020202020204" pitchFamily="34" charset="0"/>
          </a:endParaRPr>
        </a:p>
      </dgm:t>
    </dgm:pt>
    <dgm:pt modelId="{5D37A8AD-40D7-4143-99FA-E6629DEB4643}" cxnId="{ED7E565B-95C9-4393-BCE2-12716E230FE5}" type="parTrans">
      <dgm:prSet/>
      <dgm:spPr/>
      <dgm:t>
        <a:bodyPr/>
        <a:lstStyle/>
        <a:p>
          <a:endParaRPr lang="vi-VN" sz="1800">
            <a:latin typeface="Arial" panose="020B0604020202020204" pitchFamily="34" charset="0"/>
            <a:cs typeface="Arial" panose="020B0604020202020204" pitchFamily="34" charset="0"/>
          </a:endParaRPr>
        </a:p>
      </dgm:t>
    </dgm:pt>
    <dgm:pt modelId="{5B8D4B77-1276-44CE-87A4-6A9B0B341154}" cxnId="{ED7E565B-95C9-4393-BCE2-12716E230FE5}" type="sibTrans">
      <dgm:prSet/>
      <dgm:spPr/>
      <dgm:t>
        <a:bodyPr/>
        <a:lstStyle/>
        <a:p>
          <a:endParaRPr lang="vi-VN" sz="1800">
            <a:latin typeface="Arial" panose="020B0604020202020204" pitchFamily="34" charset="0"/>
            <a:cs typeface="Arial" panose="020B0604020202020204" pitchFamily="34" charset="0"/>
          </a:endParaRPr>
        </a:p>
      </dgm:t>
    </dgm:pt>
    <dgm:pt modelId="{79961501-46E1-4770-B9C0-1D209E81E74A}">
      <dgm:prSet phldrT="[Text]" custT="1"/>
      <dgm:spPr/>
      <dgm:t>
        <a:bodyPr/>
        <a:lstStyle/>
        <a:p>
          <a:r>
            <a:rPr lang="en-US" sz="3000" b="1" dirty="0">
              <a:solidFill>
                <a:schemeClr val="bg1"/>
              </a:solidFill>
              <a:latin typeface="Arial" panose="020B0604020202020204" pitchFamily="34" charset="0"/>
              <a:cs typeface="Arial" panose="020B0604020202020204" pitchFamily="34" charset="0"/>
            </a:rPr>
            <a:t>5</a:t>
          </a:r>
          <a:endParaRPr lang="vi-VN" sz="3000" b="1" dirty="0">
            <a:solidFill>
              <a:schemeClr val="bg1"/>
            </a:solidFill>
            <a:latin typeface="Arial" panose="020B0604020202020204" pitchFamily="34" charset="0"/>
            <a:cs typeface="Arial" panose="020B0604020202020204" pitchFamily="34" charset="0"/>
          </a:endParaRPr>
        </a:p>
      </dgm:t>
    </dgm:pt>
    <dgm:pt modelId="{D6CEAF29-5313-45CE-AE08-97F7D9EFB31B}" cxnId="{17620867-4273-4FDB-BBD3-05549C0C9D3C}" type="parTrans">
      <dgm:prSet/>
      <dgm:spPr/>
      <dgm:t>
        <a:bodyPr/>
        <a:lstStyle/>
        <a:p>
          <a:endParaRPr lang="vi-VN" sz="1800">
            <a:latin typeface="Arial" panose="020B0604020202020204" pitchFamily="34" charset="0"/>
            <a:cs typeface="Arial" panose="020B0604020202020204" pitchFamily="34" charset="0"/>
          </a:endParaRPr>
        </a:p>
      </dgm:t>
    </dgm:pt>
    <dgm:pt modelId="{D110E66A-D957-4D8A-BE63-2D2C84091175}" cxnId="{17620867-4273-4FDB-BBD3-05549C0C9D3C}" type="sibTrans">
      <dgm:prSet/>
      <dgm:spPr/>
      <dgm:t>
        <a:bodyPr/>
        <a:lstStyle/>
        <a:p>
          <a:endParaRPr lang="vi-VN" sz="1800">
            <a:latin typeface="Arial" panose="020B0604020202020204" pitchFamily="34" charset="0"/>
            <a:cs typeface="Arial" panose="020B0604020202020204" pitchFamily="34" charset="0"/>
          </a:endParaRPr>
        </a:p>
      </dgm:t>
    </dgm:pt>
    <dgm:pt modelId="{97AEA0AE-0B53-4136-9511-AC0A8077852C}">
      <dgm:prSet phldrT="[Text]" custT="1">
        <dgm:style>
          <a:lnRef idx="2">
            <a:schemeClr val="accent3"/>
          </a:lnRef>
          <a:fillRef idx="1">
            <a:schemeClr val="lt1"/>
          </a:fillRef>
          <a:effectRef idx="0">
            <a:schemeClr val="accent3"/>
          </a:effectRef>
          <a:fontRef idx="minor">
            <a:schemeClr val="dk1"/>
          </a:fontRef>
        </dgm:style>
      </dgm:prSet>
      <dgm:spPr/>
      <dgm:t>
        <a:bodyPr/>
        <a:lstStyle/>
        <a:p>
          <a:r>
            <a:rPr lang="vi-VN" sz="2500" b="0" i="0" dirty="0"/>
            <a:t>Người lao động chết, bị Toà án tuyên bố mất năng lực hành vi dân sự, mất tích hoặc là đã chết</a:t>
          </a:r>
          <a:endParaRPr lang="vi-VN" sz="2500" b="0" dirty="0">
            <a:latin typeface="Arial" panose="020B0604020202020204" pitchFamily="34" charset="0"/>
            <a:cs typeface="Arial" panose="020B0604020202020204" pitchFamily="34" charset="0"/>
          </a:endParaRPr>
        </a:p>
      </dgm:t>
    </dgm:pt>
    <dgm:pt modelId="{400BA63C-CD73-4684-99A3-5AEB08A73B40}" cxnId="{C6990F09-19ED-4E62-A574-BDD6F62ED692}" type="parTrans">
      <dgm:prSet/>
      <dgm:spPr/>
      <dgm:t>
        <a:bodyPr/>
        <a:lstStyle/>
        <a:p>
          <a:endParaRPr lang="vi-VN" sz="1800">
            <a:latin typeface="Arial" panose="020B0604020202020204" pitchFamily="34" charset="0"/>
            <a:cs typeface="Arial" panose="020B0604020202020204" pitchFamily="34" charset="0"/>
          </a:endParaRPr>
        </a:p>
      </dgm:t>
    </dgm:pt>
    <dgm:pt modelId="{E8F2D487-C680-4B99-BF52-98BA647D7F88}" cxnId="{C6990F09-19ED-4E62-A574-BDD6F62ED692}" type="sibTrans">
      <dgm:prSet/>
      <dgm:spPr/>
      <dgm:t>
        <a:bodyPr/>
        <a:lstStyle/>
        <a:p>
          <a:endParaRPr lang="vi-VN" sz="1800">
            <a:latin typeface="Arial" panose="020B0604020202020204" pitchFamily="34" charset="0"/>
            <a:cs typeface="Arial" panose="020B0604020202020204" pitchFamily="34" charset="0"/>
          </a:endParaRPr>
        </a:p>
      </dgm:t>
    </dgm:pt>
    <dgm:pt modelId="{C00492D3-9B59-4ACA-8E3F-11E595C388C0}">
      <dgm:prSet custT="1"/>
      <dgm:spPr/>
      <dgm:t>
        <a:bodyPr/>
        <a:lstStyle/>
        <a:p>
          <a:r>
            <a:rPr lang="en-US" sz="3000" b="1" dirty="0">
              <a:latin typeface="Arial" panose="020B0604020202020204" pitchFamily="34" charset="0"/>
              <a:cs typeface="Arial" panose="020B0604020202020204" pitchFamily="34" charset="0"/>
            </a:rPr>
            <a:t>6</a:t>
          </a:r>
          <a:endParaRPr lang="vi-VN" sz="3000" b="1" dirty="0">
            <a:latin typeface="Arial" panose="020B0604020202020204" pitchFamily="34" charset="0"/>
            <a:cs typeface="Arial" panose="020B0604020202020204" pitchFamily="34" charset="0"/>
          </a:endParaRPr>
        </a:p>
      </dgm:t>
    </dgm:pt>
    <dgm:pt modelId="{AA6FF565-E1BD-4936-B2AC-6581C81B2B64}" cxnId="{DE05A1A4-7C94-4195-A73E-54029E30B956}" type="parTrans">
      <dgm:prSet/>
      <dgm:spPr/>
      <dgm:t>
        <a:bodyPr/>
        <a:lstStyle/>
        <a:p>
          <a:endParaRPr lang="vi-VN" sz="1800">
            <a:latin typeface="Arial" panose="020B0604020202020204" pitchFamily="34" charset="0"/>
            <a:cs typeface="Arial" panose="020B0604020202020204" pitchFamily="34" charset="0"/>
          </a:endParaRPr>
        </a:p>
      </dgm:t>
    </dgm:pt>
    <dgm:pt modelId="{4879EB04-7F96-4A18-8BEB-C4E1C2F32962}" cxnId="{DE05A1A4-7C94-4195-A73E-54029E30B956}" type="sibTrans">
      <dgm:prSet/>
      <dgm:spPr/>
      <dgm:t>
        <a:bodyPr/>
        <a:lstStyle/>
        <a:p>
          <a:endParaRPr lang="vi-VN" sz="1800">
            <a:latin typeface="Arial" panose="020B0604020202020204" pitchFamily="34" charset="0"/>
            <a:cs typeface="Arial" panose="020B0604020202020204" pitchFamily="34" charset="0"/>
          </a:endParaRPr>
        </a:p>
      </dgm:t>
    </dgm:pt>
    <dgm:pt modelId="{3D82ECC1-B965-43D2-9250-7C3B9F458711}">
      <dgm:prSet custT="1">
        <dgm:style>
          <a:lnRef idx="2">
            <a:schemeClr val="accent4"/>
          </a:lnRef>
          <a:fillRef idx="1">
            <a:schemeClr val="lt1"/>
          </a:fillRef>
          <a:effectRef idx="0">
            <a:schemeClr val="accent4"/>
          </a:effectRef>
          <a:fontRef idx="minor">
            <a:schemeClr val="dk1"/>
          </a:fontRef>
        </dgm:style>
      </dgm:prSet>
      <dgm:spPr/>
      <dgm:t>
        <a:bodyPr/>
        <a:lstStyle/>
        <a:p>
          <a:r>
            <a:rPr lang="vi-VN" sz="2500" b="0" i="0" dirty="0"/>
            <a:t>Người sử dụng lao động là cá nhân chết, bị Toà án tuyên bố mất năng lực hành vi dân sự, mất tích hoặc là đã chết</a:t>
          </a:r>
          <a:endParaRPr lang="vi-VN" sz="2500" b="0" dirty="0">
            <a:latin typeface="Arial" panose="020B0604020202020204" pitchFamily="34" charset="0"/>
            <a:cs typeface="Arial" panose="020B0604020202020204" pitchFamily="34" charset="0"/>
          </a:endParaRPr>
        </a:p>
      </dgm:t>
    </dgm:pt>
    <dgm:pt modelId="{4A059E1C-9909-4090-9676-7E806ED66659}" cxnId="{AAD27873-1772-484E-AFA8-F8459216AA3C}" type="parTrans">
      <dgm:prSet/>
      <dgm:spPr/>
      <dgm:t>
        <a:bodyPr/>
        <a:lstStyle/>
        <a:p>
          <a:endParaRPr lang="vi-VN" sz="1800">
            <a:latin typeface="Arial" panose="020B0604020202020204" pitchFamily="34" charset="0"/>
            <a:cs typeface="Arial" panose="020B0604020202020204" pitchFamily="34" charset="0"/>
          </a:endParaRPr>
        </a:p>
      </dgm:t>
    </dgm:pt>
    <dgm:pt modelId="{93427E05-B504-41F5-AA7C-27E23F304A92}" cxnId="{AAD27873-1772-484E-AFA8-F8459216AA3C}" type="sibTrans">
      <dgm:prSet/>
      <dgm:spPr/>
      <dgm:t>
        <a:bodyPr/>
        <a:lstStyle/>
        <a:p>
          <a:endParaRPr lang="vi-VN" sz="1800">
            <a:latin typeface="Arial" panose="020B0604020202020204" pitchFamily="34" charset="0"/>
            <a:cs typeface="Arial" panose="020B0604020202020204" pitchFamily="34" charset="0"/>
          </a:endParaRPr>
        </a:p>
      </dgm:t>
    </dgm:pt>
    <dgm:pt modelId="{27F06FAA-58A4-4E29-8432-C64EC25DC604}" type="pres">
      <dgm:prSet presAssocID="{C27EB4A9-3E0C-4DA7-B794-9CA1C48AB6DB}" presName="linearFlow" presStyleCnt="0">
        <dgm:presLayoutVars>
          <dgm:dir/>
          <dgm:animLvl val="lvl"/>
          <dgm:resizeHandles val="exact"/>
        </dgm:presLayoutVars>
      </dgm:prSet>
      <dgm:spPr/>
      <dgm:t>
        <a:bodyPr/>
        <a:lstStyle/>
        <a:p>
          <a:endParaRPr lang="en-US"/>
        </a:p>
      </dgm:t>
    </dgm:pt>
    <dgm:pt modelId="{19BD882D-E582-43CF-836B-9A63C187A33A}" type="pres">
      <dgm:prSet presAssocID="{3FC165BA-8E7F-40CC-B9B4-B1E231D0B900}" presName="composite" presStyleCnt="0"/>
      <dgm:spPr/>
    </dgm:pt>
    <dgm:pt modelId="{17D78AEA-C0EF-46E1-87A3-453EACDE4880}" type="pres">
      <dgm:prSet presAssocID="{3FC165BA-8E7F-40CC-B9B4-B1E231D0B900}" presName="parentText" presStyleLbl="alignNode1" presStyleIdx="0" presStyleCnt="3">
        <dgm:presLayoutVars>
          <dgm:chMax val="1"/>
          <dgm:bulletEnabled val="1"/>
        </dgm:presLayoutVars>
      </dgm:prSet>
      <dgm:spPr/>
      <dgm:t>
        <a:bodyPr/>
        <a:lstStyle/>
        <a:p>
          <a:endParaRPr lang="en-US"/>
        </a:p>
      </dgm:t>
    </dgm:pt>
    <dgm:pt modelId="{D86DBD4A-2DE3-4F3E-BAFC-A8ABC2E62C93}" type="pres">
      <dgm:prSet presAssocID="{3FC165BA-8E7F-40CC-B9B4-B1E231D0B900}" presName="descendantText" presStyleLbl="alignAcc1" presStyleIdx="0" presStyleCnt="3">
        <dgm:presLayoutVars>
          <dgm:bulletEnabled val="1"/>
        </dgm:presLayoutVars>
      </dgm:prSet>
      <dgm:spPr/>
      <dgm:t>
        <a:bodyPr/>
        <a:lstStyle/>
        <a:p>
          <a:endParaRPr lang="en-US"/>
        </a:p>
      </dgm:t>
    </dgm:pt>
    <dgm:pt modelId="{63BD05F6-9138-4176-9C0B-B3200E463FF0}" type="pres">
      <dgm:prSet presAssocID="{3E53C71A-0212-4700-9555-1431EDD62CAB}" presName="sp" presStyleCnt="0"/>
      <dgm:spPr/>
    </dgm:pt>
    <dgm:pt modelId="{5A901384-754C-456C-A9CD-D60D551A497D}" type="pres">
      <dgm:prSet presAssocID="{79961501-46E1-4770-B9C0-1D209E81E74A}" presName="composite" presStyleCnt="0"/>
      <dgm:spPr/>
    </dgm:pt>
    <dgm:pt modelId="{5554E31C-B627-4DE3-84C2-46465F0569F0}" type="pres">
      <dgm:prSet presAssocID="{79961501-46E1-4770-B9C0-1D209E81E74A}" presName="parentText" presStyleLbl="alignNode1" presStyleIdx="1" presStyleCnt="3">
        <dgm:presLayoutVars>
          <dgm:chMax val="1"/>
          <dgm:bulletEnabled val="1"/>
        </dgm:presLayoutVars>
      </dgm:prSet>
      <dgm:spPr/>
      <dgm:t>
        <a:bodyPr/>
        <a:lstStyle/>
        <a:p>
          <a:endParaRPr lang="en-US"/>
        </a:p>
      </dgm:t>
    </dgm:pt>
    <dgm:pt modelId="{647433D1-2378-4E1F-8348-EDDB512F77CE}" type="pres">
      <dgm:prSet presAssocID="{79961501-46E1-4770-B9C0-1D209E81E74A}" presName="descendantText" presStyleLbl="alignAcc1" presStyleIdx="1" presStyleCnt="3">
        <dgm:presLayoutVars>
          <dgm:bulletEnabled val="1"/>
        </dgm:presLayoutVars>
      </dgm:prSet>
      <dgm:spPr/>
      <dgm:t>
        <a:bodyPr/>
        <a:lstStyle/>
        <a:p>
          <a:endParaRPr lang="en-US"/>
        </a:p>
      </dgm:t>
    </dgm:pt>
    <dgm:pt modelId="{8737E855-DF3C-4EED-A1E0-303D010132FA}" type="pres">
      <dgm:prSet presAssocID="{D110E66A-D957-4D8A-BE63-2D2C84091175}" presName="sp" presStyleCnt="0"/>
      <dgm:spPr/>
    </dgm:pt>
    <dgm:pt modelId="{9816891E-D00B-4679-B55C-C6FC183C4DD0}" type="pres">
      <dgm:prSet presAssocID="{C00492D3-9B59-4ACA-8E3F-11E595C388C0}" presName="composite" presStyleCnt="0"/>
      <dgm:spPr/>
    </dgm:pt>
    <dgm:pt modelId="{66F15C4F-D6EC-414F-8E04-75EF1C68AD92}" type="pres">
      <dgm:prSet presAssocID="{C00492D3-9B59-4ACA-8E3F-11E595C388C0}" presName="parentText" presStyleLbl="alignNode1" presStyleIdx="2" presStyleCnt="3" custLinFactNeighborY="-3001">
        <dgm:presLayoutVars>
          <dgm:chMax val="1"/>
          <dgm:bulletEnabled val="1"/>
        </dgm:presLayoutVars>
      </dgm:prSet>
      <dgm:spPr/>
      <dgm:t>
        <a:bodyPr/>
        <a:lstStyle/>
        <a:p>
          <a:endParaRPr lang="en-US"/>
        </a:p>
      </dgm:t>
    </dgm:pt>
    <dgm:pt modelId="{E5B40823-0EFC-4CA6-9786-EBF0CF710AB8}" type="pres">
      <dgm:prSet presAssocID="{C00492D3-9B59-4ACA-8E3F-11E595C388C0}" presName="descendantText" presStyleLbl="alignAcc1" presStyleIdx="2" presStyleCnt="3">
        <dgm:presLayoutVars>
          <dgm:bulletEnabled val="1"/>
        </dgm:presLayoutVars>
      </dgm:prSet>
      <dgm:spPr/>
      <dgm:t>
        <a:bodyPr/>
        <a:lstStyle/>
        <a:p>
          <a:endParaRPr lang="en-US"/>
        </a:p>
      </dgm:t>
    </dgm:pt>
  </dgm:ptLst>
  <dgm:cxnLst>
    <dgm:cxn modelId="{AAD27873-1772-484E-AFA8-F8459216AA3C}" srcId="{C00492D3-9B59-4ACA-8E3F-11E595C388C0}" destId="{3D82ECC1-B965-43D2-9250-7C3B9F458711}" srcOrd="0" destOrd="0" parTransId="{4A059E1C-9909-4090-9676-7E806ED66659}" sibTransId="{93427E05-B504-41F5-AA7C-27E23F304A92}"/>
    <dgm:cxn modelId="{0F00B535-49D0-4EAB-853B-09F509EA857F}" type="presOf" srcId="{C27EB4A9-3E0C-4DA7-B794-9CA1C48AB6DB}" destId="{27F06FAA-58A4-4E29-8432-C64EC25DC604}" srcOrd="0" destOrd="0" presId="urn:microsoft.com/office/officeart/2005/8/layout/chevron2"/>
    <dgm:cxn modelId="{FA199E4E-145A-410C-B484-CB60898F5C71}" type="presOf" srcId="{6EADD7F1-4CAE-4ECF-A159-83FE9387FF7F}" destId="{D86DBD4A-2DE3-4F3E-BAFC-A8ABC2E62C93}" srcOrd="0" destOrd="0" presId="urn:microsoft.com/office/officeart/2005/8/layout/chevron2"/>
    <dgm:cxn modelId="{DE05A1A4-7C94-4195-A73E-54029E30B956}" srcId="{C27EB4A9-3E0C-4DA7-B794-9CA1C48AB6DB}" destId="{C00492D3-9B59-4ACA-8E3F-11E595C388C0}" srcOrd="2" destOrd="0" parTransId="{AA6FF565-E1BD-4936-B2AC-6581C81B2B64}" sibTransId="{4879EB04-7F96-4A18-8BEB-C4E1C2F32962}"/>
    <dgm:cxn modelId="{647C523B-B34D-47F8-BCD2-3FA2750C76A5}" type="presOf" srcId="{3FC165BA-8E7F-40CC-B9B4-B1E231D0B900}" destId="{17D78AEA-C0EF-46E1-87A3-453EACDE4880}" srcOrd="0" destOrd="0" presId="urn:microsoft.com/office/officeart/2005/8/layout/chevron2"/>
    <dgm:cxn modelId="{5105AF62-5A9C-4A43-BCF5-52B3B801CE9A}" srcId="{C27EB4A9-3E0C-4DA7-B794-9CA1C48AB6DB}" destId="{3FC165BA-8E7F-40CC-B9B4-B1E231D0B900}" srcOrd="0" destOrd="0" parTransId="{C67D16D0-4EA5-4E7D-90E9-7BC0B936BE58}" sibTransId="{3E53C71A-0212-4700-9555-1431EDD62CAB}"/>
    <dgm:cxn modelId="{0B5797F4-E7C8-4952-BB01-2A33E2DC7E13}" type="presOf" srcId="{C00492D3-9B59-4ACA-8E3F-11E595C388C0}" destId="{66F15C4F-D6EC-414F-8E04-75EF1C68AD92}" srcOrd="0" destOrd="0" presId="urn:microsoft.com/office/officeart/2005/8/layout/chevron2"/>
    <dgm:cxn modelId="{442B3829-C026-4D98-A7BB-9B1BD4E5F703}" type="presOf" srcId="{3D82ECC1-B965-43D2-9250-7C3B9F458711}" destId="{E5B40823-0EFC-4CA6-9786-EBF0CF710AB8}" srcOrd="0" destOrd="0" presId="urn:microsoft.com/office/officeart/2005/8/layout/chevron2"/>
    <dgm:cxn modelId="{ED7E565B-95C9-4393-BCE2-12716E230FE5}" srcId="{3FC165BA-8E7F-40CC-B9B4-B1E231D0B900}" destId="{6EADD7F1-4CAE-4ECF-A159-83FE9387FF7F}" srcOrd="0" destOrd="0" parTransId="{5D37A8AD-40D7-4143-99FA-E6629DEB4643}" sibTransId="{5B8D4B77-1276-44CE-87A4-6A9B0B341154}"/>
    <dgm:cxn modelId="{17620867-4273-4FDB-BBD3-05549C0C9D3C}" srcId="{C27EB4A9-3E0C-4DA7-B794-9CA1C48AB6DB}" destId="{79961501-46E1-4770-B9C0-1D209E81E74A}" srcOrd="1" destOrd="0" parTransId="{D6CEAF29-5313-45CE-AE08-97F7D9EFB31B}" sibTransId="{D110E66A-D957-4D8A-BE63-2D2C84091175}"/>
    <dgm:cxn modelId="{7D8B24A6-0E5E-4F9D-8253-7AC7381E60FB}" type="presOf" srcId="{97AEA0AE-0B53-4136-9511-AC0A8077852C}" destId="{647433D1-2378-4E1F-8348-EDDB512F77CE}" srcOrd="0" destOrd="0" presId="urn:microsoft.com/office/officeart/2005/8/layout/chevron2"/>
    <dgm:cxn modelId="{C6990F09-19ED-4E62-A574-BDD6F62ED692}" srcId="{79961501-46E1-4770-B9C0-1D209E81E74A}" destId="{97AEA0AE-0B53-4136-9511-AC0A8077852C}" srcOrd="0" destOrd="0" parTransId="{400BA63C-CD73-4684-99A3-5AEB08A73B40}" sibTransId="{E8F2D487-C680-4B99-BF52-98BA647D7F88}"/>
    <dgm:cxn modelId="{E2BFDC96-B591-47FE-A942-CF2268FAC129}" type="presOf" srcId="{79961501-46E1-4770-B9C0-1D209E81E74A}" destId="{5554E31C-B627-4DE3-84C2-46465F0569F0}" srcOrd="0" destOrd="0" presId="urn:microsoft.com/office/officeart/2005/8/layout/chevron2"/>
    <dgm:cxn modelId="{8C969194-7BF7-40AD-9E0C-4977449F18D2}" type="presParOf" srcId="{27F06FAA-58A4-4E29-8432-C64EC25DC604}" destId="{19BD882D-E582-43CF-836B-9A63C187A33A}" srcOrd="0" destOrd="0" presId="urn:microsoft.com/office/officeart/2005/8/layout/chevron2"/>
    <dgm:cxn modelId="{DCB27B3B-F07F-4727-A8A0-8D9F0D31C1EE}" type="presParOf" srcId="{19BD882D-E582-43CF-836B-9A63C187A33A}" destId="{17D78AEA-C0EF-46E1-87A3-453EACDE4880}" srcOrd="0" destOrd="0" presId="urn:microsoft.com/office/officeart/2005/8/layout/chevron2"/>
    <dgm:cxn modelId="{4358CBC4-1B8F-44C3-9CB1-008AE2AAB1B2}" type="presParOf" srcId="{19BD882D-E582-43CF-836B-9A63C187A33A}" destId="{D86DBD4A-2DE3-4F3E-BAFC-A8ABC2E62C93}" srcOrd="1" destOrd="0" presId="urn:microsoft.com/office/officeart/2005/8/layout/chevron2"/>
    <dgm:cxn modelId="{D561A7F5-FEF6-41B6-834C-2EFB8E1AEF32}" type="presParOf" srcId="{27F06FAA-58A4-4E29-8432-C64EC25DC604}" destId="{63BD05F6-9138-4176-9C0B-B3200E463FF0}" srcOrd="1" destOrd="0" presId="urn:microsoft.com/office/officeart/2005/8/layout/chevron2"/>
    <dgm:cxn modelId="{C27D41A4-BB2E-4D61-8FE7-2C91CBA8648B}" type="presParOf" srcId="{27F06FAA-58A4-4E29-8432-C64EC25DC604}" destId="{5A901384-754C-456C-A9CD-D60D551A497D}" srcOrd="2" destOrd="0" presId="urn:microsoft.com/office/officeart/2005/8/layout/chevron2"/>
    <dgm:cxn modelId="{A390C6B3-E3D6-451F-BD70-2C04E062644D}" type="presParOf" srcId="{5A901384-754C-456C-A9CD-D60D551A497D}" destId="{5554E31C-B627-4DE3-84C2-46465F0569F0}" srcOrd="0" destOrd="0" presId="urn:microsoft.com/office/officeart/2005/8/layout/chevron2"/>
    <dgm:cxn modelId="{5CC6A9BF-8553-4FE5-B7E2-255CE9325D15}" type="presParOf" srcId="{5A901384-754C-456C-A9CD-D60D551A497D}" destId="{647433D1-2378-4E1F-8348-EDDB512F77CE}" srcOrd="1" destOrd="0" presId="urn:microsoft.com/office/officeart/2005/8/layout/chevron2"/>
    <dgm:cxn modelId="{BEA4729F-6208-4F7D-976B-C41A5B5F06DA}" type="presParOf" srcId="{27F06FAA-58A4-4E29-8432-C64EC25DC604}" destId="{8737E855-DF3C-4EED-A1E0-303D010132FA}" srcOrd="3" destOrd="0" presId="urn:microsoft.com/office/officeart/2005/8/layout/chevron2"/>
    <dgm:cxn modelId="{54FE87F6-9CBB-4151-B284-6418F42B9347}" type="presParOf" srcId="{27F06FAA-58A4-4E29-8432-C64EC25DC604}" destId="{9816891E-D00B-4679-B55C-C6FC183C4DD0}" srcOrd="4" destOrd="0" presId="urn:microsoft.com/office/officeart/2005/8/layout/chevron2"/>
    <dgm:cxn modelId="{D8C3DA41-FFBB-49FC-A687-5BE41962BEED}" type="presParOf" srcId="{9816891E-D00B-4679-B55C-C6FC183C4DD0}" destId="{66F15C4F-D6EC-414F-8E04-75EF1C68AD92}" srcOrd="0" destOrd="0" presId="urn:microsoft.com/office/officeart/2005/8/layout/chevron2"/>
    <dgm:cxn modelId="{F0A21998-42CC-447F-85B6-89A46EBABDB9}" type="presParOf" srcId="{9816891E-D00B-4679-B55C-C6FC183C4DD0}" destId="{E5B40823-0EFC-4CA6-9786-EBF0CF710AB8}"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27EB4A9-3E0C-4DA7-B794-9CA1C48AB6DB}" type="doc">
      <dgm:prSet loTypeId="urn:microsoft.com/office/officeart/2005/8/layout/chevron2" loCatId="process" qsTypeId="urn:microsoft.com/office/officeart/2005/8/quickstyle/3d3" qsCatId="3D" csTypeId="urn:microsoft.com/office/officeart/2005/8/colors/colorful1#20" csCatId="colorful" phldr="1"/>
      <dgm:spPr/>
      <dgm:t>
        <a:bodyPr/>
        <a:lstStyle/>
        <a:p>
          <a:endParaRPr lang="vi-VN"/>
        </a:p>
      </dgm:t>
    </dgm:pt>
    <dgm:pt modelId="{3FC165BA-8E7F-40CC-B9B4-B1E231D0B900}">
      <dgm:prSet phldrT="[Text]" custT="1"/>
      <dgm:spPr/>
      <dgm:t>
        <a:bodyPr/>
        <a:lstStyle/>
        <a:p>
          <a:r>
            <a:rPr lang="en-US" sz="3000" b="1" dirty="0">
              <a:latin typeface="Arial" panose="020B0604020202020204" pitchFamily="34" charset="0"/>
              <a:cs typeface="Arial" panose="020B0604020202020204" pitchFamily="34" charset="0"/>
            </a:rPr>
            <a:t>7</a:t>
          </a:r>
          <a:endParaRPr lang="vi-VN" sz="3000" b="1" dirty="0">
            <a:latin typeface="Arial" panose="020B0604020202020204" pitchFamily="34" charset="0"/>
            <a:cs typeface="Arial" panose="020B0604020202020204" pitchFamily="34" charset="0"/>
          </a:endParaRPr>
        </a:p>
      </dgm:t>
    </dgm:pt>
    <dgm:pt modelId="{C67D16D0-4EA5-4E7D-90E9-7BC0B936BE58}" cxnId="{5105AF62-5A9C-4A43-BCF5-52B3B801CE9A}" type="parTrans">
      <dgm:prSet/>
      <dgm:spPr/>
      <dgm:t>
        <a:bodyPr/>
        <a:lstStyle/>
        <a:p>
          <a:endParaRPr lang="vi-VN" sz="1800">
            <a:latin typeface="Arial" panose="020B0604020202020204" pitchFamily="34" charset="0"/>
            <a:cs typeface="Arial" panose="020B0604020202020204" pitchFamily="34" charset="0"/>
          </a:endParaRPr>
        </a:p>
      </dgm:t>
    </dgm:pt>
    <dgm:pt modelId="{3E53C71A-0212-4700-9555-1431EDD62CAB}" cxnId="{5105AF62-5A9C-4A43-BCF5-52B3B801CE9A}" type="sibTrans">
      <dgm:prSet/>
      <dgm:spPr/>
      <dgm:t>
        <a:bodyPr/>
        <a:lstStyle/>
        <a:p>
          <a:endParaRPr lang="vi-VN" sz="1800">
            <a:latin typeface="Arial" panose="020B0604020202020204" pitchFamily="34" charset="0"/>
            <a:cs typeface="Arial" panose="020B0604020202020204" pitchFamily="34" charset="0"/>
          </a:endParaRPr>
        </a:p>
      </dgm:t>
    </dgm:pt>
    <dgm:pt modelId="{6EADD7F1-4CAE-4ECF-A159-83FE9387FF7F}">
      <dgm:prSet phldrT="[Text]" custT="1">
        <dgm:style>
          <a:lnRef idx="2">
            <a:schemeClr val="accent2"/>
          </a:lnRef>
          <a:fillRef idx="1">
            <a:schemeClr val="lt1"/>
          </a:fillRef>
          <a:effectRef idx="0">
            <a:schemeClr val="accent2"/>
          </a:effectRef>
          <a:fontRef idx="minor">
            <a:schemeClr val="dk1"/>
          </a:fontRef>
        </dgm:style>
      </dgm:prSet>
      <dgm:spPr/>
      <dgm:t>
        <a:bodyPr/>
        <a:lstStyle/>
        <a:p>
          <a:r>
            <a:rPr lang="vi-VN" sz="2300" b="0" i="0" dirty="0"/>
            <a:t>Người lao động đơn phương chấm dứt hợp đồng lao động</a:t>
          </a:r>
          <a:endParaRPr lang="vi-VN" sz="2300" b="0" dirty="0">
            <a:latin typeface="Arial" panose="020B0604020202020204" pitchFamily="34" charset="0"/>
            <a:cs typeface="Arial" panose="020B0604020202020204" pitchFamily="34" charset="0"/>
          </a:endParaRPr>
        </a:p>
      </dgm:t>
    </dgm:pt>
    <dgm:pt modelId="{5D37A8AD-40D7-4143-99FA-E6629DEB4643}" cxnId="{ED7E565B-95C9-4393-BCE2-12716E230FE5}" type="parTrans">
      <dgm:prSet/>
      <dgm:spPr/>
      <dgm:t>
        <a:bodyPr/>
        <a:lstStyle/>
        <a:p>
          <a:endParaRPr lang="vi-VN" sz="1800">
            <a:latin typeface="Arial" panose="020B0604020202020204" pitchFamily="34" charset="0"/>
            <a:cs typeface="Arial" panose="020B0604020202020204" pitchFamily="34" charset="0"/>
          </a:endParaRPr>
        </a:p>
      </dgm:t>
    </dgm:pt>
    <dgm:pt modelId="{5B8D4B77-1276-44CE-87A4-6A9B0B341154}" cxnId="{ED7E565B-95C9-4393-BCE2-12716E230FE5}" type="sibTrans">
      <dgm:prSet/>
      <dgm:spPr/>
      <dgm:t>
        <a:bodyPr/>
        <a:lstStyle/>
        <a:p>
          <a:endParaRPr lang="vi-VN" sz="1800">
            <a:latin typeface="Arial" panose="020B0604020202020204" pitchFamily="34" charset="0"/>
            <a:cs typeface="Arial" panose="020B0604020202020204" pitchFamily="34" charset="0"/>
          </a:endParaRPr>
        </a:p>
      </dgm:t>
    </dgm:pt>
    <dgm:pt modelId="{79961501-46E1-4770-B9C0-1D209E81E74A}">
      <dgm:prSet phldrT="[Text]" custT="1"/>
      <dgm:spPr/>
      <dgm:t>
        <a:bodyPr/>
        <a:lstStyle/>
        <a:p>
          <a:r>
            <a:rPr lang="en-US" sz="3000" b="1" dirty="0">
              <a:solidFill>
                <a:schemeClr val="bg1"/>
              </a:solidFill>
              <a:latin typeface="Arial" panose="020B0604020202020204" pitchFamily="34" charset="0"/>
              <a:cs typeface="Arial" panose="020B0604020202020204" pitchFamily="34" charset="0"/>
            </a:rPr>
            <a:t>8</a:t>
          </a:r>
          <a:endParaRPr lang="vi-VN" sz="3000" b="1" dirty="0">
            <a:solidFill>
              <a:schemeClr val="bg1"/>
            </a:solidFill>
            <a:latin typeface="Arial" panose="020B0604020202020204" pitchFamily="34" charset="0"/>
            <a:cs typeface="Arial" panose="020B0604020202020204" pitchFamily="34" charset="0"/>
          </a:endParaRPr>
        </a:p>
      </dgm:t>
    </dgm:pt>
    <dgm:pt modelId="{D6CEAF29-5313-45CE-AE08-97F7D9EFB31B}" cxnId="{17620867-4273-4FDB-BBD3-05549C0C9D3C}" type="parTrans">
      <dgm:prSet/>
      <dgm:spPr/>
      <dgm:t>
        <a:bodyPr/>
        <a:lstStyle/>
        <a:p>
          <a:endParaRPr lang="vi-VN" sz="1800">
            <a:latin typeface="Arial" panose="020B0604020202020204" pitchFamily="34" charset="0"/>
            <a:cs typeface="Arial" panose="020B0604020202020204" pitchFamily="34" charset="0"/>
          </a:endParaRPr>
        </a:p>
      </dgm:t>
    </dgm:pt>
    <dgm:pt modelId="{D110E66A-D957-4D8A-BE63-2D2C84091175}" cxnId="{17620867-4273-4FDB-BBD3-05549C0C9D3C}" type="sibTrans">
      <dgm:prSet/>
      <dgm:spPr/>
      <dgm:t>
        <a:bodyPr/>
        <a:lstStyle/>
        <a:p>
          <a:endParaRPr lang="vi-VN" sz="1800">
            <a:latin typeface="Arial" panose="020B0604020202020204" pitchFamily="34" charset="0"/>
            <a:cs typeface="Arial" panose="020B0604020202020204" pitchFamily="34" charset="0"/>
          </a:endParaRPr>
        </a:p>
      </dgm:t>
    </dgm:pt>
    <dgm:pt modelId="{97AEA0AE-0B53-4136-9511-AC0A8077852C}">
      <dgm:prSet phldrT="[Text]" custT="1">
        <dgm:style>
          <a:lnRef idx="2">
            <a:schemeClr val="accent3"/>
          </a:lnRef>
          <a:fillRef idx="1">
            <a:schemeClr val="lt1"/>
          </a:fillRef>
          <a:effectRef idx="0">
            <a:schemeClr val="accent3"/>
          </a:effectRef>
          <a:fontRef idx="minor">
            <a:schemeClr val="dk1"/>
          </a:fontRef>
        </dgm:style>
      </dgm:prSet>
      <dgm:spPr/>
      <dgm:t>
        <a:bodyPr/>
        <a:lstStyle/>
        <a:p>
          <a:r>
            <a:rPr lang="vi-VN" sz="2500" b="0" i="0" dirty="0"/>
            <a:t>Người sử dụng lao động đơn phương chấm dứt hợp đồng lao động</a:t>
          </a:r>
          <a:endParaRPr lang="vi-VN" sz="2500" b="0" dirty="0">
            <a:latin typeface="Arial" panose="020B0604020202020204" pitchFamily="34" charset="0"/>
            <a:cs typeface="Arial" panose="020B0604020202020204" pitchFamily="34" charset="0"/>
          </a:endParaRPr>
        </a:p>
      </dgm:t>
    </dgm:pt>
    <dgm:pt modelId="{400BA63C-CD73-4684-99A3-5AEB08A73B40}" cxnId="{C6990F09-19ED-4E62-A574-BDD6F62ED692}" type="parTrans">
      <dgm:prSet/>
      <dgm:spPr/>
      <dgm:t>
        <a:bodyPr/>
        <a:lstStyle/>
        <a:p>
          <a:endParaRPr lang="vi-VN" sz="1800">
            <a:latin typeface="Arial" panose="020B0604020202020204" pitchFamily="34" charset="0"/>
            <a:cs typeface="Arial" panose="020B0604020202020204" pitchFamily="34" charset="0"/>
          </a:endParaRPr>
        </a:p>
      </dgm:t>
    </dgm:pt>
    <dgm:pt modelId="{E8F2D487-C680-4B99-BF52-98BA647D7F88}" cxnId="{C6990F09-19ED-4E62-A574-BDD6F62ED692}" type="sibTrans">
      <dgm:prSet/>
      <dgm:spPr/>
      <dgm:t>
        <a:bodyPr/>
        <a:lstStyle/>
        <a:p>
          <a:endParaRPr lang="vi-VN" sz="1800">
            <a:latin typeface="Arial" panose="020B0604020202020204" pitchFamily="34" charset="0"/>
            <a:cs typeface="Arial" panose="020B0604020202020204" pitchFamily="34" charset="0"/>
          </a:endParaRPr>
        </a:p>
      </dgm:t>
    </dgm:pt>
    <dgm:pt modelId="{C00492D3-9B59-4ACA-8E3F-11E595C388C0}">
      <dgm:prSet custT="1"/>
      <dgm:spPr/>
      <dgm:t>
        <a:bodyPr/>
        <a:lstStyle/>
        <a:p>
          <a:r>
            <a:rPr lang="en-US" sz="3000" b="1" dirty="0">
              <a:latin typeface="Arial" panose="020B0604020202020204" pitchFamily="34" charset="0"/>
              <a:cs typeface="Arial" panose="020B0604020202020204" pitchFamily="34" charset="0"/>
            </a:rPr>
            <a:t>9</a:t>
          </a:r>
          <a:endParaRPr lang="vi-VN" sz="3000" b="1" dirty="0">
            <a:latin typeface="Arial" panose="020B0604020202020204" pitchFamily="34" charset="0"/>
            <a:cs typeface="Arial" panose="020B0604020202020204" pitchFamily="34" charset="0"/>
          </a:endParaRPr>
        </a:p>
      </dgm:t>
    </dgm:pt>
    <dgm:pt modelId="{AA6FF565-E1BD-4936-B2AC-6581C81B2B64}" cxnId="{DE05A1A4-7C94-4195-A73E-54029E30B956}" type="parTrans">
      <dgm:prSet/>
      <dgm:spPr/>
      <dgm:t>
        <a:bodyPr/>
        <a:lstStyle/>
        <a:p>
          <a:endParaRPr lang="vi-VN" sz="1800">
            <a:latin typeface="Arial" panose="020B0604020202020204" pitchFamily="34" charset="0"/>
            <a:cs typeface="Arial" panose="020B0604020202020204" pitchFamily="34" charset="0"/>
          </a:endParaRPr>
        </a:p>
      </dgm:t>
    </dgm:pt>
    <dgm:pt modelId="{4879EB04-7F96-4A18-8BEB-C4E1C2F32962}" cxnId="{DE05A1A4-7C94-4195-A73E-54029E30B956}" type="sibTrans">
      <dgm:prSet/>
      <dgm:spPr/>
      <dgm:t>
        <a:bodyPr/>
        <a:lstStyle/>
        <a:p>
          <a:endParaRPr lang="vi-VN" sz="1800">
            <a:latin typeface="Arial" panose="020B0604020202020204" pitchFamily="34" charset="0"/>
            <a:cs typeface="Arial" panose="020B0604020202020204" pitchFamily="34" charset="0"/>
          </a:endParaRPr>
        </a:p>
      </dgm:t>
    </dgm:pt>
    <dgm:pt modelId="{FB249D0F-00DA-4A76-8783-00E38954D07A}">
      <dgm:prSet custT="1"/>
      <dgm:spPr/>
      <dgm:t>
        <a:bodyPr/>
        <a:lstStyle/>
        <a:p>
          <a:r>
            <a:rPr lang="en-US" sz="3000" b="1" dirty="0">
              <a:latin typeface="Arial" panose="020B0604020202020204" pitchFamily="34" charset="0"/>
              <a:cs typeface="Arial" panose="020B0604020202020204" pitchFamily="34" charset="0"/>
            </a:rPr>
            <a:t>10</a:t>
          </a:r>
          <a:endParaRPr lang="vi-VN" sz="3000" b="1" dirty="0">
            <a:latin typeface="Arial" panose="020B0604020202020204" pitchFamily="34" charset="0"/>
            <a:cs typeface="Arial" panose="020B0604020202020204" pitchFamily="34" charset="0"/>
          </a:endParaRPr>
        </a:p>
      </dgm:t>
    </dgm:pt>
    <dgm:pt modelId="{FD03B34C-F6ED-4201-A826-C5C21F2FB93F}" cxnId="{A26C0C93-41C0-44B0-86F1-55C35BB95B0D}" type="sibTrans">
      <dgm:prSet/>
      <dgm:spPr/>
      <dgm:t>
        <a:bodyPr/>
        <a:lstStyle/>
        <a:p>
          <a:endParaRPr lang="vi-VN" sz="1800">
            <a:latin typeface="Arial" panose="020B0604020202020204" pitchFamily="34" charset="0"/>
            <a:cs typeface="Arial" panose="020B0604020202020204" pitchFamily="34" charset="0"/>
          </a:endParaRPr>
        </a:p>
      </dgm:t>
    </dgm:pt>
    <dgm:pt modelId="{91811DF1-05A7-4892-B7A5-2833FBB98818}" cxnId="{A26C0C93-41C0-44B0-86F1-55C35BB95B0D}" type="parTrans">
      <dgm:prSet/>
      <dgm:spPr/>
      <dgm:t>
        <a:bodyPr/>
        <a:lstStyle/>
        <a:p>
          <a:endParaRPr lang="vi-VN" sz="1800">
            <a:latin typeface="Arial" panose="020B0604020202020204" pitchFamily="34" charset="0"/>
            <a:cs typeface="Arial" panose="020B0604020202020204" pitchFamily="34" charset="0"/>
          </a:endParaRPr>
        </a:p>
      </dgm:t>
    </dgm:pt>
    <dgm:pt modelId="{3D82ECC1-B965-43D2-9250-7C3B9F458711}">
      <dgm:prSet custT="1">
        <dgm:style>
          <a:lnRef idx="2">
            <a:schemeClr val="accent4"/>
          </a:lnRef>
          <a:fillRef idx="1">
            <a:schemeClr val="lt1"/>
          </a:fillRef>
          <a:effectRef idx="0">
            <a:schemeClr val="accent4"/>
          </a:effectRef>
          <a:fontRef idx="minor">
            <a:schemeClr val="dk1"/>
          </a:fontRef>
        </dgm:style>
      </dgm:prSet>
      <dgm:spPr/>
      <dgm:t>
        <a:bodyPr/>
        <a:lstStyle/>
        <a:p>
          <a:r>
            <a:rPr lang="vi-VN" sz="2500" b="0" i="0" dirty="0"/>
            <a:t>Người lao động đủ điều kiện về thời gian đóng bảo hiểm xã hội và tuổi hưởng lương hưu</a:t>
          </a:r>
          <a:endParaRPr lang="vi-VN" sz="2500" b="0" dirty="0">
            <a:latin typeface="Arial" panose="020B0604020202020204" pitchFamily="34" charset="0"/>
            <a:cs typeface="Arial" panose="020B0604020202020204" pitchFamily="34" charset="0"/>
          </a:endParaRPr>
        </a:p>
      </dgm:t>
    </dgm:pt>
    <dgm:pt modelId="{4A059E1C-9909-4090-9676-7E806ED66659}" cxnId="{AAD27873-1772-484E-AFA8-F8459216AA3C}" type="parTrans">
      <dgm:prSet/>
      <dgm:spPr/>
      <dgm:t>
        <a:bodyPr/>
        <a:lstStyle/>
        <a:p>
          <a:endParaRPr lang="vi-VN" sz="1800">
            <a:latin typeface="Arial" panose="020B0604020202020204" pitchFamily="34" charset="0"/>
            <a:cs typeface="Arial" panose="020B0604020202020204" pitchFamily="34" charset="0"/>
          </a:endParaRPr>
        </a:p>
      </dgm:t>
    </dgm:pt>
    <dgm:pt modelId="{93427E05-B504-41F5-AA7C-27E23F304A92}" cxnId="{AAD27873-1772-484E-AFA8-F8459216AA3C}" type="sibTrans">
      <dgm:prSet/>
      <dgm:spPr/>
      <dgm:t>
        <a:bodyPr/>
        <a:lstStyle/>
        <a:p>
          <a:endParaRPr lang="vi-VN" sz="1800">
            <a:latin typeface="Arial" panose="020B0604020202020204" pitchFamily="34" charset="0"/>
            <a:cs typeface="Arial" panose="020B0604020202020204" pitchFamily="34" charset="0"/>
          </a:endParaRPr>
        </a:p>
      </dgm:t>
    </dgm:pt>
    <dgm:pt modelId="{A72A75F5-9180-4AD6-9EC7-4F9276C9B09D}">
      <dgm:prSet custT="1">
        <dgm:style>
          <a:lnRef idx="2">
            <a:schemeClr val="accent1"/>
          </a:lnRef>
          <a:fillRef idx="1">
            <a:schemeClr val="lt1"/>
          </a:fillRef>
          <a:effectRef idx="0">
            <a:schemeClr val="accent1"/>
          </a:effectRef>
          <a:fontRef idx="minor">
            <a:schemeClr val="dk1"/>
          </a:fontRef>
        </dgm:style>
      </dgm:prSet>
      <dgm:spPr/>
      <dgm:t>
        <a:bodyPr/>
        <a:lstStyle/>
        <a:p>
          <a:r>
            <a:rPr lang="vi-VN" sz="2500" b="0" i="0" dirty="0"/>
            <a:t>Người lao động bị xử lý kỷ luật sa thải</a:t>
          </a:r>
          <a:endParaRPr lang="vi-VN" sz="2500" b="0" dirty="0">
            <a:latin typeface="Arial" panose="020B0604020202020204" pitchFamily="34" charset="0"/>
            <a:cs typeface="Arial" panose="020B0604020202020204" pitchFamily="34" charset="0"/>
          </a:endParaRPr>
        </a:p>
      </dgm:t>
    </dgm:pt>
    <dgm:pt modelId="{0DC51915-76F9-4F64-8DC2-E7DBCD1BA6B1}" cxnId="{D59A7491-49F1-42A7-9731-83D4CC4A0BF1}" type="parTrans">
      <dgm:prSet/>
      <dgm:spPr/>
      <dgm:t>
        <a:bodyPr/>
        <a:lstStyle/>
        <a:p>
          <a:endParaRPr lang="vi-VN" sz="1800">
            <a:latin typeface="Arial" panose="020B0604020202020204" pitchFamily="34" charset="0"/>
            <a:cs typeface="Arial" panose="020B0604020202020204" pitchFamily="34" charset="0"/>
          </a:endParaRPr>
        </a:p>
      </dgm:t>
    </dgm:pt>
    <dgm:pt modelId="{600D97BE-291A-45F8-9ADA-CE5AD837F1C5}" cxnId="{D59A7491-49F1-42A7-9731-83D4CC4A0BF1}" type="sibTrans">
      <dgm:prSet/>
      <dgm:spPr/>
      <dgm:t>
        <a:bodyPr/>
        <a:lstStyle/>
        <a:p>
          <a:endParaRPr lang="vi-VN" sz="1800">
            <a:latin typeface="Arial" panose="020B0604020202020204" pitchFamily="34" charset="0"/>
            <a:cs typeface="Arial" panose="020B0604020202020204" pitchFamily="34" charset="0"/>
          </a:endParaRPr>
        </a:p>
      </dgm:t>
    </dgm:pt>
    <dgm:pt modelId="{27F06FAA-58A4-4E29-8432-C64EC25DC604}" type="pres">
      <dgm:prSet presAssocID="{C27EB4A9-3E0C-4DA7-B794-9CA1C48AB6DB}" presName="linearFlow" presStyleCnt="0">
        <dgm:presLayoutVars>
          <dgm:dir/>
          <dgm:animLvl val="lvl"/>
          <dgm:resizeHandles val="exact"/>
        </dgm:presLayoutVars>
      </dgm:prSet>
      <dgm:spPr/>
      <dgm:t>
        <a:bodyPr/>
        <a:lstStyle/>
        <a:p>
          <a:endParaRPr lang="en-US"/>
        </a:p>
      </dgm:t>
    </dgm:pt>
    <dgm:pt modelId="{19BD882D-E582-43CF-836B-9A63C187A33A}" type="pres">
      <dgm:prSet presAssocID="{3FC165BA-8E7F-40CC-B9B4-B1E231D0B900}" presName="composite" presStyleCnt="0"/>
      <dgm:spPr/>
    </dgm:pt>
    <dgm:pt modelId="{17D78AEA-C0EF-46E1-87A3-453EACDE4880}" type="pres">
      <dgm:prSet presAssocID="{3FC165BA-8E7F-40CC-B9B4-B1E231D0B900}" presName="parentText" presStyleLbl="alignNode1" presStyleIdx="0" presStyleCnt="4">
        <dgm:presLayoutVars>
          <dgm:chMax val="1"/>
          <dgm:bulletEnabled val="1"/>
        </dgm:presLayoutVars>
      </dgm:prSet>
      <dgm:spPr/>
      <dgm:t>
        <a:bodyPr/>
        <a:lstStyle/>
        <a:p>
          <a:endParaRPr lang="en-US"/>
        </a:p>
      </dgm:t>
    </dgm:pt>
    <dgm:pt modelId="{D86DBD4A-2DE3-4F3E-BAFC-A8ABC2E62C93}" type="pres">
      <dgm:prSet presAssocID="{3FC165BA-8E7F-40CC-B9B4-B1E231D0B900}" presName="descendantText" presStyleLbl="alignAcc1" presStyleIdx="0" presStyleCnt="4">
        <dgm:presLayoutVars>
          <dgm:bulletEnabled val="1"/>
        </dgm:presLayoutVars>
      </dgm:prSet>
      <dgm:spPr/>
      <dgm:t>
        <a:bodyPr/>
        <a:lstStyle/>
        <a:p>
          <a:endParaRPr lang="en-US"/>
        </a:p>
      </dgm:t>
    </dgm:pt>
    <dgm:pt modelId="{63BD05F6-9138-4176-9C0B-B3200E463FF0}" type="pres">
      <dgm:prSet presAssocID="{3E53C71A-0212-4700-9555-1431EDD62CAB}" presName="sp" presStyleCnt="0"/>
      <dgm:spPr/>
    </dgm:pt>
    <dgm:pt modelId="{5A901384-754C-456C-A9CD-D60D551A497D}" type="pres">
      <dgm:prSet presAssocID="{79961501-46E1-4770-B9C0-1D209E81E74A}" presName="composite" presStyleCnt="0"/>
      <dgm:spPr/>
    </dgm:pt>
    <dgm:pt modelId="{5554E31C-B627-4DE3-84C2-46465F0569F0}" type="pres">
      <dgm:prSet presAssocID="{79961501-46E1-4770-B9C0-1D209E81E74A}" presName="parentText" presStyleLbl="alignNode1" presStyleIdx="1" presStyleCnt="4">
        <dgm:presLayoutVars>
          <dgm:chMax val="1"/>
          <dgm:bulletEnabled val="1"/>
        </dgm:presLayoutVars>
      </dgm:prSet>
      <dgm:spPr/>
      <dgm:t>
        <a:bodyPr/>
        <a:lstStyle/>
        <a:p>
          <a:endParaRPr lang="en-US"/>
        </a:p>
      </dgm:t>
    </dgm:pt>
    <dgm:pt modelId="{647433D1-2378-4E1F-8348-EDDB512F77CE}" type="pres">
      <dgm:prSet presAssocID="{79961501-46E1-4770-B9C0-1D209E81E74A}" presName="descendantText" presStyleLbl="alignAcc1" presStyleIdx="1" presStyleCnt="4">
        <dgm:presLayoutVars>
          <dgm:bulletEnabled val="1"/>
        </dgm:presLayoutVars>
      </dgm:prSet>
      <dgm:spPr/>
      <dgm:t>
        <a:bodyPr/>
        <a:lstStyle/>
        <a:p>
          <a:endParaRPr lang="en-US"/>
        </a:p>
      </dgm:t>
    </dgm:pt>
    <dgm:pt modelId="{8737E855-DF3C-4EED-A1E0-303D010132FA}" type="pres">
      <dgm:prSet presAssocID="{D110E66A-D957-4D8A-BE63-2D2C84091175}" presName="sp" presStyleCnt="0"/>
      <dgm:spPr/>
    </dgm:pt>
    <dgm:pt modelId="{9816891E-D00B-4679-B55C-C6FC183C4DD0}" type="pres">
      <dgm:prSet presAssocID="{C00492D3-9B59-4ACA-8E3F-11E595C388C0}" presName="composite" presStyleCnt="0"/>
      <dgm:spPr/>
    </dgm:pt>
    <dgm:pt modelId="{66F15C4F-D6EC-414F-8E04-75EF1C68AD92}" type="pres">
      <dgm:prSet presAssocID="{C00492D3-9B59-4ACA-8E3F-11E595C388C0}" presName="parentText" presStyleLbl="alignNode1" presStyleIdx="2" presStyleCnt="4" custLinFactNeighborY="-3001">
        <dgm:presLayoutVars>
          <dgm:chMax val="1"/>
          <dgm:bulletEnabled val="1"/>
        </dgm:presLayoutVars>
      </dgm:prSet>
      <dgm:spPr/>
      <dgm:t>
        <a:bodyPr/>
        <a:lstStyle/>
        <a:p>
          <a:endParaRPr lang="en-US"/>
        </a:p>
      </dgm:t>
    </dgm:pt>
    <dgm:pt modelId="{E5B40823-0EFC-4CA6-9786-EBF0CF710AB8}" type="pres">
      <dgm:prSet presAssocID="{C00492D3-9B59-4ACA-8E3F-11E595C388C0}" presName="descendantText" presStyleLbl="alignAcc1" presStyleIdx="2" presStyleCnt="4">
        <dgm:presLayoutVars>
          <dgm:bulletEnabled val="1"/>
        </dgm:presLayoutVars>
      </dgm:prSet>
      <dgm:spPr/>
      <dgm:t>
        <a:bodyPr/>
        <a:lstStyle/>
        <a:p>
          <a:endParaRPr lang="en-US"/>
        </a:p>
      </dgm:t>
    </dgm:pt>
    <dgm:pt modelId="{B8494982-9D26-45DE-97C5-43E4BA336A0F}" type="pres">
      <dgm:prSet presAssocID="{4879EB04-7F96-4A18-8BEB-C4E1C2F32962}" presName="sp" presStyleCnt="0"/>
      <dgm:spPr/>
    </dgm:pt>
    <dgm:pt modelId="{C6313E4A-97D5-45C0-968B-69AAA71B641F}" type="pres">
      <dgm:prSet presAssocID="{FB249D0F-00DA-4A76-8783-00E38954D07A}" presName="composite" presStyleCnt="0"/>
      <dgm:spPr/>
    </dgm:pt>
    <dgm:pt modelId="{46A5B905-5B21-4DEB-B038-302A00F08981}" type="pres">
      <dgm:prSet presAssocID="{FB249D0F-00DA-4A76-8783-00E38954D07A}" presName="parentText" presStyleLbl="alignNode1" presStyleIdx="3" presStyleCnt="4">
        <dgm:presLayoutVars>
          <dgm:chMax val="1"/>
          <dgm:bulletEnabled val="1"/>
        </dgm:presLayoutVars>
      </dgm:prSet>
      <dgm:spPr/>
      <dgm:t>
        <a:bodyPr/>
        <a:lstStyle/>
        <a:p>
          <a:endParaRPr lang="en-US"/>
        </a:p>
      </dgm:t>
    </dgm:pt>
    <dgm:pt modelId="{60B42908-2658-46E8-8D1C-58769529FC1E}" type="pres">
      <dgm:prSet presAssocID="{FB249D0F-00DA-4A76-8783-00E38954D07A}" presName="descendantText" presStyleLbl="alignAcc1" presStyleIdx="3" presStyleCnt="4">
        <dgm:presLayoutVars>
          <dgm:bulletEnabled val="1"/>
        </dgm:presLayoutVars>
      </dgm:prSet>
      <dgm:spPr/>
      <dgm:t>
        <a:bodyPr/>
        <a:lstStyle/>
        <a:p>
          <a:endParaRPr lang="en-US"/>
        </a:p>
      </dgm:t>
    </dgm:pt>
  </dgm:ptLst>
  <dgm:cxnLst>
    <dgm:cxn modelId="{AAD27873-1772-484E-AFA8-F8459216AA3C}" srcId="{C00492D3-9B59-4ACA-8E3F-11E595C388C0}" destId="{3D82ECC1-B965-43D2-9250-7C3B9F458711}" srcOrd="0" destOrd="0" parTransId="{4A059E1C-9909-4090-9676-7E806ED66659}" sibTransId="{93427E05-B504-41F5-AA7C-27E23F304A92}"/>
    <dgm:cxn modelId="{BC9A8859-39D1-4CA2-AC65-789D33C0222A}" type="presOf" srcId="{97AEA0AE-0B53-4136-9511-AC0A8077852C}" destId="{647433D1-2378-4E1F-8348-EDDB512F77CE}" srcOrd="0" destOrd="0" presId="urn:microsoft.com/office/officeart/2005/8/layout/chevron2"/>
    <dgm:cxn modelId="{D32D7444-0B37-44D1-8D89-4DC650ABAF28}" type="presOf" srcId="{C00492D3-9B59-4ACA-8E3F-11E595C388C0}" destId="{66F15C4F-D6EC-414F-8E04-75EF1C68AD92}" srcOrd="0" destOrd="0" presId="urn:microsoft.com/office/officeart/2005/8/layout/chevron2"/>
    <dgm:cxn modelId="{A562E774-98B9-48D9-AE5A-9A04175EBADF}" type="presOf" srcId="{FB249D0F-00DA-4A76-8783-00E38954D07A}" destId="{46A5B905-5B21-4DEB-B038-302A00F08981}" srcOrd="0" destOrd="0" presId="urn:microsoft.com/office/officeart/2005/8/layout/chevron2"/>
    <dgm:cxn modelId="{6110493C-EF17-42E6-9180-76CF6886732A}" type="presOf" srcId="{79961501-46E1-4770-B9C0-1D209E81E74A}" destId="{5554E31C-B627-4DE3-84C2-46465F0569F0}" srcOrd="0" destOrd="0" presId="urn:microsoft.com/office/officeart/2005/8/layout/chevron2"/>
    <dgm:cxn modelId="{DE05A1A4-7C94-4195-A73E-54029E30B956}" srcId="{C27EB4A9-3E0C-4DA7-B794-9CA1C48AB6DB}" destId="{C00492D3-9B59-4ACA-8E3F-11E595C388C0}" srcOrd="2" destOrd="0" parTransId="{AA6FF565-E1BD-4936-B2AC-6581C81B2B64}" sibTransId="{4879EB04-7F96-4A18-8BEB-C4E1C2F32962}"/>
    <dgm:cxn modelId="{5105AF62-5A9C-4A43-BCF5-52B3B801CE9A}" srcId="{C27EB4A9-3E0C-4DA7-B794-9CA1C48AB6DB}" destId="{3FC165BA-8E7F-40CC-B9B4-B1E231D0B900}" srcOrd="0" destOrd="0" parTransId="{C67D16D0-4EA5-4E7D-90E9-7BC0B936BE58}" sibTransId="{3E53C71A-0212-4700-9555-1431EDD62CAB}"/>
    <dgm:cxn modelId="{C6E15AF4-DF93-4427-BC71-77E43CE72184}" type="presOf" srcId="{3FC165BA-8E7F-40CC-B9B4-B1E231D0B900}" destId="{17D78AEA-C0EF-46E1-87A3-453EACDE4880}" srcOrd="0" destOrd="0" presId="urn:microsoft.com/office/officeart/2005/8/layout/chevron2"/>
    <dgm:cxn modelId="{93400E71-7A89-40C4-B228-092EF5F6303E}" type="presOf" srcId="{3D82ECC1-B965-43D2-9250-7C3B9F458711}" destId="{E5B40823-0EFC-4CA6-9786-EBF0CF710AB8}" srcOrd="0" destOrd="0" presId="urn:microsoft.com/office/officeart/2005/8/layout/chevron2"/>
    <dgm:cxn modelId="{D59A7491-49F1-42A7-9731-83D4CC4A0BF1}" srcId="{FB249D0F-00DA-4A76-8783-00E38954D07A}" destId="{A72A75F5-9180-4AD6-9EC7-4F9276C9B09D}" srcOrd="0" destOrd="0" parTransId="{0DC51915-76F9-4F64-8DC2-E7DBCD1BA6B1}" sibTransId="{600D97BE-291A-45F8-9ADA-CE5AD837F1C5}"/>
    <dgm:cxn modelId="{41F7CADF-8263-4C19-8CEF-B30804BCB518}" type="presOf" srcId="{C27EB4A9-3E0C-4DA7-B794-9CA1C48AB6DB}" destId="{27F06FAA-58A4-4E29-8432-C64EC25DC604}" srcOrd="0" destOrd="0" presId="urn:microsoft.com/office/officeart/2005/8/layout/chevron2"/>
    <dgm:cxn modelId="{ED7E565B-95C9-4393-BCE2-12716E230FE5}" srcId="{3FC165BA-8E7F-40CC-B9B4-B1E231D0B900}" destId="{6EADD7F1-4CAE-4ECF-A159-83FE9387FF7F}" srcOrd="0" destOrd="0" parTransId="{5D37A8AD-40D7-4143-99FA-E6629DEB4643}" sibTransId="{5B8D4B77-1276-44CE-87A4-6A9B0B341154}"/>
    <dgm:cxn modelId="{A26C0C93-41C0-44B0-86F1-55C35BB95B0D}" srcId="{C27EB4A9-3E0C-4DA7-B794-9CA1C48AB6DB}" destId="{FB249D0F-00DA-4A76-8783-00E38954D07A}" srcOrd="3" destOrd="0" parTransId="{91811DF1-05A7-4892-B7A5-2833FBB98818}" sibTransId="{FD03B34C-F6ED-4201-A826-C5C21F2FB93F}"/>
    <dgm:cxn modelId="{2F98B752-78DA-41D7-831E-781191F180E5}" type="presOf" srcId="{6EADD7F1-4CAE-4ECF-A159-83FE9387FF7F}" destId="{D86DBD4A-2DE3-4F3E-BAFC-A8ABC2E62C93}" srcOrd="0" destOrd="0" presId="urn:microsoft.com/office/officeart/2005/8/layout/chevron2"/>
    <dgm:cxn modelId="{17620867-4273-4FDB-BBD3-05549C0C9D3C}" srcId="{C27EB4A9-3E0C-4DA7-B794-9CA1C48AB6DB}" destId="{79961501-46E1-4770-B9C0-1D209E81E74A}" srcOrd="1" destOrd="0" parTransId="{D6CEAF29-5313-45CE-AE08-97F7D9EFB31B}" sibTransId="{D110E66A-D957-4D8A-BE63-2D2C84091175}"/>
    <dgm:cxn modelId="{C6990F09-19ED-4E62-A574-BDD6F62ED692}" srcId="{79961501-46E1-4770-B9C0-1D209E81E74A}" destId="{97AEA0AE-0B53-4136-9511-AC0A8077852C}" srcOrd="0" destOrd="0" parTransId="{400BA63C-CD73-4684-99A3-5AEB08A73B40}" sibTransId="{E8F2D487-C680-4B99-BF52-98BA647D7F88}"/>
    <dgm:cxn modelId="{DB840572-1978-47F1-B2E6-812B062DC971}" type="presOf" srcId="{A72A75F5-9180-4AD6-9EC7-4F9276C9B09D}" destId="{60B42908-2658-46E8-8D1C-58769529FC1E}" srcOrd="0" destOrd="0" presId="urn:microsoft.com/office/officeart/2005/8/layout/chevron2"/>
    <dgm:cxn modelId="{ED0A9D1E-A3CF-4AED-A8A9-1D118DC8C3F7}" type="presParOf" srcId="{27F06FAA-58A4-4E29-8432-C64EC25DC604}" destId="{19BD882D-E582-43CF-836B-9A63C187A33A}" srcOrd="0" destOrd="0" presId="urn:microsoft.com/office/officeart/2005/8/layout/chevron2"/>
    <dgm:cxn modelId="{5A6ED8C2-C11E-425B-A683-4A84275F72E4}" type="presParOf" srcId="{19BD882D-E582-43CF-836B-9A63C187A33A}" destId="{17D78AEA-C0EF-46E1-87A3-453EACDE4880}" srcOrd="0" destOrd="0" presId="urn:microsoft.com/office/officeart/2005/8/layout/chevron2"/>
    <dgm:cxn modelId="{1F60F7A4-00E9-472A-89AB-56A01A1BC461}" type="presParOf" srcId="{19BD882D-E582-43CF-836B-9A63C187A33A}" destId="{D86DBD4A-2DE3-4F3E-BAFC-A8ABC2E62C93}" srcOrd="1" destOrd="0" presId="urn:microsoft.com/office/officeart/2005/8/layout/chevron2"/>
    <dgm:cxn modelId="{FBED735E-34CD-4901-9D1A-6518E3618D71}" type="presParOf" srcId="{27F06FAA-58A4-4E29-8432-C64EC25DC604}" destId="{63BD05F6-9138-4176-9C0B-B3200E463FF0}" srcOrd="1" destOrd="0" presId="urn:microsoft.com/office/officeart/2005/8/layout/chevron2"/>
    <dgm:cxn modelId="{C41B4503-BDA8-43F3-A75E-36C9401A6459}" type="presParOf" srcId="{27F06FAA-58A4-4E29-8432-C64EC25DC604}" destId="{5A901384-754C-456C-A9CD-D60D551A497D}" srcOrd="2" destOrd="0" presId="urn:microsoft.com/office/officeart/2005/8/layout/chevron2"/>
    <dgm:cxn modelId="{3B1135E5-7274-49C5-A240-0F7E609079FC}" type="presParOf" srcId="{5A901384-754C-456C-A9CD-D60D551A497D}" destId="{5554E31C-B627-4DE3-84C2-46465F0569F0}" srcOrd="0" destOrd="0" presId="urn:microsoft.com/office/officeart/2005/8/layout/chevron2"/>
    <dgm:cxn modelId="{5D31E525-71A2-4827-A9BA-69AABE3E39B2}" type="presParOf" srcId="{5A901384-754C-456C-A9CD-D60D551A497D}" destId="{647433D1-2378-4E1F-8348-EDDB512F77CE}" srcOrd="1" destOrd="0" presId="urn:microsoft.com/office/officeart/2005/8/layout/chevron2"/>
    <dgm:cxn modelId="{4229F645-35D4-4CC6-80B6-2DF4E46583BB}" type="presParOf" srcId="{27F06FAA-58A4-4E29-8432-C64EC25DC604}" destId="{8737E855-DF3C-4EED-A1E0-303D010132FA}" srcOrd="3" destOrd="0" presId="urn:microsoft.com/office/officeart/2005/8/layout/chevron2"/>
    <dgm:cxn modelId="{A56EEDBF-9174-4BD5-8D02-8C372E12B62F}" type="presParOf" srcId="{27F06FAA-58A4-4E29-8432-C64EC25DC604}" destId="{9816891E-D00B-4679-B55C-C6FC183C4DD0}" srcOrd="4" destOrd="0" presId="urn:microsoft.com/office/officeart/2005/8/layout/chevron2"/>
    <dgm:cxn modelId="{60AC3620-9259-4625-92E5-7563CD0BB5AA}" type="presParOf" srcId="{9816891E-D00B-4679-B55C-C6FC183C4DD0}" destId="{66F15C4F-D6EC-414F-8E04-75EF1C68AD92}" srcOrd="0" destOrd="0" presId="urn:microsoft.com/office/officeart/2005/8/layout/chevron2"/>
    <dgm:cxn modelId="{84818E28-5E16-4D02-8061-C94DBE314BF4}" type="presParOf" srcId="{9816891E-D00B-4679-B55C-C6FC183C4DD0}" destId="{E5B40823-0EFC-4CA6-9786-EBF0CF710AB8}" srcOrd="1" destOrd="0" presId="urn:microsoft.com/office/officeart/2005/8/layout/chevron2"/>
    <dgm:cxn modelId="{6E083CED-3BC8-4AC7-BD8F-91334C5596CA}" type="presParOf" srcId="{27F06FAA-58A4-4E29-8432-C64EC25DC604}" destId="{B8494982-9D26-45DE-97C5-43E4BA336A0F}" srcOrd="5" destOrd="0" presId="urn:microsoft.com/office/officeart/2005/8/layout/chevron2"/>
    <dgm:cxn modelId="{68F68F1A-1E76-4A78-A9D3-EDDB0016C4E3}" type="presParOf" srcId="{27F06FAA-58A4-4E29-8432-C64EC25DC604}" destId="{C6313E4A-97D5-45C0-968B-69AAA71B641F}" srcOrd="6" destOrd="0" presId="urn:microsoft.com/office/officeart/2005/8/layout/chevron2"/>
    <dgm:cxn modelId="{A65AAC1C-F166-4A34-8456-800817D7F872}" type="presParOf" srcId="{C6313E4A-97D5-45C0-968B-69AAA71B641F}" destId="{46A5B905-5B21-4DEB-B038-302A00F08981}" srcOrd="0" destOrd="0" presId="urn:microsoft.com/office/officeart/2005/8/layout/chevron2"/>
    <dgm:cxn modelId="{30D1DF57-2967-4FC3-BA57-47E214AC7450}" type="presParOf" srcId="{C6313E4A-97D5-45C0-968B-69AAA71B641F}" destId="{60B42908-2658-46E8-8D1C-58769529FC1E}"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E422620-0244-46D8-B6E1-3AD1FBA5FCB3}" type="doc">
      <dgm:prSet loTypeId="urn:microsoft.com/office/officeart/2005/8/layout/bProcess3" loCatId="process" qsTypeId="urn:microsoft.com/office/officeart/2005/8/quickstyle/simple1" qsCatId="simple" csTypeId="urn:microsoft.com/office/officeart/2005/8/colors/accent3_1" csCatId="accent3" phldr="1"/>
      <dgm:spPr/>
      <dgm:t>
        <a:bodyPr/>
        <a:lstStyle/>
        <a:p>
          <a:endParaRPr lang="en-US"/>
        </a:p>
      </dgm:t>
    </dgm:pt>
    <dgm:pt modelId="{DEF5B562-D715-4939-BF6C-DCD6A8509C78}">
      <dgm:prSet phldrT="[Text]" custT="1"/>
      <dgm:spPr/>
      <dgm:t>
        <a:bodyPr/>
        <a:lstStyle/>
        <a:p>
          <a:r>
            <a:rPr lang="en-US" sz="2400" b="0" dirty="0">
              <a:solidFill>
                <a:srgbClr val="0000CC"/>
              </a:solidFill>
              <a:latin typeface="Times New Roman" panose="02020603050405020304" pitchFamily="18" charset="0"/>
              <a:cs typeface="Times New Roman" panose="02020603050405020304" pitchFamily="18" charset="0"/>
            </a:rPr>
            <a:t>a) </a:t>
          </a:r>
          <a:r>
            <a:rPr lang="en-US" sz="2400" b="0" dirty="0" err="1">
              <a:solidFill>
                <a:srgbClr val="0000CC"/>
              </a:solidFill>
              <a:latin typeface="Times New Roman" panose="02020603050405020304" pitchFamily="18" charset="0"/>
              <a:cs typeface="Times New Roman" panose="02020603050405020304" pitchFamily="18" charset="0"/>
            </a:rPr>
            <a:t>Không</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được</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bố</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trí</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đúng</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công</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việc</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địa</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điểm</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làm</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việc</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hoặc</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các</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điều</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kiện</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làm</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việc</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khác</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với</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thỏa</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thuận</a:t>
          </a:r>
          <a:endParaRPr lang="en-US" sz="2400" b="0" dirty="0">
            <a:solidFill>
              <a:srgbClr val="0000CC"/>
            </a:solidFill>
            <a:latin typeface="Times New Roman" panose="02020603050405020304" pitchFamily="18" charset="0"/>
            <a:cs typeface="Times New Roman" panose="02020603050405020304" pitchFamily="18" charset="0"/>
          </a:endParaRPr>
        </a:p>
      </dgm:t>
    </dgm:pt>
    <dgm:pt modelId="{758D0C1D-7598-4D51-8A0F-9D344A9E7AD8}" cxnId="{8F605EB5-F470-4B1A-AD3C-3DC813F31F99}" type="parTrans">
      <dgm:prSet/>
      <dgm:spPr/>
      <dgm:t>
        <a:bodyPr/>
        <a:lstStyle/>
        <a:p>
          <a:endParaRPr lang="en-US"/>
        </a:p>
      </dgm:t>
    </dgm:pt>
    <dgm:pt modelId="{006B7253-C230-4A89-90D8-4CAD9E99A4BB}" cxnId="{8F605EB5-F470-4B1A-AD3C-3DC813F31F99}" type="sibTrans">
      <dgm:prSet>
        <dgm:style>
          <a:lnRef idx="2">
            <a:schemeClr val="accent3"/>
          </a:lnRef>
          <a:fillRef idx="0">
            <a:schemeClr val="accent3"/>
          </a:fillRef>
          <a:effectRef idx="1">
            <a:schemeClr val="accent3"/>
          </a:effectRef>
          <a:fontRef idx="minor">
            <a:schemeClr val="tx1"/>
          </a:fontRef>
        </dgm:style>
      </dgm:prSet>
      <dgm:spPr/>
      <dgm:t>
        <a:bodyPr/>
        <a:lstStyle/>
        <a:p>
          <a:endParaRPr lang="en-US"/>
        </a:p>
      </dgm:t>
    </dgm:pt>
    <dgm:pt modelId="{7F1FBDB2-6113-4573-8A3A-A4F538571E36}">
      <dgm:prSet phldrT="[Text]" custT="1"/>
      <dgm:spPr/>
      <dgm:t>
        <a:bodyPr/>
        <a:lstStyle/>
        <a:p>
          <a:r>
            <a:rPr lang="en-US" sz="2400" b="0" kern="1200" dirty="0">
              <a:solidFill>
                <a:srgbClr val="002060"/>
              </a:solidFill>
              <a:latin typeface="Times New Roman" panose="02020603050405020304" pitchFamily="18" charset="0"/>
              <a:cs typeface="Times New Roman" panose="02020603050405020304" pitchFamily="18" charset="0"/>
            </a:rPr>
            <a:t>b) </a:t>
          </a:r>
          <a:r>
            <a:rPr lang="vi-VN" sz="2400" b="0" kern="1200" dirty="0">
              <a:solidFill>
                <a:srgbClr val="002060"/>
              </a:solidFill>
              <a:latin typeface="Times New Roman" panose="02020603050405020304" pitchFamily="18" charset="0"/>
              <a:ea typeface="+mn-ea"/>
              <a:cs typeface="Times New Roman" panose="02020603050405020304" pitchFamily="18" charset="0"/>
            </a:rPr>
            <a:t>Không được trả đủ lương hoặc trả lương không đúng thời hạn</a:t>
          </a:r>
          <a:endParaRPr lang="en-US" sz="2400" b="0" kern="1200" dirty="0">
            <a:solidFill>
              <a:srgbClr val="002060"/>
            </a:solidFill>
            <a:latin typeface="Times New Roman" panose="02020603050405020304" pitchFamily="18" charset="0"/>
            <a:ea typeface="+mn-ea"/>
            <a:cs typeface="Times New Roman" panose="02020603050405020304" pitchFamily="18" charset="0"/>
          </a:endParaRPr>
        </a:p>
      </dgm:t>
    </dgm:pt>
    <dgm:pt modelId="{5F0DBB6A-0485-4186-819A-14851ADB18AF}" cxnId="{D339618D-5124-4EBC-B9DB-4A5C6752FC49}" type="parTrans">
      <dgm:prSet/>
      <dgm:spPr/>
      <dgm:t>
        <a:bodyPr/>
        <a:lstStyle/>
        <a:p>
          <a:endParaRPr lang="en-US"/>
        </a:p>
      </dgm:t>
    </dgm:pt>
    <dgm:pt modelId="{143BA875-E614-4DEE-8B7B-94E274D46837}" cxnId="{D339618D-5124-4EBC-B9DB-4A5C6752FC49}" type="sibTrans">
      <dgm:prSet>
        <dgm:style>
          <a:lnRef idx="2">
            <a:schemeClr val="accent3"/>
          </a:lnRef>
          <a:fillRef idx="0">
            <a:schemeClr val="accent3"/>
          </a:fillRef>
          <a:effectRef idx="1">
            <a:schemeClr val="accent3"/>
          </a:effectRef>
          <a:fontRef idx="minor">
            <a:schemeClr val="tx1"/>
          </a:fontRef>
        </dgm:style>
      </dgm:prSet>
      <dgm:spPr/>
      <dgm:t>
        <a:bodyPr/>
        <a:lstStyle/>
        <a:p>
          <a:endParaRPr lang="en-US"/>
        </a:p>
      </dgm:t>
    </dgm:pt>
    <dgm:pt modelId="{96675015-0B75-4E10-86BD-4A053C8EC1AD}">
      <dgm:prSet phldrT="[Text]" custT="1"/>
      <dgm:spPr/>
      <dgm:t>
        <a:bodyPr/>
        <a:lstStyle/>
        <a:p>
          <a:r>
            <a:rPr lang="en-US" sz="2400" b="0" kern="1200" dirty="0">
              <a:solidFill>
                <a:srgbClr val="002060"/>
              </a:solidFill>
              <a:latin typeface="Times New Roman" panose="02020603050405020304" pitchFamily="18" charset="0"/>
              <a:cs typeface="Times New Roman" panose="02020603050405020304" pitchFamily="18" charset="0"/>
            </a:rPr>
            <a:t>c</a:t>
          </a:r>
          <a:r>
            <a:rPr lang="en-US" sz="2400" b="0" kern="1200" dirty="0">
              <a:solidFill>
                <a:srgbClr val="002060"/>
              </a:solidFill>
              <a:latin typeface="Times New Roman" panose="02020603050405020304" pitchFamily="18" charset="0"/>
              <a:ea typeface="+mn-ea"/>
              <a:cs typeface="Times New Roman" panose="02020603050405020304" pitchFamily="18" charset="0"/>
            </a:rPr>
            <a:t>) </a:t>
          </a:r>
          <a:r>
            <a:rPr lang="vi-VN" sz="2400" b="0" kern="1200" dirty="0">
              <a:solidFill>
                <a:srgbClr val="002060"/>
              </a:solidFill>
              <a:latin typeface="Times New Roman" panose="02020603050405020304" pitchFamily="18" charset="0"/>
              <a:ea typeface="+mn-ea"/>
              <a:cs typeface="Times New Roman" panose="02020603050405020304" pitchFamily="18" charset="0"/>
            </a:rPr>
            <a:t>Bị người sử dụng lao động ngược đãi, đánh đập</a:t>
          </a:r>
          <a:r>
            <a:rPr lang="en-US" sz="2400" b="0" kern="1200" dirty="0">
              <a:solidFill>
                <a:srgbClr val="002060"/>
              </a:solidFill>
              <a:latin typeface="Times New Roman" panose="02020603050405020304" pitchFamily="18" charset="0"/>
              <a:ea typeface="+mn-ea"/>
              <a:cs typeface="Times New Roman" panose="02020603050405020304" pitchFamily="18" charset="0"/>
            </a:rPr>
            <a:t>, </a:t>
          </a:r>
          <a:r>
            <a:rPr lang="en-US" sz="2400" b="0" kern="1200" dirty="0" err="1">
              <a:solidFill>
                <a:srgbClr val="002060"/>
              </a:solidFill>
              <a:latin typeface="Times New Roman" panose="02020603050405020304" pitchFamily="18" charset="0"/>
              <a:ea typeface="+mn-ea"/>
              <a:cs typeface="Times New Roman" panose="02020603050405020304" pitchFamily="18" charset="0"/>
            </a:rPr>
            <a:t>nhục</a:t>
          </a:r>
          <a:r>
            <a:rPr lang="en-US" sz="2400" b="0" kern="1200" dirty="0">
              <a:solidFill>
                <a:srgbClr val="002060"/>
              </a:solidFill>
              <a:latin typeface="Times New Roman" panose="02020603050405020304" pitchFamily="18" charset="0"/>
              <a:ea typeface="+mn-ea"/>
              <a:cs typeface="Times New Roman" panose="02020603050405020304" pitchFamily="18" charset="0"/>
            </a:rPr>
            <a:t> </a:t>
          </a:r>
          <a:r>
            <a:rPr lang="en-US" sz="2400" b="0" kern="1200" dirty="0" err="1">
              <a:solidFill>
                <a:srgbClr val="002060"/>
              </a:solidFill>
              <a:latin typeface="Times New Roman" panose="02020603050405020304" pitchFamily="18" charset="0"/>
              <a:ea typeface="+mn-ea"/>
              <a:cs typeface="Times New Roman" panose="02020603050405020304" pitchFamily="18" charset="0"/>
            </a:rPr>
            <a:t>mạ</a:t>
          </a:r>
          <a:endParaRPr lang="en-US" sz="2400" b="0" kern="1200" dirty="0">
            <a:solidFill>
              <a:srgbClr val="002060"/>
            </a:solidFill>
            <a:latin typeface="Times New Roman" panose="02020603050405020304" pitchFamily="18" charset="0"/>
            <a:ea typeface="+mn-ea"/>
            <a:cs typeface="Times New Roman" panose="02020603050405020304" pitchFamily="18" charset="0"/>
          </a:endParaRPr>
        </a:p>
      </dgm:t>
    </dgm:pt>
    <dgm:pt modelId="{A3B9586D-BEB8-41B9-A3B3-2A0295B17E18}" cxnId="{55098DF2-2C20-49CA-AEB1-191A8EB0E545}" type="parTrans">
      <dgm:prSet/>
      <dgm:spPr/>
      <dgm:t>
        <a:bodyPr/>
        <a:lstStyle/>
        <a:p>
          <a:endParaRPr lang="en-US"/>
        </a:p>
      </dgm:t>
    </dgm:pt>
    <dgm:pt modelId="{ED778F7F-8335-4B35-9B8E-91898C7A10AD}" cxnId="{55098DF2-2C20-49CA-AEB1-191A8EB0E545}" type="sibTrans">
      <dgm:prSet>
        <dgm:style>
          <a:lnRef idx="2">
            <a:schemeClr val="accent3"/>
          </a:lnRef>
          <a:fillRef idx="0">
            <a:schemeClr val="accent3"/>
          </a:fillRef>
          <a:effectRef idx="1">
            <a:schemeClr val="accent3"/>
          </a:effectRef>
          <a:fontRef idx="minor">
            <a:schemeClr val="tx1"/>
          </a:fontRef>
        </dgm:style>
      </dgm:prSet>
      <dgm:spPr/>
      <dgm:t>
        <a:bodyPr/>
        <a:lstStyle/>
        <a:p>
          <a:endParaRPr lang="en-US"/>
        </a:p>
      </dgm:t>
    </dgm:pt>
    <dgm:pt modelId="{FB112762-5538-4D2A-B75F-3E0BB1C2B78B}">
      <dgm:prSet phldrT="[Text]" custT="1"/>
      <dgm:spPr/>
      <dgm:t>
        <a:bodyPr/>
        <a:lstStyle/>
        <a:p>
          <a:r>
            <a:rPr lang="en-US" sz="2200" kern="1200" dirty="0"/>
            <a:t>d</a:t>
          </a:r>
          <a:r>
            <a:rPr lang="en-US" sz="2200" kern="1200" dirty="0">
              <a:solidFill>
                <a:prstClr val="black">
                  <a:hueOff val="0"/>
                  <a:satOff val="0"/>
                  <a:lumOff val="0"/>
                  <a:alphaOff val="0"/>
                </a:prstClr>
              </a:solidFill>
              <a:latin typeface="Calibri" panose="020F0502020204030204"/>
              <a:ea typeface="+mn-ea"/>
              <a:cs typeface="+mn-cs"/>
            </a:rPr>
            <a:t>) </a:t>
          </a:r>
          <a:r>
            <a:rPr lang="vi-VN" sz="2200" kern="1200" dirty="0">
              <a:solidFill>
                <a:prstClr val="black">
                  <a:hueOff val="0"/>
                  <a:satOff val="0"/>
                  <a:lumOff val="0"/>
                  <a:alphaOff val="0"/>
                </a:prstClr>
              </a:solidFill>
              <a:latin typeface="Calibri" panose="020F0502020204030204"/>
              <a:ea typeface="+mn-ea"/>
              <a:cs typeface="+mn-cs"/>
            </a:rPr>
            <a:t>Bị quấy rối tình dục tại nơi làm việc</a:t>
          </a:r>
          <a:endParaRPr lang="en-US" sz="2200" kern="1200" dirty="0">
            <a:solidFill>
              <a:prstClr val="black">
                <a:hueOff val="0"/>
                <a:satOff val="0"/>
                <a:lumOff val="0"/>
                <a:alphaOff val="0"/>
              </a:prstClr>
            </a:solidFill>
            <a:latin typeface="Calibri" panose="020F0502020204030204"/>
            <a:ea typeface="+mn-ea"/>
            <a:cs typeface="+mn-cs"/>
          </a:endParaRPr>
        </a:p>
      </dgm:t>
    </dgm:pt>
    <dgm:pt modelId="{E9CA2BCF-F6B6-4D0A-AABD-2B9D509743B6}" cxnId="{EE1A0612-7EEA-41A9-BFEC-31E60329495D}" type="parTrans">
      <dgm:prSet/>
      <dgm:spPr/>
      <dgm:t>
        <a:bodyPr/>
        <a:lstStyle/>
        <a:p>
          <a:endParaRPr lang="en-US"/>
        </a:p>
      </dgm:t>
    </dgm:pt>
    <dgm:pt modelId="{CEE38972-AC27-418D-AD6E-569058F75CA5}" cxnId="{EE1A0612-7EEA-41A9-BFEC-31E60329495D}" type="sibTrans">
      <dgm:prSet>
        <dgm:style>
          <a:lnRef idx="2">
            <a:schemeClr val="accent3"/>
          </a:lnRef>
          <a:fillRef idx="0">
            <a:schemeClr val="accent3"/>
          </a:fillRef>
          <a:effectRef idx="1">
            <a:schemeClr val="accent3"/>
          </a:effectRef>
          <a:fontRef idx="minor">
            <a:schemeClr val="tx1"/>
          </a:fontRef>
        </dgm:style>
      </dgm:prSet>
      <dgm:spPr/>
      <dgm:t>
        <a:bodyPr/>
        <a:lstStyle/>
        <a:p>
          <a:endParaRPr lang="en-US"/>
        </a:p>
      </dgm:t>
    </dgm:pt>
    <dgm:pt modelId="{44B2FB80-E607-45EA-A1CF-10196607BFC4}">
      <dgm:prSet phldrT="[Text]" custT="1"/>
      <dgm:spPr/>
      <dgm:t>
        <a:bodyPr/>
        <a:lstStyle/>
        <a:p>
          <a:r>
            <a:rPr lang="en-US" sz="2400" kern="1200" dirty="0">
              <a:solidFill>
                <a:prstClr val="black">
                  <a:hueOff val="0"/>
                  <a:satOff val="0"/>
                  <a:lumOff val="0"/>
                  <a:alphaOff val="0"/>
                </a:prstClr>
              </a:solidFill>
              <a:latin typeface="Calibri" panose="020F0502020204030204"/>
              <a:ea typeface="+mn-ea"/>
              <a:cs typeface="+mn-cs"/>
            </a:rPr>
            <a:t>e) </a:t>
          </a:r>
          <a:r>
            <a:rPr lang="nl-NL" sz="2400" kern="1200" dirty="0">
              <a:solidFill>
                <a:prstClr val="black">
                  <a:hueOff val="0"/>
                  <a:satOff val="0"/>
                  <a:lumOff val="0"/>
                  <a:alphaOff val="0"/>
                </a:prstClr>
              </a:solidFill>
              <a:latin typeface="Calibri" panose="020F0502020204030204"/>
              <a:ea typeface="+mn-ea"/>
              <a:cs typeface="+mn-cs"/>
            </a:rPr>
            <a:t>Lao động nữ mang thai phải nghỉ việc theo chỉ định của bác sỹ</a:t>
          </a:r>
          <a:endParaRPr lang="en-US" sz="2400" kern="1200" dirty="0">
            <a:solidFill>
              <a:prstClr val="black">
                <a:hueOff val="0"/>
                <a:satOff val="0"/>
                <a:lumOff val="0"/>
                <a:alphaOff val="0"/>
              </a:prstClr>
            </a:solidFill>
            <a:latin typeface="Calibri" panose="020F0502020204030204"/>
            <a:ea typeface="+mn-ea"/>
            <a:cs typeface="+mn-cs"/>
          </a:endParaRPr>
        </a:p>
      </dgm:t>
    </dgm:pt>
    <dgm:pt modelId="{1077A461-D649-4480-9A21-8332B24E4EA9}" cxnId="{BE4C039C-A060-400B-958E-3D2F0172854B}" type="parTrans">
      <dgm:prSet/>
      <dgm:spPr/>
      <dgm:t>
        <a:bodyPr/>
        <a:lstStyle/>
        <a:p>
          <a:endParaRPr lang="en-US"/>
        </a:p>
      </dgm:t>
    </dgm:pt>
    <dgm:pt modelId="{F869B143-3422-43C1-AF40-7F7CEF53C41B}" cxnId="{BE4C039C-A060-400B-958E-3D2F0172854B}" type="sibTrans">
      <dgm:prSet>
        <dgm:style>
          <a:lnRef idx="2">
            <a:schemeClr val="accent3"/>
          </a:lnRef>
          <a:fillRef idx="0">
            <a:schemeClr val="accent3"/>
          </a:fillRef>
          <a:effectRef idx="1">
            <a:schemeClr val="accent3"/>
          </a:effectRef>
          <a:fontRef idx="minor">
            <a:schemeClr val="tx1"/>
          </a:fontRef>
        </dgm:style>
      </dgm:prSet>
      <dgm:spPr/>
      <dgm:t>
        <a:bodyPr/>
        <a:lstStyle/>
        <a:p>
          <a:endParaRPr lang="en-US"/>
        </a:p>
      </dgm:t>
    </dgm:pt>
    <dgm:pt modelId="{68CBE791-69D5-4682-A064-9CF008A43EAA}">
      <dgm:prSet phldrT="[Text]" custT="1"/>
      <dgm:spPr/>
      <dgm:t>
        <a:bodyPr/>
        <a:lstStyle/>
        <a:p>
          <a:r>
            <a:rPr lang="en-US" sz="2400" b="0" kern="1200" dirty="0">
              <a:solidFill>
                <a:srgbClr val="C00000"/>
              </a:solidFill>
              <a:latin typeface="Calibri" panose="020F0502020204030204"/>
              <a:ea typeface="+mn-ea"/>
              <a:cs typeface="+mn-cs"/>
            </a:rPr>
            <a:t>f) </a:t>
          </a:r>
          <a:r>
            <a:rPr lang="nl-NL" sz="2400" b="0" kern="1200" dirty="0">
              <a:solidFill>
                <a:srgbClr val="C00000"/>
              </a:solidFill>
              <a:latin typeface="Calibri" panose="020F0502020204030204"/>
              <a:ea typeface="+mn-ea"/>
              <a:cs typeface="+mn-cs"/>
            </a:rPr>
            <a:t>Đủ </a:t>
          </a:r>
          <a:r>
            <a:rPr lang="vi-VN" sz="2400" b="0" kern="1200" dirty="0">
              <a:solidFill>
                <a:srgbClr val="C00000"/>
              </a:solidFill>
              <a:latin typeface="Calibri" panose="020F0502020204030204"/>
              <a:ea typeface="+mn-ea"/>
              <a:cs typeface="+mn-cs"/>
            </a:rPr>
            <a:t>tuổi nghỉ hưu theo quy định</a:t>
          </a:r>
          <a:endParaRPr lang="en-US" sz="2400" b="0" kern="1200" dirty="0">
            <a:solidFill>
              <a:srgbClr val="C00000"/>
            </a:solidFill>
            <a:latin typeface="Calibri" panose="020F0502020204030204"/>
            <a:ea typeface="+mn-ea"/>
            <a:cs typeface="+mn-cs"/>
          </a:endParaRPr>
        </a:p>
      </dgm:t>
    </dgm:pt>
    <dgm:pt modelId="{157EEAEE-A8B0-4847-B654-AB976C7A390E}" cxnId="{45A55166-43AC-4327-BAFE-67CA80AD854B}" type="parTrans">
      <dgm:prSet/>
      <dgm:spPr/>
      <dgm:t>
        <a:bodyPr/>
        <a:lstStyle/>
        <a:p>
          <a:endParaRPr lang="en-US"/>
        </a:p>
      </dgm:t>
    </dgm:pt>
    <dgm:pt modelId="{5C94DDF4-E742-4435-9003-DA4DCEC8277A}" cxnId="{45A55166-43AC-4327-BAFE-67CA80AD854B}" type="sibTrans">
      <dgm:prSet>
        <dgm:style>
          <a:lnRef idx="2">
            <a:schemeClr val="accent3"/>
          </a:lnRef>
          <a:fillRef idx="0">
            <a:schemeClr val="accent3"/>
          </a:fillRef>
          <a:effectRef idx="1">
            <a:schemeClr val="accent3"/>
          </a:effectRef>
          <a:fontRef idx="minor">
            <a:schemeClr val="tx1"/>
          </a:fontRef>
        </dgm:style>
      </dgm:prSet>
      <dgm:spPr/>
      <dgm:t>
        <a:bodyPr/>
        <a:lstStyle/>
        <a:p>
          <a:endParaRPr lang="en-US"/>
        </a:p>
      </dgm:t>
    </dgm:pt>
    <dgm:pt modelId="{4E30F1BE-AD8A-4746-B0A6-769A08CC4563}">
      <dgm:prSet phldrT="[Text]" custT="1"/>
      <dgm:spPr/>
      <dgm:t>
        <a:bodyPr/>
        <a:lstStyle/>
        <a:p>
          <a:r>
            <a:rPr lang="en-US" sz="2400" b="0" kern="1200" dirty="0">
              <a:solidFill>
                <a:srgbClr val="002060"/>
              </a:solidFill>
              <a:latin typeface="Times New Roman" panose="02020603050405020304" pitchFamily="18" charset="0"/>
              <a:cs typeface="Times New Roman" panose="02020603050405020304" pitchFamily="18" charset="0"/>
            </a:rPr>
            <a:t>g) </a:t>
          </a:r>
          <a:r>
            <a:rPr lang="vi-VN" sz="2400" b="0" kern="1200" dirty="0">
              <a:solidFill>
                <a:srgbClr val="002060"/>
              </a:solidFill>
              <a:latin typeface="Times New Roman" panose="02020603050405020304" pitchFamily="18" charset="0"/>
              <a:cs typeface="Times New Roman" panose="02020603050405020304" pitchFamily="18" charset="0"/>
            </a:rPr>
            <a:t>n</a:t>
          </a:r>
          <a:r>
            <a:rPr lang="vi-VN" sz="2400" b="0" kern="1200" dirty="0">
              <a:solidFill>
                <a:srgbClr val="002060"/>
              </a:solidFill>
              <a:latin typeface="Times New Roman" panose="02020603050405020304" pitchFamily="18" charset="0"/>
              <a:ea typeface="+mn-ea"/>
              <a:cs typeface="Times New Roman" panose="02020603050405020304" pitchFamily="18" charset="0"/>
            </a:rPr>
            <a:t>gười sử dụng lao động cung cấp thông tin không trung thực</a:t>
          </a:r>
          <a:r>
            <a:rPr lang="en-US" sz="2400" b="0" kern="1200" dirty="0">
              <a:solidFill>
                <a:srgbClr val="002060"/>
              </a:solidFill>
              <a:latin typeface="Times New Roman" panose="02020603050405020304" pitchFamily="18" charset="0"/>
              <a:ea typeface="+mn-ea"/>
              <a:cs typeface="Times New Roman" panose="02020603050405020304" pitchFamily="18" charset="0"/>
            </a:rPr>
            <a:t> </a:t>
          </a:r>
          <a:r>
            <a:rPr lang="vi-VN" sz="2400" b="0" kern="1200" dirty="0">
              <a:solidFill>
                <a:srgbClr val="002060"/>
              </a:solidFill>
              <a:latin typeface="Times New Roman" panose="02020603050405020304" pitchFamily="18" charset="0"/>
              <a:ea typeface="+mn-ea"/>
              <a:cs typeface="Times New Roman" panose="02020603050405020304" pitchFamily="18" charset="0"/>
            </a:rPr>
            <a:t>làm ảnh hưởng đến việc thực hiện </a:t>
          </a:r>
          <a:r>
            <a:rPr lang="en-US" sz="2400" b="0" kern="1200" dirty="0">
              <a:solidFill>
                <a:srgbClr val="002060"/>
              </a:solidFill>
              <a:latin typeface="Times New Roman" panose="02020603050405020304" pitchFamily="18" charset="0"/>
              <a:ea typeface="+mn-ea"/>
              <a:cs typeface="Times New Roman" panose="02020603050405020304" pitchFamily="18" charset="0"/>
            </a:rPr>
            <a:t>HĐLĐ</a:t>
          </a:r>
        </a:p>
      </dgm:t>
    </dgm:pt>
    <dgm:pt modelId="{F257C1E6-FBEC-4E9A-AEEC-FE4647F60DDD}" cxnId="{402F45B8-8236-46FD-BA72-2CF8FB9F6686}" type="parTrans">
      <dgm:prSet/>
      <dgm:spPr/>
      <dgm:t>
        <a:bodyPr/>
        <a:lstStyle/>
        <a:p>
          <a:endParaRPr lang="en-US"/>
        </a:p>
      </dgm:t>
    </dgm:pt>
    <dgm:pt modelId="{9A26BF55-051E-4CD6-AA4E-40378CD7240D}" cxnId="{402F45B8-8236-46FD-BA72-2CF8FB9F6686}" type="sibTrans">
      <dgm:prSet/>
      <dgm:spPr/>
      <dgm:t>
        <a:bodyPr/>
        <a:lstStyle/>
        <a:p>
          <a:endParaRPr lang="en-US"/>
        </a:p>
      </dgm:t>
    </dgm:pt>
    <dgm:pt modelId="{85F85CA4-F15B-4DE1-AE73-E4E5CF3F079B}" type="pres">
      <dgm:prSet presAssocID="{0E422620-0244-46D8-B6E1-3AD1FBA5FCB3}" presName="Name0" presStyleCnt="0">
        <dgm:presLayoutVars>
          <dgm:dir/>
          <dgm:resizeHandles val="exact"/>
        </dgm:presLayoutVars>
      </dgm:prSet>
      <dgm:spPr/>
      <dgm:t>
        <a:bodyPr/>
        <a:lstStyle/>
        <a:p>
          <a:endParaRPr lang="en-US"/>
        </a:p>
      </dgm:t>
    </dgm:pt>
    <dgm:pt modelId="{73A287FD-1291-4849-AABF-F20E92748279}" type="pres">
      <dgm:prSet presAssocID="{DEF5B562-D715-4939-BF6C-DCD6A8509C78}" presName="node" presStyleLbl="node1" presStyleIdx="0" presStyleCnt="7" custScaleX="135838">
        <dgm:presLayoutVars>
          <dgm:bulletEnabled val="1"/>
        </dgm:presLayoutVars>
      </dgm:prSet>
      <dgm:spPr/>
      <dgm:t>
        <a:bodyPr/>
        <a:lstStyle/>
        <a:p>
          <a:endParaRPr lang="en-US"/>
        </a:p>
      </dgm:t>
    </dgm:pt>
    <dgm:pt modelId="{A5AE742F-5C6C-4868-939D-4BB30890AF72}" type="pres">
      <dgm:prSet presAssocID="{006B7253-C230-4A89-90D8-4CAD9E99A4BB}" presName="sibTrans" presStyleLbl="sibTrans1D1" presStyleIdx="0" presStyleCnt="6"/>
      <dgm:spPr/>
      <dgm:t>
        <a:bodyPr/>
        <a:lstStyle/>
        <a:p>
          <a:endParaRPr lang="en-US"/>
        </a:p>
      </dgm:t>
    </dgm:pt>
    <dgm:pt modelId="{A4D35446-5E91-4624-BC68-C5FCC8797DA0}" type="pres">
      <dgm:prSet presAssocID="{006B7253-C230-4A89-90D8-4CAD9E99A4BB}" presName="connectorText" presStyleLbl="sibTrans1D1" presStyleIdx="0" presStyleCnt="6"/>
      <dgm:spPr/>
      <dgm:t>
        <a:bodyPr/>
        <a:lstStyle/>
        <a:p>
          <a:endParaRPr lang="en-US"/>
        </a:p>
      </dgm:t>
    </dgm:pt>
    <dgm:pt modelId="{81D0FD4E-CAC1-4DAF-8186-9848A2717A75}" type="pres">
      <dgm:prSet presAssocID="{7F1FBDB2-6113-4573-8A3A-A4F538571E36}" presName="node" presStyleLbl="node1" presStyleIdx="1" presStyleCnt="7">
        <dgm:presLayoutVars>
          <dgm:bulletEnabled val="1"/>
        </dgm:presLayoutVars>
      </dgm:prSet>
      <dgm:spPr/>
      <dgm:t>
        <a:bodyPr/>
        <a:lstStyle/>
        <a:p>
          <a:endParaRPr lang="en-US"/>
        </a:p>
      </dgm:t>
    </dgm:pt>
    <dgm:pt modelId="{4A302EAA-C9C6-4E06-BBB1-4E1E353839F0}" type="pres">
      <dgm:prSet presAssocID="{143BA875-E614-4DEE-8B7B-94E274D46837}" presName="sibTrans" presStyleLbl="sibTrans1D1" presStyleIdx="1" presStyleCnt="6"/>
      <dgm:spPr/>
      <dgm:t>
        <a:bodyPr/>
        <a:lstStyle/>
        <a:p>
          <a:endParaRPr lang="en-US"/>
        </a:p>
      </dgm:t>
    </dgm:pt>
    <dgm:pt modelId="{46EA14FB-8DCA-4CF3-ABE7-50BA89A0F17C}" type="pres">
      <dgm:prSet presAssocID="{143BA875-E614-4DEE-8B7B-94E274D46837}" presName="connectorText" presStyleLbl="sibTrans1D1" presStyleIdx="1" presStyleCnt="6"/>
      <dgm:spPr/>
      <dgm:t>
        <a:bodyPr/>
        <a:lstStyle/>
        <a:p>
          <a:endParaRPr lang="en-US"/>
        </a:p>
      </dgm:t>
    </dgm:pt>
    <dgm:pt modelId="{CC95F367-16C2-4B81-A17C-2781C8596620}" type="pres">
      <dgm:prSet presAssocID="{96675015-0B75-4E10-86BD-4A053C8EC1AD}" presName="node" presStyleLbl="node1" presStyleIdx="2" presStyleCnt="7" custScaleX="81991">
        <dgm:presLayoutVars>
          <dgm:bulletEnabled val="1"/>
        </dgm:presLayoutVars>
      </dgm:prSet>
      <dgm:spPr/>
      <dgm:t>
        <a:bodyPr/>
        <a:lstStyle/>
        <a:p>
          <a:endParaRPr lang="en-US"/>
        </a:p>
      </dgm:t>
    </dgm:pt>
    <dgm:pt modelId="{217E13AC-463A-437B-8C6E-27318C623BDF}" type="pres">
      <dgm:prSet presAssocID="{ED778F7F-8335-4B35-9B8E-91898C7A10AD}" presName="sibTrans" presStyleLbl="sibTrans1D1" presStyleIdx="2" presStyleCnt="6"/>
      <dgm:spPr/>
      <dgm:t>
        <a:bodyPr/>
        <a:lstStyle/>
        <a:p>
          <a:endParaRPr lang="en-US"/>
        </a:p>
      </dgm:t>
    </dgm:pt>
    <dgm:pt modelId="{5EE93C8B-DE39-45A6-B887-555F353CB208}" type="pres">
      <dgm:prSet presAssocID="{ED778F7F-8335-4B35-9B8E-91898C7A10AD}" presName="connectorText" presStyleLbl="sibTrans1D1" presStyleIdx="2" presStyleCnt="6"/>
      <dgm:spPr/>
      <dgm:t>
        <a:bodyPr/>
        <a:lstStyle/>
        <a:p>
          <a:endParaRPr lang="en-US"/>
        </a:p>
      </dgm:t>
    </dgm:pt>
    <dgm:pt modelId="{26824A33-9B7A-4A5F-88DB-5B7AEF7786AE}" type="pres">
      <dgm:prSet presAssocID="{FB112762-5538-4D2A-B75F-3E0BB1C2B78B}" presName="node" presStyleLbl="node1" presStyleIdx="3" presStyleCnt="7" custScaleX="107705">
        <dgm:presLayoutVars>
          <dgm:bulletEnabled val="1"/>
        </dgm:presLayoutVars>
      </dgm:prSet>
      <dgm:spPr/>
      <dgm:t>
        <a:bodyPr/>
        <a:lstStyle/>
        <a:p>
          <a:endParaRPr lang="en-US"/>
        </a:p>
      </dgm:t>
    </dgm:pt>
    <dgm:pt modelId="{A624E7D0-97F1-445A-A1CA-F7922B5DF1F9}" type="pres">
      <dgm:prSet presAssocID="{CEE38972-AC27-418D-AD6E-569058F75CA5}" presName="sibTrans" presStyleLbl="sibTrans1D1" presStyleIdx="3" presStyleCnt="6"/>
      <dgm:spPr/>
      <dgm:t>
        <a:bodyPr/>
        <a:lstStyle/>
        <a:p>
          <a:endParaRPr lang="en-US"/>
        </a:p>
      </dgm:t>
    </dgm:pt>
    <dgm:pt modelId="{C9544C30-460D-4632-9201-79C3142EA83C}" type="pres">
      <dgm:prSet presAssocID="{CEE38972-AC27-418D-AD6E-569058F75CA5}" presName="connectorText" presStyleLbl="sibTrans1D1" presStyleIdx="3" presStyleCnt="6"/>
      <dgm:spPr/>
      <dgm:t>
        <a:bodyPr/>
        <a:lstStyle/>
        <a:p>
          <a:endParaRPr lang="en-US"/>
        </a:p>
      </dgm:t>
    </dgm:pt>
    <dgm:pt modelId="{9A7D5CF5-449B-4F28-8020-704FE72CD89C}" type="pres">
      <dgm:prSet presAssocID="{44B2FB80-E607-45EA-A1CF-10196607BFC4}" presName="node" presStyleLbl="node1" presStyleIdx="4" presStyleCnt="7" custScaleX="110796">
        <dgm:presLayoutVars>
          <dgm:bulletEnabled val="1"/>
        </dgm:presLayoutVars>
      </dgm:prSet>
      <dgm:spPr/>
      <dgm:t>
        <a:bodyPr/>
        <a:lstStyle/>
        <a:p>
          <a:endParaRPr lang="en-US"/>
        </a:p>
      </dgm:t>
    </dgm:pt>
    <dgm:pt modelId="{7135069D-56AF-4AE7-88E4-C1B43C4EAB5C}" type="pres">
      <dgm:prSet presAssocID="{F869B143-3422-43C1-AF40-7F7CEF53C41B}" presName="sibTrans" presStyleLbl="sibTrans1D1" presStyleIdx="4" presStyleCnt="6"/>
      <dgm:spPr/>
      <dgm:t>
        <a:bodyPr/>
        <a:lstStyle/>
        <a:p>
          <a:endParaRPr lang="en-US"/>
        </a:p>
      </dgm:t>
    </dgm:pt>
    <dgm:pt modelId="{F6B1CF8C-4116-401B-B6DB-30A44AD6EA76}" type="pres">
      <dgm:prSet presAssocID="{F869B143-3422-43C1-AF40-7F7CEF53C41B}" presName="connectorText" presStyleLbl="sibTrans1D1" presStyleIdx="4" presStyleCnt="6"/>
      <dgm:spPr/>
      <dgm:t>
        <a:bodyPr/>
        <a:lstStyle/>
        <a:p>
          <a:endParaRPr lang="en-US"/>
        </a:p>
      </dgm:t>
    </dgm:pt>
    <dgm:pt modelId="{D5C5A52A-C832-4A85-B35B-58C47203B9B9}" type="pres">
      <dgm:prSet presAssocID="{68CBE791-69D5-4682-A064-9CF008A43EAA}" presName="node" presStyleLbl="node1" presStyleIdx="5" presStyleCnt="7">
        <dgm:presLayoutVars>
          <dgm:bulletEnabled val="1"/>
        </dgm:presLayoutVars>
      </dgm:prSet>
      <dgm:spPr/>
      <dgm:t>
        <a:bodyPr/>
        <a:lstStyle/>
        <a:p>
          <a:endParaRPr lang="en-US"/>
        </a:p>
      </dgm:t>
    </dgm:pt>
    <dgm:pt modelId="{9F774DB2-A4CA-4F74-B3A9-496347B3B35B}" type="pres">
      <dgm:prSet presAssocID="{5C94DDF4-E742-4435-9003-DA4DCEC8277A}" presName="sibTrans" presStyleLbl="sibTrans1D1" presStyleIdx="5" presStyleCnt="6"/>
      <dgm:spPr/>
      <dgm:t>
        <a:bodyPr/>
        <a:lstStyle/>
        <a:p>
          <a:endParaRPr lang="en-US"/>
        </a:p>
      </dgm:t>
    </dgm:pt>
    <dgm:pt modelId="{722DB91E-B5A3-4C8F-8A22-57B6698E75B5}" type="pres">
      <dgm:prSet presAssocID="{5C94DDF4-E742-4435-9003-DA4DCEC8277A}" presName="connectorText" presStyleLbl="sibTrans1D1" presStyleIdx="5" presStyleCnt="6"/>
      <dgm:spPr/>
      <dgm:t>
        <a:bodyPr/>
        <a:lstStyle/>
        <a:p>
          <a:endParaRPr lang="en-US"/>
        </a:p>
      </dgm:t>
    </dgm:pt>
    <dgm:pt modelId="{46DBD169-347A-465E-A15A-17F1FF722781}" type="pres">
      <dgm:prSet presAssocID="{4E30F1BE-AD8A-4746-B0A6-769A08CC4563}" presName="node" presStyleLbl="node1" presStyleIdx="6" presStyleCnt="7" custScaleX="197776">
        <dgm:presLayoutVars>
          <dgm:bulletEnabled val="1"/>
        </dgm:presLayoutVars>
      </dgm:prSet>
      <dgm:spPr/>
      <dgm:t>
        <a:bodyPr/>
        <a:lstStyle/>
        <a:p>
          <a:endParaRPr lang="en-US"/>
        </a:p>
      </dgm:t>
    </dgm:pt>
  </dgm:ptLst>
  <dgm:cxnLst>
    <dgm:cxn modelId="{437CABAF-600E-44A0-8893-F621D663FD97}" type="presOf" srcId="{68CBE791-69D5-4682-A064-9CF008A43EAA}" destId="{D5C5A52A-C832-4A85-B35B-58C47203B9B9}" srcOrd="0" destOrd="0" presId="urn:microsoft.com/office/officeart/2005/8/layout/bProcess3"/>
    <dgm:cxn modelId="{88704C0A-6A7B-49B0-B3A8-7DE8121F3412}" type="presOf" srcId="{143BA875-E614-4DEE-8B7B-94E274D46837}" destId="{4A302EAA-C9C6-4E06-BBB1-4E1E353839F0}" srcOrd="0" destOrd="0" presId="urn:microsoft.com/office/officeart/2005/8/layout/bProcess3"/>
    <dgm:cxn modelId="{3D02FDCB-C6F6-406F-BE70-DF7FCFAB2DE3}" type="presOf" srcId="{143BA875-E614-4DEE-8B7B-94E274D46837}" destId="{46EA14FB-8DCA-4CF3-ABE7-50BA89A0F17C}" srcOrd="1" destOrd="0" presId="urn:microsoft.com/office/officeart/2005/8/layout/bProcess3"/>
    <dgm:cxn modelId="{10236C04-C961-4BA7-AC61-08F5CBD5D106}" type="presOf" srcId="{4E30F1BE-AD8A-4746-B0A6-769A08CC4563}" destId="{46DBD169-347A-465E-A15A-17F1FF722781}" srcOrd="0" destOrd="0" presId="urn:microsoft.com/office/officeart/2005/8/layout/bProcess3"/>
    <dgm:cxn modelId="{FFAB0A27-1CDB-4B89-BC51-A4B3CC8299DF}" type="presOf" srcId="{FB112762-5538-4D2A-B75F-3E0BB1C2B78B}" destId="{26824A33-9B7A-4A5F-88DB-5B7AEF7786AE}" srcOrd="0" destOrd="0" presId="urn:microsoft.com/office/officeart/2005/8/layout/bProcess3"/>
    <dgm:cxn modelId="{793E9AAF-EE64-461C-9528-C43703161AC2}" type="presOf" srcId="{F869B143-3422-43C1-AF40-7F7CEF53C41B}" destId="{7135069D-56AF-4AE7-88E4-C1B43C4EAB5C}" srcOrd="0" destOrd="0" presId="urn:microsoft.com/office/officeart/2005/8/layout/bProcess3"/>
    <dgm:cxn modelId="{5C52F202-D311-40CD-89CD-68853F4D13A4}" type="presOf" srcId="{DEF5B562-D715-4939-BF6C-DCD6A8509C78}" destId="{73A287FD-1291-4849-AABF-F20E92748279}" srcOrd="0" destOrd="0" presId="urn:microsoft.com/office/officeart/2005/8/layout/bProcess3"/>
    <dgm:cxn modelId="{087EF976-2A8A-44CF-89BC-2630840B0EC4}" type="presOf" srcId="{7F1FBDB2-6113-4573-8A3A-A4F538571E36}" destId="{81D0FD4E-CAC1-4DAF-8186-9848A2717A75}" srcOrd="0" destOrd="0" presId="urn:microsoft.com/office/officeart/2005/8/layout/bProcess3"/>
    <dgm:cxn modelId="{8F605EB5-F470-4B1A-AD3C-3DC813F31F99}" srcId="{0E422620-0244-46D8-B6E1-3AD1FBA5FCB3}" destId="{DEF5B562-D715-4939-BF6C-DCD6A8509C78}" srcOrd="0" destOrd="0" parTransId="{758D0C1D-7598-4D51-8A0F-9D344A9E7AD8}" sibTransId="{006B7253-C230-4A89-90D8-4CAD9E99A4BB}"/>
    <dgm:cxn modelId="{C192D5FB-B0F4-4F1C-889D-083B1A12DB75}" type="presOf" srcId="{F869B143-3422-43C1-AF40-7F7CEF53C41B}" destId="{F6B1CF8C-4116-401B-B6DB-30A44AD6EA76}" srcOrd="1" destOrd="0" presId="urn:microsoft.com/office/officeart/2005/8/layout/bProcess3"/>
    <dgm:cxn modelId="{B9931517-7A94-4DAC-B2D0-FFE320BC3956}" type="presOf" srcId="{CEE38972-AC27-418D-AD6E-569058F75CA5}" destId="{C9544C30-460D-4632-9201-79C3142EA83C}" srcOrd="1" destOrd="0" presId="urn:microsoft.com/office/officeart/2005/8/layout/bProcess3"/>
    <dgm:cxn modelId="{EE1A0612-7EEA-41A9-BFEC-31E60329495D}" srcId="{0E422620-0244-46D8-B6E1-3AD1FBA5FCB3}" destId="{FB112762-5538-4D2A-B75F-3E0BB1C2B78B}" srcOrd="3" destOrd="0" parTransId="{E9CA2BCF-F6B6-4D0A-AABD-2B9D509743B6}" sibTransId="{CEE38972-AC27-418D-AD6E-569058F75CA5}"/>
    <dgm:cxn modelId="{116D5F63-7FD2-44E8-8834-5375AD4B2BE0}" type="presOf" srcId="{44B2FB80-E607-45EA-A1CF-10196607BFC4}" destId="{9A7D5CF5-449B-4F28-8020-704FE72CD89C}" srcOrd="0" destOrd="0" presId="urn:microsoft.com/office/officeart/2005/8/layout/bProcess3"/>
    <dgm:cxn modelId="{BE4C039C-A060-400B-958E-3D2F0172854B}" srcId="{0E422620-0244-46D8-B6E1-3AD1FBA5FCB3}" destId="{44B2FB80-E607-45EA-A1CF-10196607BFC4}" srcOrd="4" destOrd="0" parTransId="{1077A461-D649-4480-9A21-8332B24E4EA9}" sibTransId="{F869B143-3422-43C1-AF40-7F7CEF53C41B}"/>
    <dgm:cxn modelId="{37CD3C26-2198-4BEF-ABBF-A3D48A200983}" type="presOf" srcId="{ED778F7F-8335-4B35-9B8E-91898C7A10AD}" destId="{217E13AC-463A-437B-8C6E-27318C623BDF}" srcOrd="0" destOrd="0" presId="urn:microsoft.com/office/officeart/2005/8/layout/bProcess3"/>
    <dgm:cxn modelId="{D339618D-5124-4EBC-B9DB-4A5C6752FC49}" srcId="{0E422620-0244-46D8-B6E1-3AD1FBA5FCB3}" destId="{7F1FBDB2-6113-4573-8A3A-A4F538571E36}" srcOrd="1" destOrd="0" parTransId="{5F0DBB6A-0485-4186-819A-14851ADB18AF}" sibTransId="{143BA875-E614-4DEE-8B7B-94E274D46837}"/>
    <dgm:cxn modelId="{DC5F96D7-E594-4372-91D8-6F1B1FD419C8}" type="presOf" srcId="{006B7253-C230-4A89-90D8-4CAD9E99A4BB}" destId="{A5AE742F-5C6C-4868-939D-4BB30890AF72}" srcOrd="0" destOrd="0" presId="urn:microsoft.com/office/officeart/2005/8/layout/bProcess3"/>
    <dgm:cxn modelId="{55098DF2-2C20-49CA-AEB1-191A8EB0E545}" srcId="{0E422620-0244-46D8-B6E1-3AD1FBA5FCB3}" destId="{96675015-0B75-4E10-86BD-4A053C8EC1AD}" srcOrd="2" destOrd="0" parTransId="{A3B9586D-BEB8-41B9-A3B3-2A0295B17E18}" sibTransId="{ED778F7F-8335-4B35-9B8E-91898C7A10AD}"/>
    <dgm:cxn modelId="{9409803B-CBF4-4B25-904E-3C01E9CB944C}" type="presOf" srcId="{CEE38972-AC27-418D-AD6E-569058F75CA5}" destId="{A624E7D0-97F1-445A-A1CA-F7922B5DF1F9}" srcOrd="0" destOrd="0" presId="urn:microsoft.com/office/officeart/2005/8/layout/bProcess3"/>
    <dgm:cxn modelId="{F1CABD36-4C90-4A12-B4D6-239AE3279F78}" type="presOf" srcId="{0E422620-0244-46D8-B6E1-3AD1FBA5FCB3}" destId="{85F85CA4-F15B-4DE1-AE73-E4E5CF3F079B}" srcOrd="0" destOrd="0" presId="urn:microsoft.com/office/officeart/2005/8/layout/bProcess3"/>
    <dgm:cxn modelId="{402F45B8-8236-46FD-BA72-2CF8FB9F6686}" srcId="{0E422620-0244-46D8-B6E1-3AD1FBA5FCB3}" destId="{4E30F1BE-AD8A-4746-B0A6-769A08CC4563}" srcOrd="6" destOrd="0" parTransId="{F257C1E6-FBEC-4E9A-AEEC-FE4647F60DDD}" sibTransId="{9A26BF55-051E-4CD6-AA4E-40378CD7240D}"/>
    <dgm:cxn modelId="{2116CFF3-4FDE-429A-BD7C-10144A330DF9}" type="presOf" srcId="{96675015-0B75-4E10-86BD-4A053C8EC1AD}" destId="{CC95F367-16C2-4B81-A17C-2781C8596620}" srcOrd="0" destOrd="0" presId="urn:microsoft.com/office/officeart/2005/8/layout/bProcess3"/>
    <dgm:cxn modelId="{B379BBE3-987C-419B-AB89-5840867B1C0C}" type="presOf" srcId="{ED778F7F-8335-4B35-9B8E-91898C7A10AD}" destId="{5EE93C8B-DE39-45A6-B887-555F353CB208}" srcOrd="1" destOrd="0" presId="urn:microsoft.com/office/officeart/2005/8/layout/bProcess3"/>
    <dgm:cxn modelId="{45A55166-43AC-4327-BAFE-67CA80AD854B}" srcId="{0E422620-0244-46D8-B6E1-3AD1FBA5FCB3}" destId="{68CBE791-69D5-4682-A064-9CF008A43EAA}" srcOrd="5" destOrd="0" parTransId="{157EEAEE-A8B0-4847-B654-AB976C7A390E}" sibTransId="{5C94DDF4-E742-4435-9003-DA4DCEC8277A}"/>
    <dgm:cxn modelId="{BA0EAD29-B9C3-46FC-8BAA-6BBFCA8C4B70}" type="presOf" srcId="{006B7253-C230-4A89-90D8-4CAD9E99A4BB}" destId="{A4D35446-5E91-4624-BC68-C5FCC8797DA0}" srcOrd="1" destOrd="0" presId="urn:microsoft.com/office/officeart/2005/8/layout/bProcess3"/>
    <dgm:cxn modelId="{95322769-412D-40FC-ACEB-AE4A965CEE30}" type="presOf" srcId="{5C94DDF4-E742-4435-9003-DA4DCEC8277A}" destId="{9F774DB2-A4CA-4F74-B3A9-496347B3B35B}" srcOrd="0" destOrd="0" presId="urn:microsoft.com/office/officeart/2005/8/layout/bProcess3"/>
    <dgm:cxn modelId="{05A876E9-8747-4618-A80C-D821F8BCF262}" type="presOf" srcId="{5C94DDF4-E742-4435-9003-DA4DCEC8277A}" destId="{722DB91E-B5A3-4C8F-8A22-57B6698E75B5}" srcOrd="1" destOrd="0" presId="urn:microsoft.com/office/officeart/2005/8/layout/bProcess3"/>
    <dgm:cxn modelId="{5D23618A-8762-41A6-B0B4-FC84F0905AF5}" type="presParOf" srcId="{85F85CA4-F15B-4DE1-AE73-E4E5CF3F079B}" destId="{73A287FD-1291-4849-AABF-F20E92748279}" srcOrd="0" destOrd="0" presId="urn:microsoft.com/office/officeart/2005/8/layout/bProcess3"/>
    <dgm:cxn modelId="{6C25A286-7A5A-4348-954A-DDD8167590AC}" type="presParOf" srcId="{85F85CA4-F15B-4DE1-AE73-E4E5CF3F079B}" destId="{A5AE742F-5C6C-4868-939D-4BB30890AF72}" srcOrd="1" destOrd="0" presId="urn:microsoft.com/office/officeart/2005/8/layout/bProcess3"/>
    <dgm:cxn modelId="{E1C78856-F233-4DA1-8129-16B5B5A1B166}" type="presParOf" srcId="{A5AE742F-5C6C-4868-939D-4BB30890AF72}" destId="{A4D35446-5E91-4624-BC68-C5FCC8797DA0}" srcOrd="0" destOrd="0" presId="urn:microsoft.com/office/officeart/2005/8/layout/bProcess3"/>
    <dgm:cxn modelId="{B7C3CE40-3D2C-4A5B-B3AA-CE3C1D6556B5}" type="presParOf" srcId="{85F85CA4-F15B-4DE1-AE73-E4E5CF3F079B}" destId="{81D0FD4E-CAC1-4DAF-8186-9848A2717A75}" srcOrd="2" destOrd="0" presId="urn:microsoft.com/office/officeart/2005/8/layout/bProcess3"/>
    <dgm:cxn modelId="{E95F2F0E-AB76-445D-8613-71A1B05E7A91}" type="presParOf" srcId="{85F85CA4-F15B-4DE1-AE73-E4E5CF3F079B}" destId="{4A302EAA-C9C6-4E06-BBB1-4E1E353839F0}" srcOrd="3" destOrd="0" presId="urn:microsoft.com/office/officeart/2005/8/layout/bProcess3"/>
    <dgm:cxn modelId="{3F258C9A-9CB3-4603-B8D7-7CCE38A12BBE}" type="presParOf" srcId="{4A302EAA-C9C6-4E06-BBB1-4E1E353839F0}" destId="{46EA14FB-8DCA-4CF3-ABE7-50BA89A0F17C}" srcOrd="0" destOrd="0" presId="urn:microsoft.com/office/officeart/2005/8/layout/bProcess3"/>
    <dgm:cxn modelId="{884DB4F0-824D-4242-A055-0C7DF8B1DCA8}" type="presParOf" srcId="{85F85CA4-F15B-4DE1-AE73-E4E5CF3F079B}" destId="{CC95F367-16C2-4B81-A17C-2781C8596620}" srcOrd="4" destOrd="0" presId="urn:microsoft.com/office/officeart/2005/8/layout/bProcess3"/>
    <dgm:cxn modelId="{E3DA4FC5-A3CD-4937-A92A-8006B394A3DE}" type="presParOf" srcId="{85F85CA4-F15B-4DE1-AE73-E4E5CF3F079B}" destId="{217E13AC-463A-437B-8C6E-27318C623BDF}" srcOrd="5" destOrd="0" presId="urn:microsoft.com/office/officeart/2005/8/layout/bProcess3"/>
    <dgm:cxn modelId="{D567560F-BB77-4F60-9E58-C6D32BEDF914}" type="presParOf" srcId="{217E13AC-463A-437B-8C6E-27318C623BDF}" destId="{5EE93C8B-DE39-45A6-B887-555F353CB208}" srcOrd="0" destOrd="0" presId="urn:microsoft.com/office/officeart/2005/8/layout/bProcess3"/>
    <dgm:cxn modelId="{253088B6-D34C-4482-8D0C-F395F7785DAD}" type="presParOf" srcId="{85F85CA4-F15B-4DE1-AE73-E4E5CF3F079B}" destId="{26824A33-9B7A-4A5F-88DB-5B7AEF7786AE}" srcOrd="6" destOrd="0" presId="urn:microsoft.com/office/officeart/2005/8/layout/bProcess3"/>
    <dgm:cxn modelId="{E6D04B4B-5D2A-44CD-A8F5-8ACB9A49884B}" type="presParOf" srcId="{85F85CA4-F15B-4DE1-AE73-E4E5CF3F079B}" destId="{A624E7D0-97F1-445A-A1CA-F7922B5DF1F9}" srcOrd="7" destOrd="0" presId="urn:microsoft.com/office/officeart/2005/8/layout/bProcess3"/>
    <dgm:cxn modelId="{DF36326B-D586-4542-9213-0502A23C8AE4}" type="presParOf" srcId="{A624E7D0-97F1-445A-A1CA-F7922B5DF1F9}" destId="{C9544C30-460D-4632-9201-79C3142EA83C}" srcOrd="0" destOrd="0" presId="urn:microsoft.com/office/officeart/2005/8/layout/bProcess3"/>
    <dgm:cxn modelId="{36ABDA3F-5A92-45B7-ACB0-27CB3E5D6991}" type="presParOf" srcId="{85F85CA4-F15B-4DE1-AE73-E4E5CF3F079B}" destId="{9A7D5CF5-449B-4F28-8020-704FE72CD89C}" srcOrd="8" destOrd="0" presId="urn:microsoft.com/office/officeart/2005/8/layout/bProcess3"/>
    <dgm:cxn modelId="{05FDB8B6-C338-476A-8A64-DECC2C098E06}" type="presParOf" srcId="{85F85CA4-F15B-4DE1-AE73-E4E5CF3F079B}" destId="{7135069D-56AF-4AE7-88E4-C1B43C4EAB5C}" srcOrd="9" destOrd="0" presId="urn:microsoft.com/office/officeart/2005/8/layout/bProcess3"/>
    <dgm:cxn modelId="{A26F7594-5153-4F50-A2AE-26D265F26249}" type="presParOf" srcId="{7135069D-56AF-4AE7-88E4-C1B43C4EAB5C}" destId="{F6B1CF8C-4116-401B-B6DB-30A44AD6EA76}" srcOrd="0" destOrd="0" presId="urn:microsoft.com/office/officeart/2005/8/layout/bProcess3"/>
    <dgm:cxn modelId="{7CC7301B-5847-4E57-8A58-EEBF664077BE}" type="presParOf" srcId="{85F85CA4-F15B-4DE1-AE73-E4E5CF3F079B}" destId="{D5C5A52A-C832-4A85-B35B-58C47203B9B9}" srcOrd="10" destOrd="0" presId="urn:microsoft.com/office/officeart/2005/8/layout/bProcess3"/>
    <dgm:cxn modelId="{3F1A239B-CAD3-4F21-9F95-94B141AD42F4}" type="presParOf" srcId="{85F85CA4-F15B-4DE1-AE73-E4E5CF3F079B}" destId="{9F774DB2-A4CA-4F74-B3A9-496347B3B35B}" srcOrd="11" destOrd="0" presId="urn:microsoft.com/office/officeart/2005/8/layout/bProcess3"/>
    <dgm:cxn modelId="{FD27529E-5DEA-4986-87A9-555771310B9F}" type="presParOf" srcId="{9F774DB2-A4CA-4F74-B3A9-496347B3B35B}" destId="{722DB91E-B5A3-4C8F-8A22-57B6698E75B5}" srcOrd="0" destOrd="0" presId="urn:microsoft.com/office/officeart/2005/8/layout/bProcess3"/>
    <dgm:cxn modelId="{C9A6365A-036F-471E-974B-7F4FA1CB9BDC}" type="presParOf" srcId="{85F85CA4-F15B-4DE1-AE73-E4E5CF3F079B}" destId="{46DBD169-347A-465E-A15A-17F1FF722781}" srcOrd="12" destOrd="0" presId="urn:microsoft.com/office/officeart/2005/8/layout/bProcess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E422620-0244-46D8-B6E1-3AD1FBA5FCB3}" type="doc">
      <dgm:prSet loTypeId="urn:microsoft.com/office/officeart/2005/8/layout/bProcess3" loCatId="process" qsTypeId="urn:microsoft.com/office/officeart/2005/8/quickstyle/simple3" qsCatId="simple" csTypeId="urn:microsoft.com/office/officeart/2005/8/colors/accent0_3" csCatId="mainScheme" phldr="1"/>
      <dgm:spPr/>
      <dgm:t>
        <a:bodyPr/>
        <a:lstStyle/>
        <a:p>
          <a:endParaRPr lang="en-US"/>
        </a:p>
      </dgm:t>
    </dgm:pt>
    <dgm:pt modelId="{DEF5B562-D715-4939-BF6C-DCD6A8509C78}">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2400" dirty="0">
              <a:latin typeface="Times New Roman" panose="02020603050405020304" pitchFamily="18" charset="0"/>
              <a:cs typeface="Times New Roman" panose="02020603050405020304" pitchFamily="18" charset="0"/>
            </a:rPr>
            <a:t>a) NLĐ </a:t>
          </a:r>
          <a:r>
            <a:rPr lang="en-US" sz="2400" dirty="0" err="1">
              <a:latin typeface="Times New Roman" panose="02020603050405020304" pitchFamily="18" charset="0"/>
              <a:cs typeface="Times New Roman" panose="02020603050405020304" pitchFamily="18" charset="0"/>
            </a:rPr>
            <a:t>thường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xuyên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hoàn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theo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hợp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đồng</a:t>
          </a:r>
          <a:endParaRPr lang="en-US" sz="2400" dirty="0">
            <a:latin typeface="Times New Roman" panose="02020603050405020304" pitchFamily="18" charset="0"/>
            <a:cs typeface="Times New Roman" panose="02020603050405020304" pitchFamily="18" charset="0"/>
          </a:endParaRPr>
        </a:p>
      </dgm:t>
    </dgm:pt>
    <dgm:pt modelId="{758D0C1D-7598-4D51-8A0F-9D344A9E7AD8}" cxnId="{8F605EB5-F470-4B1A-AD3C-3DC813F31F99}" type="parTrans">
      <dgm:prSet/>
      <dgm:spPr/>
      <dgm:t>
        <a:bodyPr/>
        <a:lstStyle/>
        <a:p>
          <a:endParaRPr lang="en-US" sz="2400">
            <a:latin typeface="Times New Roman" panose="02020603050405020304" pitchFamily="18" charset="0"/>
            <a:cs typeface="Times New Roman" panose="02020603050405020304" pitchFamily="18" charset="0"/>
          </a:endParaRPr>
        </a:p>
      </dgm:t>
    </dgm:pt>
    <dgm:pt modelId="{006B7253-C230-4A89-90D8-4CAD9E99A4BB}" cxnId="{8F605EB5-F470-4B1A-AD3C-3DC813F31F99}" type="sibTrans">
      <dgm:prSet>
        <dgm:style>
          <a:lnRef idx="3">
            <a:schemeClr val="accent6"/>
          </a:lnRef>
          <a:fillRef idx="0">
            <a:schemeClr val="accent6"/>
          </a:fillRef>
          <a:effectRef idx="2">
            <a:schemeClr val="accent6"/>
          </a:effectRef>
          <a:fontRef idx="minor">
            <a:schemeClr val="tx1"/>
          </a:fontRef>
        </dgm:style>
      </dgm:prSet>
      <dgm:spPr/>
      <dgm:t>
        <a:bodyPr/>
        <a:lstStyle/>
        <a:p>
          <a:endParaRPr lang="en-US" sz="2400">
            <a:latin typeface="Times New Roman" panose="02020603050405020304" pitchFamily="18" charset="0"/>
            <a:cs typeface="Times New Roman" panose="02020603050405020304" pitchFamily="18" charset="0"/>
          </a:endParaRPr>
        </a:p>
      </dgm:t>
    </dgm:pt>
    <dgm:pt modelId="{7F1FBDB2-6113-4573-8A3A-A4F538571E36}">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2400" b="0" dirty="0">
              <a:latin typeface="Times New Roman" panose="02020603050405020304" pitchFamily="18" charset="0"/>
              <a:cs typeface="Times New Roman" panose="02020603050405020304" pitchFamily="18" charset="0"/>
            </a:rPr>
            <a:t>b) </a:t>
          </a:r>
          <a:r>
            <a:rPr lang="en-US" sz="2400" b="0" dirty="0" err="1">
              <a:latin typeface="Times New Roman" panose="02020603050405020304" pitchFamily="18" charset="0"/>
              <a:cs typeface="Times New Roman" panose="02020603050405020304" pitchFamily="18" charset="0"/>
            </a:rPr>
            <a:t>Bị</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xử</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lý</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kỷ</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luật</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sa</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thải</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theo</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điều</a:t>
          </a:r>
          <a:r>
            <a:rPr lang="en-US" sz="2400" b="0" dirty="0">
              <a:latin typeface="Times New Roman" panose="02020603050405020304" pitchFamily="18" charset="0"/>
              <a:cs typeface="Times New Roman" panose="02020603050405020304" pitchFamily="18" charset="0"/>
            </a:rPr>
            <a:t> 85 BLLĐ</a:t>
          </a:r>
        </a:p>
      </dgm:t>
    </dgm:pt>
    <dgm:pt modelId="{5F0DBB6A-0485-4186-819A-14851ADB18AF}" cxnId="{D339618D-5124-4EBC-B9DB-4A5C6752FC49}" type="parTrans">
      <dgm:prSet/>
      <dgm:spPr/>
      <dgm:t>
        <a:bodyPr/>
        <a:lstStyle/>
        <a:p>
          <a:endParaRPr lang="en-US" sz="2400">
            <a:latin typeface="Times New Roman" panose="02020603050405020304" pitchFamily="18" charset="0"/>
            <a:cs typeface="Times New Roman" panose="02020603050405020304" pitchFamily="18" charset="0"/>
          </a:endParaRPr>
        </a:p>
      </dgm:t>
    </dgm:pt>
    <dgm:pt modelId="{143BA875-E614-4DEE-8B7B-94E274D46837}" cxnId="{D339618D-5124-4EBC-B9DB-4A5C6752FC49}" type="sibTrans">
      <dgm:prSet>
        <dgm:style>
          <a:lnRef idx="3">
            <a:schemeClr val="accent6"/>
          </a:lnRef>
          <a:fillRef idx="0">
            <a:schemeClr val="accent6"/>
          </a:fillRef>
          <a:effectRef idx="2">
            <a:schemeClr val="accent6"/>
          </a:effectRef>
          <a:fontRef idx="minor">
            <a:schemeClr val="tx1"/>
          </a:fontRef>
        </dgm:style>
      </dgm:prSet>
      <dgm:spPr/>
      <dgm:t>
        <a:bodyPr/>
        <a:lstStyle/>
        <a:p>
          <a:endParaRPr lang="en-US" sz="2400">
            <a:latin typeface="Times New Roman" panose="02020603050405020304" pitchFamily="18" charset="0"/>
            <a:cs typeface="Times New Roman" panose="02020603050405020304" pitchFamily="18" charset="0"/>
          </a:endParaRPr>
        </a:p>
      </dgm:t>
    </dgm:pt>
    <dgm:pt modelId="{96675015-0B75-4E10-86BD-4A053C8EC1AD}">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2400" b="0" dirty="0">
              <a:latin typeface="Times New Roman" panose="02020603050405020304" pitchFamily="18" charset="0"/>
              <a:cs typeface="Times New Roman" panose="02020603050405020304" pitchFamily="18" charset="0"/>
            </a:rPr>
            <a:t>c) </a:t>
          </a:r>
          <a:r>
            <a:rPr lang="en-US" sz="2400" b="0" dirty="0" err="1">
              <a:latin typeface="Times New Roman" panose="02020603050405020304" pitchFamily="18" charset="0"/>
              <a:cs typeface="Times New Roman" panose="02020603050405020304" pitchFamily="18" charset="0"/>
            </a:rPr>
            <a:t>Bị</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ốm</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đau</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đã</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điều</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trị</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ít</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nhất</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là</a:t>
          </a:r>
          <a:r>
            <a:rPr lang="en-US" sz="2400" b="0" dirty="0">
              <a:latin typeface="Times New Roman" panose="02020603050405020304" pitchFamily="18" charset="0"/>
              <a:cs typeface="Times New Roman" panose="02020603050405020304" pitchFamily="18" charset="0"/>
            </a:rPr>
            <a:t> 12  </a:t>
          </a:r>
          <a:r>
            <a:rPr lang="en-US" sz="2400" b="0" dirty="0" err="1">
              <a:latin typeface="Times New Roman" panose="02020603050405020304" pitchFamily="18" charset="0"/>
              <a:cs typeface="Times New Roman" panose="02020603050405020304" pitchFamily="18" charset="0"/>
            </a:rPr>
            <a:t>tháng</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liền</a:t>
          </a:r>
          <a:r>
            <a:rPr lang="en-US" sz="2400" b="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HĐ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hạn</a:t>
          </a:r>
          <a:r>
            <a:rPr lang="en-US" sz="2400" dirty="0">
              <a:latin typeface="Times New Roman" panose="02020603050405020304" pitchFamily="18" charset="0"/>
              <a:cs typeface="Times New Roman" panose="02020603050405020304" pitchFamily="18" charset="0"/>
            </a:rPr>
            <a:t>)</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là</a:t>
          </a:r>
          <a:r>
            <a:rPr lang="en-US" sz="2400" b="0" dirty="0">
              <a:latin typeface="Times New Roman" panose="02020603050405020304" pitchFamily="18" charset="0"/>
              <a:cs typeface="Times New Roman" panose="02020603050405020304" pitchFamily="18" charset="0"/>
            </a:rPr>
            <a:t> 6 </a:t>
          </a:r>
          <a:r>
            <a:rPr lang="en-US" sz="2400" b="0" dirty="0" err="1">
              <a:latin typeface="Times New Roman" panose="02020603050405020304" pitchFamily="18" charset="0"/>
              <a:cs typeface="Times New Roman" panose="02020603050405020304" pitchFamily="18" charset="0"/>
            </a:rPr>
            <a:t>tháng</a:t>
          </a:r>
          <a:r>
            <a:rPr lang="en-US" sz="2400" b="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(HĐ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12-36 </a:t>
          </a:r>
          <a:r>
            <a:rPr lang="en-US" sz="2400" dirty="0" err="1">
              <a:latin typeface="Times New Roman" panose="02020603050405020304" pitchFamily="18" charset="0"/>
              <a:cs typeface="Times New Roman" panose="02020603050405020304" pitchFamily="18" charset="0"/>
            </a:rPr>
            <a:t>tháng</a:t>
          </a:r>
          <a:r>
            <a:rPr lang="en-US" sz="2400" dirty="0">
              <a:latin typeface="Times New Roman" panose="02020603050405020304" pitchFamily="18" charset="0"/>
              <a:cs typeface="Times New Roman" panose="02020603050405020304" pitchFamily="18" charset="0"/>
            </a:rPr>
            <a:t>)</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quá</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nửa</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thời</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hạn</a:t>
          </a:r>
          <a:r>
            <a:rPr lang="en-US" sz="2400" b="0" dirty="0">
              <a:latin typeface="Times New Roman" panose="02020603050405020304" pitchFamily="18" charset="0"/>
              <a:cs typeface="Times New Roman" panose="02020603050405020304" pitchFamily="18" charset="0"/>
            </a:rPr>
            <a:t> HĐ </a:t>
          </a:r>
          <a:r>
            <a:rPr lang="en-US" sz="2400" dirty="0">
              <a:latin typeface="Times New Roman" panose="02020603050405020304" pitchFamily="18" charset="0"/>
              <a:cs typeface="Times New Roman" panose="02020603050405020304" pitchFamily="18" charset="0"/>
            </a:rPr>
            <a:t>(HĐ </a:t>
          </a:r>
          <a:r>
            <a:rPr lang="en-US" sz="2400" dirty="0" err="1">
              <a:latin typeface="Times New Roman" panose="02020603050405020304" pitchFamily="18" charset="0"/>
              <a:cs typeface="Times New Roman" panose="02020603050405020304" pitchFamily="18" charset="0"/>
            </a:rPr>
            <a:t>dưới</a:t>
          </a:r>
          <a:r>
            <a:rPr lang="en-US" sz="2400" dirty="0">
              <a:latin typeface="Times New Roman" panose="02020603050405020304" pitchFamily="18" charset="0"/>
              <a:cs typeface="Times New Roman" panose="02020603050405020304" pitchFamily="18" charset="0"/>
            </a:rPr>
            <a:t> 12 </a:t>
          </a:r>
          <a:r>
            <a:rPr lang="en-US" sz="2400" dirty="0" err="1">
              <a:latin typeface="Times New Roman" panose="02020603050405020304" pitchFamily="18" charset="0"/>
              <a:cs typeface="Times New Roman" panose="02020603050405020304" pitchFamily="18" charset="0"/>
            </a:rPr>
            <a:t>tháng</a:t>
          </a:r>
          <a:r>
            <a:rPr lang="en-US" sz="240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mà</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chưa</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hồi</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phục</a:t>
          </a:r>
          <a:endParaRPr lang="en-US" sz="2400" b="0" dirty="0">
            <a:latin typeface="Times New Roman" panose="02020603050405020304" pitchFamily="18" charset="0"/>
            <a:cs typeface="Times New Roman" panose="02020603050405020304" pitchFamily="18" charset="0"/>
          </a:endParaRPr>
        </a:p>
      </dgm:t>
    </dgm:pt>
    <dgm:pt modelId="{A3B9586D-BEB8-41B9-A3B3-2A0295B17E18}" cxnId="{55098DF2-2C20-49CA-AEB1-191A8EB0E545}" type="parTrans">
      <dgm:prSet/>
      <dgm:spPr/>
      <dgm:t>
        <a:bodyPr/>
        <a:lstStyle/>
        <a:p>
          <a:endParaRPr lang="en-US" sz="2400">
            <a:latin typeface="Times New Roman" panose="02020603050405020304" pitchFamily="18" charset="0"/>
            <a:cs typeface="Times New Roman" panose="02020603050405020304" pitchFamily="18" charset="0"/>
          </a:endParaRPr>
        </a:p>
      </dgm:t>
    </dgm:pt>
    <dgm:pt modelId="{ED778F7F-8335-4B35-9B8E-91898C7A10AD}" cxnId="{55098DF2-2C20-49CA-AEB1-191A8EB0E545}" type="sibTrans">
      <dgm:prSet>
        <dgm:style>
          <a:lnRef idx="3">
            <a:schemeClr val="accent6"/>
          </a:lnRef>
          <a:fillRef idx="0">
            <a:schemeClr val="accent6"/>
          </a:fillRef>
          <a:effectRef idx="2">
            <a:schemeClr val="accent6"/>
          </a:effectRef>
          <a:fontRef idx="minor">
            <a:schemeClr val="tx1"/>
          </a:fontRef>
        </dgm:style>
      </dgm:prSet>
      <dgm:spPr/>
      <dgm:t>
        <a:bodyPr/>
        <a:lstStyle/>
        <a:p>
          <a:endParaRPr lang="en-US" sz="2400">
            <a:latin typeface="Times New Roman" panose="02020603050405020304" pitchFamily="18" charset="0"/>
            <a:cs typeface="Times New Roman" panose="02020603050405020304" pitchFamily="18" charset="0"/>
          </a:endParaRPr>
        </a:p>
      </dgm:t>
    </dgm:pt>
    <dgm:pt modelId="{FB112762-5538-4D2A-B75F-3E0BB1C2B78B}">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2400" dirty="0">
              <a:latin typeface="Times New Roman" panose="02020603050405020304" pitchFamily="18" charset="0"/>
              <a:cs typeface="Times New Roman" panose="02020603050405020304" pitchFamily="18" charset="0"/>
            </a:rPr>
            <a:t>d)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tổ</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chấm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dứt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endParaRPr lang="en-US" sz="2400" b="0" dirty="0">
            <a:latin typeface="Times New Roman" panose="02020603050405020304" pitchFamily="18" charset="0"/>
            <a:cs typeface="Times New Roman" panose="02020603050405020304" pitchFamily="18" charset="0"/>
          </a:endParaRPr>
        </a:p>
      </dgm:t>
    </dgm:pt>
    <dgm:pt modelId="{E9CA2BCF-F6B6-4D0A-AABD-2B9D509743B6}" cxnId="{EE1A0612-7EEA-41A9-BFEC-31E60329495D}" type="parTrans">
      <dgm:prSet/>
      <dgm:spPr/>
      <dgm:t>
        <a:bodyPr/>
        <a:lstStyle/>
        <a:p>
          <a:endParaRPr lang="en-US" sz="2400">
            <a:latin typeface="Times New Roman" panose="02020603050405020304" pitchFamily="18" charset="0"/>
            <a:cs typeface="Times New Roman" panose="02020603050405020304" pitchFamily="18" charset="0"/>
          </a:endParaRPr>
        </a:p>
      </dgm:t>
    </dgm:pt>
    <dgm:pt modelId="{CEE38972-AC27-418D-AD6E-569058F75CA5}" cxnId="{EE1A0612-7EEA-41A9-BFEC-31E60329495D}" type="sibTrans">
      <dgm:prSet>
        <dgm:style>
          <a:lnRef idx="3">
            <a:schemeClr val="accent6"/>
          </a:lnRef>
          <a:fillRef idx="0">
            <a:schemeClr val="accent6"/>
          </a:fillRef>
          <a:effectRef idx="2">
            <a:schemeClr val="accent6"/>
          </a:effectRef>
          <a:fontRef idx="minor">
            <a:schemeClr val="tx1"/>
          </a:fontRef>
        </dgm:style>
      </dgm:prSet>
      <dgm:spPr/>
      <dgm:t>
        <a:bodyPr/>
        <a:lstStyle/>
        <a:p>
          <a:endParaRPr lang="en-US" sz="2400">
            <a:latin typeface="Times New Roman" panose="02020603050405020304" pitchFamily="18" charset="0"/>
            <a:cs typeface="Times New Roman" panose="02020603050405020304" pitchFamily="18" charset="0"/>
          </a:endParaRPr>
        </a:p>
      </dgm:t>
    </dgm:pt>
    <dgm:pt modelId="{44B2FB80-E607-45EA-A1CF-10196607BFC4}">
      <dgm:prSet phldrT="[Text]" custT="1">
        <dgm:style>
          <a:lnRef idx="2">
            <a:schemeClr val="accent6"/>
          </a:lnRef>
          <a:fillRef idx="1">
            <a:schemeClr val="lt1"/>
          </a:fillRef>
          <a:effectRef idx="0">
            <a:schemeClr val="accent6"/>
          </a:effectRef>
          <a:fontRef idx="minor">
            <a:schemeClr val="dk1"/>
          </a:fontRef>
        </dgm:style>
      </dgm:prSet>
      <dgm:spPr/>
      <dgm:t>
        <a:bodyPr/>
        <a:lstStyle/>
        <a:p>
          <a:pPr algn="ctr"/>
          <a:r>
            <a:rPr lang="en-US" sz="2400" dirty="0">
              <a:latin typeface="Times New Roman" panose="02020603050405020304" pitchFamily="18" charset="0"/>
              <a:cs typeface="Times New Roman" panose="02020603050405020304" pitchFamily="18" charset="0"/>
            </a:rPr>
            <a:t>e) Do </a:t>
          </a:r>
          <a:r>
            <a:rPr lang="en-US" sz="2400" dirty="0" err="1">
              <a:latin typeface="Times New Roman" panose="02020603050405020304" pitchFamily="18" charset="0"/>
              <a:cs typeface="Times New Roman" panose="02020603050405020304" pitchFamily="18" charset="0"/>
            </a:rPr>
            <a:t>thiên</a:t>
          </a:r>
          <a:r>
            <a:rPr lang="en-US" sz="2400" dirty="0">
              <a:latin typeface="Times New Roman" panose="02020603050405020304" pitchFamily="18" charset="0"/>
              <a:cs typeface="Times New Roman" panose="02020603050405020304" pitchFamily="18" charset="0"/>
            </a:rPr>
            <a:t> tai, </a:t>
          </a:r>
          <a:r>
            <a:rPr lang="en-US" sz="2400" dirty="0" err="1">
              <a:latin typeface="Times New Roman" panose="02020603050405020304" pitchFamily="18" charset="0"/>
              <a:cs typeface="Times New Roman" panose="02020603050405020304" pitchFamily="18" charset="0"/>
            </a:rPr>
            <a:t>hoả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do </a:t>
          </a:r>
          <a:r>
            <a:rPr lang="en-US" sz="2400" dirty="0" err="1">
              <a:latin typeface="Times New Roman" panose="02020603050405020304" pitchFamily="18" charset="0"/>
              <a:cs typeface="Times New Roman" panose="02020603050405020304" pitchFamily="18" charset="0"/>
            </a:rPr>
            <a:t>bất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theo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phủ</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lao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mọi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khắc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phục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vẫn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hẹp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xuất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giảm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chỗ</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a:t>
          </a:r>
        </a:p>
      </dgm:t>
    </dgm:pt>
    <dgm:pt modelId="{1077A461-D649-4480-9A21-8332B24E4EA9}" cxnId="{BE4C039C-A060-400B-958E-3D2F0172854B}" type="parTrans">
      <dgm:prSet/>
      <dgm:spPr/>
      <dgm:t>
        <a:bodyPr/>
        <a:lstStyle/>
        <a:p>
          <a:endParaRPr lang="en-US" sz="2400">
            <a:latin typeface="Times New Roman" panose="02020603050405020304" pitchFamily="18" charset="0"/>
            <a:cs typeface="Times New Roman" panose="02020603050405020304" pitchFamily="18" charset="0"/>
          </a:endParaRPr>
        </a:p>
      </dgm:t>
    </dgm:pt>
    <dgm:pt modelId="{F869B143-3422-43C1-AF40-7F7CEF53C41B}" cxnId="{BE4C039C-A060-400B-958E-3D2F0172854B}" type="sibTrans">
      <dgm:prSet/>
      <dgm:spPr/>
      <dgm:t>
        <a:bodyPr/>
        <a:lstStyle/>
        <a:p>
          <a:endParaRPr lang="en-US" sz="2400">
            <a:latin typeface="Times New Roman" panose="02020603050405020304" pitchFamily="18" charset="0"/>
            <a:cs typeface="Times New Roman" panose="02020603050405020304" pitchFamily="18" charset="0"/>
          </a:endParaRPr>
        </a:p>
      </dgm:t>
    </dgm:pt>
    <dgm:pt modelId="{F3F461F5-E808-4A6B-9DB8-A82596DD2628}" type="pres">
      <dgm:prSet presAssocID="{0E422620-0244-46D8-B6E1-3AD1FBA5FCB3}" presName="Name0" presStyleCnt="0">
        <dgm:presLayoutVars>
          <dgm:dir/>
          <dgm:resizeHandles val="exact"/>
        </dgm:presLayoutVars>
      </dgm:prSet>
      <dgm:spPr/>
      <dgm:t>
        <a:bodyPr/>
        <a:lstStyle/>
        <a:p>
          <a:endParaRPr lang="en-US"/>
        </a:p>
      </dgm:t>
    </dgm:pt>
    <dgm:pt modelId="{0ECF3442-E782-46D9-869E-86CE642C3FCB}" type="pres">
      <dgm:prSet presAssocID="{DEF5B562-D715-4939-BF6C-DCD6A8509C78}" presName="node" presStyleLbl="node1" presStyleIdx="0" presStyleCnt="5" custScaleX="190341">
        <dgm:presLayoutVars>
          <dgm:bulletEnabled val="1"/>
        </dgm:presLayoutVars>
      </dgm:prSet>
      <dgm:spPr/>
      <dgm:t>
        <a:bodyPr/>
        <a:lstStyle/>
        <a:p>
          <a:endParaRPr lang="en-US"/>
        </a:p>
      </dgm:t>
    </dgm:pt>
    <dgm:pt modelId="{A310A784-B300-4E68-BEE3-776F9C4C4F0A}" type="pres">
      <dgm:prSet presAssocID="{006B7253-C230-4A89-90D8-4CAD9E99A4BB}" presName="sibTrans" presStyleLbl="sibTrans1D1" presStyleIdx="0" presStyleCnt="4"/>
      <dgm:spPr/>
      <dgm:t>
        <a:bodyPr/>
        <a:lstStyle/>
        <a:p>
          <a:endParaRPr lang="en-US"/>
        </a:p>
      </dgm:t>
    </dgm:pt>
    <dgm:pt modelId="{2CF9F069-F597-4C37-B1BF-3B03F0FC0B84}" type="pres">
      <dgm:prSet presAssocID="{006B7253-C230-4A89-90D8-4CAD9E99A4BB}" presName="connectorText" presStyleLbl="sibTrans1D1" presStyleIdx="0" presStyleCnt="4"/>
      <dgm:spPr/>
      <dgm:t>
        <a:bodyPr/>
        <a:lstStyle/>
        <a:p>
          <a:endParaRPr lang="en-US"/>
        </a:p>
      </dgm:t>
    </dgm:pt>
    <dgm:pt modelId="{5E1A530C-A670-47C6-832F-F5E3266FBB24}" type="pres">
      <dgm:prSet presAssocID="{7F1FBDB2-6113-4573-8A3A-A4F538571E36}" presName="node" presStyleLbl="node1" presStyleIdx="1" presStyleCnt="5">
        <dgm:presLayoutVars>
          <dgm:bulletEnabled val="1"/>
        </dgm:presLayoutVars>
      </dgm:prSet>
      <dgm:spPr/>
      <dgm:t>
        <a:bodyPr/>
        <a:lstStyle/>
        <a:p>
          <a:endParaRPr lang="en-US"/>
        </a:p>
      </dgm:t>
    </dgm:pt>
    <dgm:pt modelId="{F845BECE-478B-4A90-8729-4C77503EC7C1}" type="pres">
      <dgm:prSet presAssocID="{143BA875-E614-4DEE-8B7B-94E274D46837}" presName="sibTrans" presStyleLbl="sibTrans1D1" presStyleIdx="1" presStyleCnt="4"/>
      <dgm:spPr/>
      <dgm:t>
        <a:bodyPr/>
        <a:lstStyle/>
        <a:p>
          <a:endParaRPr lang="en-US"/>
        </a:p>
      </dgm:t>
    </dgm:pt>
    <dgm:pt modelId="{666D1B4D-D75A-439D-9C6C-DA505E6C600B}" type="pres">
      <dgm:prSet presAssocID="{143BA875-E614-4DEE-8B7B-94E274D46837}" presName="connectorText" presStyleLbl="sibTrans1D1" presStyleIdx="1" presStyleCnt="4"/>
      <dgm:spPr/>
      <dgm:t>
        <a:bodyPr/>
        <a:lstStyle/>
        <a:p>
          <a:endParaRPr lang="en-US"/>
        </a:p>
      </dgm:t>
    </dgm:pt>
    <dgm:pt modelId="{55079497-0258-4623-A192-9EB79899CC97}" type="pres">
      <dgm:prSet presAssocID="{96675015-0B75-4E10-86BD-4A053C8EC1AD}" presName="node" presStyleLbl="node1" presStyleIdx="2" presStyleCnt="5" custScaleX="195739">
        <dgm:presLayoutVars>
          <dgm:bulletEnabled val="1"/>
        </dgm:presLayoutVars>
      </dgm:prSet>
      <dgm:spPr/>
      <dgm:t>
        <a:bodyPr/>
        <a:lstStyle/>
        <a:p>
          <a:endParaRPr lang="en-US"/>
        </a:p>
      </dgm:t>
    </dgm:pt>
    <dgm:pt modelId="{AC5C3143-684A-4656-A6BD-0C7A4641C9A6}" type="pres">
      <dgm:prSet presAssocID="{ED778F7F-8335-4B35-9B8E-91898C7A10AD}" presName="sibTrans" presStyleLbl="sibTrans1D1" presStyleIdx="2" presStyleCnt="4"/>
      <dgm:spPr/>
      <dgm:t>
        <a:bodyPr/>
        <a:lstStyle/>
        <a:p>
          <a:endParaRPr lang="en-US"/>
        </a:p>
      </dgm:t>
    </dgm:pt>
    <dgm:pt modelId="{D8EAF517-8D89-4430-AE35-B9C61533ABBD}" type="pres">
      <dgm:prSet presAssocID="{ED778F7F-8335-4B35-9B8E-91898C7A10AD}" presName="connectorText" presStyleLbl="sibTrans1D1" presStyleIdx="2" presStyleCnt="4"/>
      <dgm:spPr/>
      <dgm:t>
        <a:bodyPr/>
        <a:lstStyle/>
        <a:p>
          <a:endParaRPr lang="en-US"/>
        </a:p>
      </dgm:t>
    </dgm:pt>
    <dgm:pt modelId="{3E81E567-D892-4E2D-B42E-2FE13640DA49}" type="pres">
      <dgm:prSet presAssocID="{FB112762-5538-4D2A-B75F-3E0BB1C2B78B}" presName="node" presStyleLbl="node1" presStyleIdx="3" presStyleCnt="5">
        <dgm:presLayoutVars>
          <dgm:bulletEnabled val="1"/>
        </dgm:presLayoutVars>
      </dgm:prSet>
      <dgm:spPr/>
      <dgm:t>
        <a:bodyPr/>
        <a:lstStyle/>
        <a:p>
          <a:endParaRPr lang="en-US"/>
        </a:p>
      </dgm:t>
    </dgm:pt>
    <dgm:pt modelId="{F1330EEE-30CA-4801-B090-35E50ADDAB96}" type="pres">
      <dgm:prSet presAssocID="{CEE38972-AC27-418D-AD6E-569058F75CA5}" presName="sibTrans" presStyleLbl="sibTrans1D1" presStyleIdx="3" presStyleCnt="4"/>
      <dgm:spPr/>
      <dgm:t>
        <a:bodyPr/>
        <a:lstStyle/>
        <a:p>
          <a:endParaRPr lang="en-US"/>
        </a:p>
      </dgm:t>
    </dgm:pt>
    <dgm:pt modelId="{395A9A4A-A0E2-4EA1-8AB2-B1E6D4C38DBF}" type="pres">
      <dgm:prSet presAssocID="{CEE38972-AC27-418D-AD6E-569058F75CA5}" presName="connectorText" presStyleLbl="sibTrans1D1" presStyleIdx="3" presStyleCnt="4"/>
      <dgm:spPr/>
      <dgm:t>
        <a:bodyPr/>
        <a:lstStyle/>
        <a:p>
          <a:endParaRPr lang="en-US"/>
        </a:p>
      </dgm:t>
    </dgm:pt>
    <dgm:pt modelId="{014CEECF-5557-4855-B240-DCB729E68608}" type="pres">
      <dgm:prSet presAssocID="{44B2FB80-E607-45EA-A1CF-10196607BFC4}" presName="node" presStyleLbl="node1" presStyleIdx="4" presStyleCnt="5" custScaleX="269897">
        <dgm:presLayoutVars>
          <dgm:bulletEnabled val="1"/>
        </dgm:presLayoutVars>
      </dgm:prSet>
      <dgm:spPr/>
      <dgm:t>
        <a:bodyPr/>
        <a:lstStyle/>
        <a:p>
          <a:endParaRPr lang="en-US"/>
        </a:p>
      </dgm:t>
    </dgm:pt>
  </dgm:ptLst>
  <dgm:cxnLst>
    <dgm:cxn modelId="{D339618D-5124-4EBC-B9DB-4A5C6752FC49}" srcId="{0E422620-0244-46D8-B6E1-3AD1FBA5FCB3}" destId="{7F1FBDB2-6113-4573-8A3A-A4F538571E36}" srcOrd="1" destOrd="0" parTransId="{5F0DBB6A-0485-4186-819A-14851ADB18AF}" sibTransId="{143BA875-E614-4DEE-8B7B-94E274D46837}"/>
    <dgm:cxn modelId="{67DC517B-6BB8-4944-A69F-45BE61BA5681}" type="presOf" srcId="{0E422620-0244-46D8-B6E1-3AD1FBA5FCB3}" destId="{F3F461F5-E808-4A6B-9DB8-A82596DD2628}" srcOrd="0" destOrd="0" presId="urn:microsoft.com/office/officeart/2005/8/layout/bProcess3"/>
    <dgm:cxn modelId="{452774E4-8F5E-47FB-AE4D-7921728CE74E}" type="presOf" srcId="{44B2FB80-E607-45EA-A1CF-10196607BFC4}" destId="{014CEECF-5557-4855-B240-DCB729E68608}" srcOrd="0" destOrd="0" presId="urn:microsoft.com/office/officeart/2005/8/layout/bProcess3"/>
    <dgm:cxn modelId="{F102E604-7B88-4E86-87EC-69151E65D5A9}" type="presOf" srcId="{96675015-0B75-4E10-86BD-4A053C8EC1AD}" destId="{55079497-0258-4623-A192-9EB79899CC97}" srcOrd="0" destOrd="0" presId="urn:microsoft.com/office/officeart/2005/8/layout/bProcess3"/>
    <dgm:cxn modelId="{BE4C039C-A060-400B-958E-3D2F0172854B}" srcId="{0E422620-0244-46D8-B6E1-3AD1FBA5FCB3}" destId="{44B2FB80-E607-45EA-A1CF-10196607BFC4}" srcOrd="4" destOrd="0" parTransId="{1077A461-D649-4480-9A21-8332B24E4EA9}" sibTransId="{F869B143-3422-43C1-AF40-7F7CEF53C41B}"/>
    <dgm:cxn modelId="{55098DF2-2C20-49CA-AEB1-191A8EB0E545}" srcId="{0E422620-0244-46D8-B6E1-3AD1FBA5FCB3}" destId="{96675015-0B75-4E10-86BD-4A053C8EC1AD}" srcOrd="2" destOrd="0" parTransId="{A3B9586D-BEB8-41B9-A3B3-2A0295B17E18}" sibTransId="{ED778F7F-8335-4B35-9B8E-91898C7A10AD}"/>
    <dgm:cxn modelId="{8F605EB5-F470-4B1A-AD3C-3DC813F31F99}" srcId="{0E422620-0244-46D8-B6E1-3AD1FBA5FCB3}" destId="{DEF5B562-D715-4939-BF6C-DCD6A8509C78}" srcOrd="0" destOrd="0" parTransId="{758D0C1D-7598-4D51-8A0F-9D344A9E7AD8}" sibTransId="{006B7253-C230-4A89-90D8-4CAD9E99A4BB}"/>
    <dgm:cxn modelId="{0C422A1E-1699-424F-B39C-0BCCE25B516C}" type="presOf" srcId="{7F1FBDB2-6113-4573-8A3A-A4F538571E36}" destId="{5E1A530C-A670-47C6-832F-F5E3266FBB24}" srcOrd="0" destOrd="0" presId="urn:microsoft.com/office/officeart/2005/8/layout/bProcess3"/>
    <dgm:cxn modelId="{BD4F79FC-634B-4017-8693-36033B80F304}" type="presOf" srcId="{CEE38972-AC27-418D-AD6E-569058F75CA5}" destId="{395A9A4A-A0E2-4EA1-8AB2-B1E6D4C38DBF}" srcOrd="1" destOrd="0" presId="urn:microsoft.com/office/officeart/2005/8/layout/bProcess3"/>
    <dgm:cxn modelId="{EE1A0612-7EEA-41A9-BFEC-31E60329495D}" srcId="{0E422620-0244-46D8-B6E1-3AD1FBA5FCB3}" destId="{FB112762-5538-4D2A-B75F-3E0BB1C2B78B}" srcOrd="3" destOrd="0" parTransId="{E9CA2BCF-F6B6-4D0A-AABD-2B9D509743B6}" sibTransId="{CEE38972-AC27-418D-AD6E-569058F75CA5}"/>
    <dgm:cxn modelId="{61271EAA-BFDE-4E86-9129-8480DE20B70D}" type="presOf" srcId="{CEE38972-AC27-418D-AD6E-569058F75CA5}" destId="{F1330EEE-30CA-4801-B090-35E50ADDAB96}" srcOrd="0" destOrd="0" presId="urn:microsoft.com/office/officeart/2005/8/layout/bProcess3"/>
    <dgm:cxn modelId="{35DB069D-57C0-41D5-B1DE-FC12EFD917BE}" type="presOf" srcId="{ED778F7F-8335-4B35-9B8E-91898C7A10AD}" destId="{AC5C3143-684A-4656-A6BD-0C7A4641C9A6}" srcOrd="0" destOrd="0" presId="urn:microsoft.com/office/officeart/2005/8/layout/bProcess3"/>
    <dgm:cxn modelId="{1459CA02-0885-4353-90DD-9A57D98232DD}" type="presOf" srcId="{FB112762-5538-4D2A-B75F-3E0BB1C2B78B}" destId="{3E81E567-D892-4E2D-B42E-2FE13640DA49}" srcOrd="0" destOrd="0" presId="urn:microsoft.com/office/officeart/2005/8/layout/bProcess3"/>
    <dgm:cxn modelId="{7072C1CB-E847-4327-A6B2-2BF985381B85}" type="presOf" srcId="{ED778F7F-8335-4B35-9B8E-91898C7A10AD}" destId="{D8EAF517-8D89-4430-AE35-B9C61533ABBD}" srcOrd="1" destOrd="0" presId="urn:microsoft.com/office/officeart/2005/8/layout/bProcess3"/>
    <dgm:cxn modelId="{08F53F03-36FF-40AE-98BC-25EE11563D5F}" type="presOf" srcId="{006B7253-C230-4A89-90D8-4CAD9E99A4BB}" destId="{2CF9F069-F597-4C37-B1BF-3B03F0FC0B84}" srcOrd="1" destOrd="0" presId="urn:microsoft.com/office/officeart/2005/8/layout/bProcess3"/>
    <dgm:cxn modelId="{110B0BC7-24CA-45A3-AAB4-46EC3641FBCA}" type="presOf" srcId="{143BA875-E614-4DEE-8B7B-94E274D46837}" destId="{F845BECE-478B-4A90-8729-4C77503EC7C1}" srcOrd="0" destOrd="0" presId="urn:microsoft.com/office/officeart/2005/8/layout/bProcess3"/>
    <dgm:cxn modelId="{0B59C768-5D1F-4C06-A6F0-86B039ED297D}" type="presOf" srcId="{DEF5B562-D715-4939-BF6C-DCD6A8509C78}" destId="{0ECF3442-E782-46D9-869E-86CE642C3FCB}" srcOrd="0" destOrd="0" presId="urn:microsoft.com/office/officeart/2005/8/layout/bProcess3"/>
    <dgm:cxn modelId="{76544ECA-879E-41D4-961B-AF4C67D3BDC3}" type="presOf" srcId="{006B7253-C230-4A89-90D8-4CAD9E99A4BB}" destId="{A310A784-B300-4E68-BEE3-776F9C4C4F0A}" srcOrd="0" destOrd="0" presId="urn:microsoft.com/office/officeart/2005/8/layout/bProcess3"/>
    <dgm:cxn modelId="{631C9CB1-62D3-40CC-B7A6-7C4A4560325C}" type="presOf" srcId="{143BA875-E614-4DEE-8B7B-94E274D46837}" destId="{666D1B4D-D75A-439D-9C6C-DA505E6C600B}" srcOrd="1" destOrd="0" presId="urn:microsoft.com/office/officeart/2005/8/layout/bProcess3"/>
    <dgm:cxn modelId="{D1122E7B-D785-4570-B6BB-3C7FCE0A55A1}" type="presParOf" srcId="{F3F461F5-E808-4A6B-9DB8-A82596DD2628}" destId="{0ECF3442-E782-46D9-869E-86CE642C3FCB}" srcOrd="0" destOrd="0" presId="urn:microsoft.com/office/officeart/2005/8/layout/bProcess3"/>
    <dgm:cxn modelId="{F30D2348-3602-4E03-B695-E31E6E442225}" type="presParOf" srcId="{F3F461F5-E808-4A6B-9DB8-A82596DD2628}" destId="{A310A784-B300-4E68-BEE3-776F9C4C4F0A}" srcOrd="1" destOrd="0" presId="urn:microsoft.com/office/officeart/2005/8/layout/bProcess3"/>
    <dgm:cxn modelId="{9DECDB41-0334-4929-8652-914FE6168C2B}" type="presParOf" srcId="{A310A784-B300-4E68-BEE3-776F9C4C4F0A}" destId="{2CF9F069-F597-4C37-B1BF-3B03F0FC0B84}" srcOrd="0" destOrd="0" presId="urn:microsoft.com/office/officeart/2005/8/layout/bProcess3"/>
    <dgm:cxn modelId="{3655379C-F222-4860-96A1-F5F28DEBAC16}" type="presParOf" srcId="{F3F461F5-E808-4A6B-9DB8-A82596DD2628}" destId="{5E1A530C-A670-47C6-832F-F5E3266FBB24}" srcOrd="2" destOrd="0" presId="urn:microsoft.com/office/officeart/2005/8/layout/bProcess3"/>
    <dgm:cxn modelId="{0BFC1AE3-22E0-41F2-BB5F-1CAAE5ADF3B3}" type="presParOf" srcId="{F3F461F5-E808-4A6B-9DB8-A82596DD2628}" destId="{F845BECE-478B-4A90-8729-4C77503EC7C1}" srcOrd="3" destOrd="0" presId="urn:microsoft.com/office/officeart/2005/8/layout/bProcess3"/>
    <dgm:cxn modelId="{491A0D5D-A210-436D-BDC1-5BF7FCE1F591}" type="presParOf" srcId="{F845BECE-478B-4A90-8729-4C77503EC7C1}" destId="{666D1B4D-D75A-439D-9C6C-DA505E6C600B}" srcOrd="0" destOrd="0" presId="urn:microsoft.com/office/officeart/2005/8/layout/bProcess3"/>
    <dgm:cxn modelId="{7D546617-A88C-4617-8FF8-73672F76F2FF}" type="presParOf" srcId="{F3F461F5-E808-4A6B-9DB8-A82596DD2628}" destId="{55079497-0258-4623-A192-9EB79899CC97}" srcOrd="4" destOrd="0" presId="urn:microsoft.com/office/officeart/2005/8/layout/bProcess3"/>
    <dgm:cxn modelId="{0E3D06BE-A693-4ED2-B200-64AA2A1CD16E}" type="presParOf" srcId="{F3F461F5-E808-4A6B-9DB8-A82596DD2628}" destId="{AC5C3143-684A-4656-A6BD-0C7A4641C9A6}" srcOrd="5" destOrd="0" presId="urn:microsoft.com/office/officeart/2005/8/layout/bProcess3"/>
    <dgm:cxn modelId="{62659F55-F119-431E-B329-D5F26B6FF409}" type="presParOf" srcId="{AC5C3143-684A-4656-A6BD-0C7A4641C9A6}" destId="{D8EAF517-8D89-4430-AE35-B9C61533ABBD}" srcOrd="0" destOrd="0" presId="urn:microsoft.com/office/officeart/2005/8/layout/bProcess3"/>
    <dgm:cxn modelId="{3B3A3759-B960-4DC9-B115-217F638451FD}" type="presParOf" srcId="{F3F461F5-E808-4A6B-9DB8-A82596DD2628}" destId="{3E81E567-D892-4E2D-B42E-2FE13640DA49}" srcOrd="6" destOrd="0" presId="urn:microsoft.com/office/officeart/2005/8/layout/bProcess3"/>
    <dgm:cxn modelId="{9EF23D9D-C288-4464-A53E-4AC34DDDCE98}" type="presParOf" srcId="{F3F461F5-E808-4A6B-9DB8-A82596DD2628}" destId="{F1330EEE-30CA-4801-B090-35E50ADDAB96}" srcOrd="7" destOrd="0" presId="urn:microsoft.com/office/officeart/2005/8/layout/bProcess3"/>
    <dgm:cxn modelId="{083CF272-3FA7-4223-8230-DEDEF076E018}" type="presParOf" srcId="{F1330EEE-30CA-4801-B090-35E50ADDAB96}" destId="{395A9A4A-A0E2-4EA1-8AB2-B1E6D4C38DBF}" srcOrd="0" destOrd="0" presId="urn:microsoft.com/office/officeart/2005/8/layout/bProcess3"/>
    <dgm:cxn modelId="{964AA340-EA0F-4B2C-9D4B-20B7C1C08F9B}" type="presParOf" srcId="{F3F461F5-E808-4A6B-9DB8-A82596DD2628}" destId="{014CEECF-5557-4855-B240-DCB729E68608}" srcOrd="8" destOrd="0" presId="urn:microsoft.com/office/officeart/2005/8/layout/bProcess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1EDF61E-4519-4BAE-9669-ED3C15D35663}"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EF914A93-960D-481A-8C53-BBC87CD148ED}">
      <dgm:prSet/>
      <dgm:spPr>
        <a:solidFill>
          <a:srgbClr val="0000FF"/>
        </a:solidFill>
      </dgm:spPr>
      <dgm:t>
        <a:bodyPr/>
        <a:lstStyle/>
        <a:p>
          <a:pPr rtl="0"/>
          <a:r>
            <a:rPr lang="en-US" b="1" dirty="0">
              <a:latin typeface="Times New Roman" panose="02020603050405020304"/>
              <a:cs typeface="Times New Roman" panose="02020603050405020304"/>
            </a:rPr>
            <a:t>≥</a:t>
          </a:r>
          <a:r>
            <a:rPr lang="en-US" b="1" dirty="0"/>
            <a:t> 45 </a:t>
          </a:r>
          <a:r>
            <a:rPr lang="en-US" b="1" dirty="0" err="1"/>
            <a:t>ngày</a:t>
          </a:r>
          <a:r>
            <a:rPr lang="en-US" b="1" dirty="0"/>
            <a:t> </a:t>
          </a:r>
        </a:p>
      </dgm:t>
    </dgm:pt>
    <dgm:pt modelId="{3E9B30A4-1CA4-4293-B14D-4BE434B105E2}" cxnId="{BC678576-DDCB-43FC-A5CA-2472F38B9AD5}" type="parTrans">
      <dgm:prSet/>
      <dgm:spPr/>
      <dgm:t>
        <a:bodyPr/>
        <a:lstStyle/>
        <a:p>
          <a:endParaRPr lang="en-US"/>
        </a:p>
      </dgm:t>
    </dgm:pt>
    <dgm:pt modelId="{9B634DE0-EC89-4ED6-9868-57E756284F45}" cxnId="{BC678576-DDCB-43FC-A5CA-2472F38B9AD5}" type="sibTrans">
      <dgm:prSet/>
      <dgm:spPr/>
      <dgm:t>
        <a:bodyPr/>
        <a:lstStyle/>
        <a:p>
          <a:endParaRPr lang="en-US"/>
        </a:p>
      </dgm:t>
    </dgm:pt>
    <dgm:pt modelId="{1F73D3E8-21DF-46F6-A81B-081A1143E577}">
      <dgm:prSet/>
      <dgm:spPr>
        <a:solidFill>
          <a:srgbClr val="0000FF"/>
        </a:solidFill>
      </dgm:spPr>
      <dgm:t>
        <a:bodyPr/>
        <a:lstStyle/>
        <a:p>
          <a:pPr rtl="0"/>
          <a:r>
            <a:rPr lang="en-US" b="1" dirty="0">
              <a:latin typeface="Times New Roman" panose="02020603050405020304"/>
              <a:cs typeface="Times New Roman" panose="02020603050405020304"/>
            </a:rPr>
            <a:t>≥</a:t>
          </a:r>
          <a:r>
            <a:rPr lang="en-US" b="1" dirty="0"/>
            <a:t> 30 </a:t>
          </a:r>
          <a:r>
            <a:rPr lang="en-US" b="1" dirty="0" err="1"/>
            <a:t>ngày</a:t>
          </a:r>
          <a:r>
            <a:rPr lang="en-US" b="1" dirty="0"/>
            <a:t> </a:t>
          </a:r>
        </a:p>
      </dgm:t>
    </dgm:pt>
    <dgm:pt modelId="{F68ECB81-3FE1-4133-8551-2E87A98B4D8A}" cxnId="{FD0F2542-353A-4441-95F6-0F03BD995038}" type="parTrans">
      <dgm:prSet/>
      <dgm:spPr/>
      <dgm:t>
        <a:bodyPr/>
        <a:lstStyle/>
        <a:p>
          <a:endParaRPr lang="en-US"/>
        </a:p>
      </dgm:t>
    </dgm:pt>
    <dgm:pt modelId="{35D04F42-8ED4-4FA4-978A-9DF68084BE1D}" cxnId="{FD0F2542-353A-4441-95F6-0F03BD995038}" type="sibTrans">
      <dgm:prSet/>
      <dgm:spPr/>
      <dgm:t>
        <a:bodyPr/>
        <a:lstStyle/>
        <a:p>
          <a:endParaRPr lang="en-US"/>
        </a:p>
      </dgm:t>
    </dgm:pt>
    <dgm:pt modelId="{9E8EF999-D2BB-4733-82EE-0F7742E8A74C}">
      <dgm:prSet/>
      <dgm:spPr>
        <a:solidFill>
          <a:srgbClr val="0000FF"/>
        </a:solidFill>
      </dgm:spPr>
      <dgm:t>
        <a:bodyPr/>
        <a:lstStyle/>
        <a:p>
          <a:pPr rtl="0"/>
          <a:r>
            <a:rPr lang="en-US" b="1" dirty="0">
              <a:latin typeface="Times New Roman" panose="02020603050405020304"/>
              <a:cs typeface="Times New Roman" panose="02020603050405020304"/>
            </a:rPr>
            <a:t>≥ </a:t>
          </a:r>
          <a:r>
            <a:rPr lang="en-US" b="1" dirty="0"/>
            <a:t>3 </a:t>
          </a:r>
          <a:r>
            <a:rPr lang="en-US" b="1" dirty="0" err="1"/>
            <a:t>ngày</a:t>
          </a:r>
          <a:r>
            <a:rPr lang="en-US" b="1" dirty="0"/>
            <a:t> </a:t>
          </a:r>
        </a:p>
      </dgm:t>
    </dgm:pt>
    <dgm:pt modelId="{FABF3119-2154-45A9-B756-8D14FBDE4885}" cxnId="{EF41964C-442F-4EFE-83EA-E8A1B9C4D8F9}" type="parTrans">
      <dgm:prSet/>
      <dgm:spPr/>
      <dgm:t>
        <a:bodyPr/>
        <a:lstStyle/>
        <a:p>
          <a:endParaRPr lang="en-US"/>
        </a:p>
      </dgm:t>
    </dgm:pt>
    <dgm:pt modelId="{FBD5DDCD-AEBA-4B5E-8F0E-ECBB2AB8DDBE}" cxnId="{EF41964C-442F-4EFE-83EA-E8A1B9C4D8F9}" type="sibTrans">
      <dgm:prSet/>
      <dgm:spPr/>
      <dgm:t>
        <a:bodyPr/>
        <a:lstStyle/>
        <a:p>
          <a:endParaRPr lang="en-US"/>
        </a:p>
      </dgm:t>
    </dgm:pt>
    <dgm:pt modelId="{EE40426A-3AC6-45E1-9402-1BEA045B1C67}">
      <dgm:prSet/>
      <dgm:spPr/>
      <dgm:t>
        <a:bodyPr/>
        <a:lstStyle/>
        <a:p>
          <a:pPr rtl="0"/>
          <a:r>
            <a:rPr lang="en-US" b="1" dirty="0" err="1"/>
            <a:t>Đối</a:t>
          </a:r>
          <a:r>
            <a:rPr lang="en-US" b="1" dirty="0"/>
            <a:t> </a:t>
          </a:r>
          <a:r>
            <a:rPr lang="en-US" b="1" dirty="0" err="1"/>
            <a:t>với</a:t>
          </a:r>
          <a:r>
            <a:rPr lang="en-US" b="1" dirty="0"/>
            <a:t> </a:t>
          </a:r>
          <a:r>
            <a:rPr lang="en-US" b="1" dirty="0" err="1"/>
            <a:t>hợp</a:t>
          </a:r>
          <a:r>
            <a:rPr lang="en-US" b="1" dirty="0"/>
            <a:t> </a:t>
          </a:r>
          <a:r>
            <a:rPr lang="en-US" b="1" dirty="0" err="1"/>
            <a:t>đồng</a:t>
          </a:r>
          <a:r>
            <a:rPr lang="en-US" b="1" dirty="0"/>
            <a:t> </a:t>
          </a:r>
          <a:r>
            <a:rPr lang="en-US" b="1" dirty="0" err="1"/>
            <a:t>lao</a:t>
          </a:r>
          <a:r>
            <a:rPr lang="en-US" b="1" dirty="0"/>
            <a:t> </a:t>
          </a:r>
          <a:r>
            <a:rPr lang="en-US" b="1" dirty="0" err="1"/>
            <a:t>động</a:t>
          </a:r>
          <a:r>
            <a:rPr lang="en-US" b="1" dirty="0"/>
            <a:t> </a:t>
          </a:r>
          <a:r>
            <a:rPr lang="en-US" b="1" dirty="0" err="1"/>
            <a:t>không</a:t>
          </a:r>
          <a:r>
            <a:rPr lang="en-US" b="1" dirty="0"/>
            <a:t> </a:t>
          </a:r>
          <a:r>
            <a:rPr lang="en-US" b="1" dirty="0" err="1"/>
            <a:t>xác</a:t>
          </a:r>
          <a:r>
            <a:rPr lang="en-US" b="1" dirty="0"/>
            <a:t> </a:t>
          </a:r>
          <a:r>
            <a:rPr lang="en-US" b="1" dirty="0" err="1"/>
            <a:t>định</a:t>
          </a:r>
          <a:r>
            <a:rPr lang="en-US" b="1" dirty="0"/>
            <a:t> </a:t>
          </a:r>
          <a:r>
            <a:rPr lang="en-US" b="1" dirty="0" err="1"/>
            <a:t>thời</a:t>
          </a:r>
          <a:r>
            <a:rPr lang="en-US" b="1" dirty="0"/>
            <a:t> </a:t>
          </a:r>
          <a:r>
            <a:rPr lang="en-US" b="1" dirty="0" err="1"/>
            <a:t>hạn</a:t>
          </a:r>
          <a:r>
            <a:rPr lang="en-US" b="1" dirty="0"/>
            <a:t>;</a:t>
          </a:r>
        </a:p>
      </dgm:t>
    </dgm:pt>
    <dgm:pt modelId="{E9A2FA72-772C-4F1F-811C-E6B232F58F9E}" cxnId="{20565667-0940-4D0C-811A-D493186F9615}" type="parTrans">
      <dgm:prSet/>
      <dgm:spPr/>
      <dgm:t>
        <a:bodyPr/>
        <a:lstStyle/>
        <a:p>
          <a:endParaRPr lang="en-US"/>
        </a:p>
      </dgm:t>
    </dgm:pt>
    <dgm:pt modelId="{5D2918BA-D626-4AB7-AAA9-7957536C5728}" cxnId="{20565667-0940-4D0C-811A-D493186F9615}" type="sibTrans">
      <dgm:prSet/>
      <dgm:spPr/>
      <dgm:t>
        <a:bodyPr/>
        <a:lstStyle/>
        <a:p>
          <a:endParaRPr lang="en-US"/>
        </a:p>
      </dgm:t>
    </dgm:pt>
    <dgm:pt modelId="{D17B59DF-698E-4644-A4EF-CFF6DA022D07}">
      <dgm:prSet/>
      <dgm:spPr/>
      <dgm:t>
        <a:bodyPr/>
        <a:lstStyle/>
        <a:p>
          <a:pPr marL="0" marR="0" indent="0" defTabSz="914400" rtl="0" eaLnBrk="1" fontAlgn="auto" latinLnBrk="0" hangingPunct="1">
            <a:lnSpc>
              <a:spcPct val="100000"/>
            </a:lnSpc>
            <a:spcBef>
              <a:spcPts val="0"/>
            </a:spcBef>
            <a:spcAft>
              <a:spcPts val="0"/>
            </a:spcAft>
            <a:buClrTx/>
            <a:buSzTx/>
            <a:buFontTx/>
            <a:buNone/>
          </a:pPr>
          <a:r>
            <a:rPr lang="en-US" b="1" dirty="0"/>
            <a:t> </a:t>
          </a:r>
          <a:r>
            <a:rPr lang="en-US" b="1" dirty="0" err="1"/>
            <a:t>Đối</a:t>
          </a:r>
          <a:r>
            <a:rPr lang="en-US" b="1" dirty="0"/>
            <a:t> </a:t>
          </a:r>
          <a:r>
            <a:rPr lang="en-US" b="1" dirty="0" err="1"/>
            <a:t>với</a:t>
          </a:r>
          <a:r>
            <a:rPr lang="en-US" b="1" dirty="0"/>
            <a:t> </a:t>
          </a:r>
          <a:r>
            <a:rPr lang="en-US" b="1" dirty="0" err="1"/>
            <a:t>hợp</a:t>
          </a:r>
          <a:r>
            <a:rPr lang="en-US" b="1" dirty="0"/>
            <a:t> </a:t>
          </a:r>
          <a:r>
            <a:rPr lang="en-US" b="1" dirty="0" err="1"/>
            <a:t>đồng</a:t>
          </a:r>
          <a:r>
            <a:rPr lang="en-US" b="1" dirty="0"/>
            <a:t> </a:t>
          </a:r>
          <a:r>
            <a:rPr lang="en-US" b="1" dirty="0" err="1"/>
            <a:t>lao</a:t>
          </a:r>
          <a:r>
            <a:rPr lang="en-US" b="1" dirty="0"/>
            <a:t> </a:t>
          </a:r>
          <a:r>
            <a:rPr lang="en-US" b="1" dirty="0" err="1"/>
            <a:t>động</a:t>
          </a:r>
          <a:r>
            <a:rPr lang="en-US" b="1" dirty="0"/>
            <a:t> </a:t>
          </a:r>
          <a:r>
            <a:rPr lang="en-US" b="1" dirty="0" err="1"/>
            <a:t>xác</a:t>
          </a:r>
          <a:r>
            <a:rPr lang="en-US" b="1" dirty="0"/>
            <a:t> </a:t>
          </a:r>
          <a:r>
            <a:rPr lang="en-US" b="1" dirty="0" err="1"/>
            <a:t>định</a:t>
          </a:r>
          <a:r>
            <a:rPr lang="en-US" b="1" dirty="0"/>
            <a:t> </a:t>
          </a:r>
          <a:r>
            <a:rPr lang="en-US" b="1" dirty="0" err="1"/>
            <a:t>thời</a:t>
          </a:r>
          <a:r>
            <a:rPr lang="en-US" b="1" dirty="0"/>
            <a:t> </a:t>
          </a:r>
          <a:r>
            <a:rPr lang="en-US" b="1" dirty="0" err="1"/>
            <a:t>hạn</a:t>
          </a:r>
          <a:r>
            <a:rPr lang="en-US" b="1" dirty="0"/>
            <a:t> </a:t>
          </a:r>
          <a:r>
            <a:rPr lang="en-US" b="1" dirty="0" err="1"/>
            <a:t>từ</a:t>
          </a:r>
          <a:r>
            <a:rPr lang="en-US" b="1" dirty="0"/>
            <a:t> </a:t>
          </a:r>
          <a:r>
            <a:rPr lang="en-US" b="1" dirty="0" err="1"/>
            <a:t>đủ</a:t>
          </a:r>
          <a:r>
            <a:rPr lang="en-US" b="1" dirty="0"/>
            <a:t> 12 </a:t>
          </a:r>
          <a:r>
            <a:rPr lang="en-US" b="1" dirty="0" err="1"/>
            <a:t>tháng</a:t>
          </a:r>
          <a:r>
            <a:rPr lang="en-US" b="1" dirty="0"/>
            <a:t> </a:t>
          </a:r>
          <a:r>
            <a:rPr lang="en-US" b="1" dirty="0" err="1"/>
            <a:t>đến</a:t>
          </a:r>
          <a:r>
            <a:rPr lang="en-US" b="1" dirty="0"/>
            <a:t> 36 </a:t>
          </a:r>
          <a:r>
            <a:rPr lang="en-US" b="1" dirty="0" err="1"/>
            <a:t>tháng</a:t>
          </a:r>
          <a:r>
            <a:rPr lang="en-US" b="1" dirty="0"/>
            <a:t>;</a:t>
          </a:r>
        </a:p>
        <a:p>
          <a:pPr marL="285750" indent="0" defTabSz="1289050">
            <a:lnSpc>
              <a:spcPct val="90000"/>
            </a:lnSpc>
            <a:spcBef>
              <a:spcPct val="0"/>
            </a:spcBef>
            <a:spcAft>
              <a:spcPct val="15000"/>
            </a:spcAft>
            <a:buNone/>
          </a:pPr>
          <a:endParaRPr lang="en-US" b="1" dirty="0"/>
        </a:p>
      </dgm:t>
    </dgm:pt>
    <dgm:pt modelId="{6B0091F1-E256-4598-B359-B8F1EEE2AE61}" cxnId="{9F0E4B2A-5687-4307-AB7A-9955E724594D}" type="parTrans">
      <dgm:prSet/>
      <dgm:spPr/>
      <dgm:t>
        <a:bodyPr/>
        <a:lstStyle/>
        <a:p>
          <a:endParaRPr lang="en-US"/>
        </a:p>
      </dgm:t>
    </dgm:pt>
    <dgm:pt modelId="{F69CAEA4-E6D1-4435-AFEA-07FBEAB9AB8F}" cxnId="{9F0E4B2A-5687-4307-AB7A-9955E724594D}" type="sibTrans">
      <dgm:prSet/>
      <dgm:spPr/>
      <dgm:t>
        <a:bodyPr/>
        <a:lstStyle/>
        <a:p>
          <a:endParaRPr lang="en-US"/>
        </a:p>
      </dgm:t>
    </dgm:pt>
    <dgm:pt modelId="{61202440-B603-4A92-937E-05C2B110128D}">
      <dgm:prSet/>
      <dgm:spPr/>
      <dgm:t>
        <a:bodyPr/>
        <a:lstStyle/>
        <a:p>
          <a:r>
            <a:rPr lang="en-US" b="1" dirty="0" err="1"/>
            <a:t>Đối</a:t>
          </a:r>
          <a:r>
            <a:rPr lang="en-US" b="1" dirty="0"/>
            <a:t> </a:t>
          </a:r>
          <a:r>
            <a:rPr lang="en-US" b="1" dirty="0" err="1"/>
            <a:t>với</a:t>
          </a:r>
          <a:r>
            <a:rPr lang="en-US" b="1" dirty="0"/>
            <a:t> </a:t>
          </a:r>
          <a:r>
            <a:rPr lang="en-US" b="1" dirty="0" err="1"/>
            <a:t>hợp</a:t>
          </a:r>
          <a:r>
            <a:rPr lang="en-US" b="1" dirty="0"/>
            <a:t> </a:t>
          </a:r>
          <a:r>
            <a:rPr lang="en-US" b="1" dirty="0" err="1"/>
            <a:t>đồng</a:t>
          </a:r>
          <a:r>
            <a:rPr lang="en-US" b="1" dirty="0"/>
            <a:t> </a:t>
          </a:r>
          <a:r>
            <a:rPr lang="en-US" b="1" dirty="0" err="1"/>
            <a:t>lao</a:t>
          </a:r>
          <a:r>
            <a:rPr lang="en-US" b="1" dirty="0"/>
            <a:t> </a:t>
          </a:r>
          <a:r>
            <a:rPr lang="en-US" b="1" dirty="0" err="1"/>
            <a:t>động</a:t>
          </a:r>
          <a:r>
            <a:rPr lang="en-US" b="1" dirty="0"/>
            <a:t> </a:t>
          </a:r>
          <a:r>
            <a:rPr lang="en-US" b="1" dirty="0" err="1"/>
            <a:t>theo</a:t>
          </a:r>
          <a:r>
            <a:rPr lang="en-US" b="1" dirty="0"/>
            <a:t> </a:t>
          </a:r>
          <a:r>
            <a:rPr lang="en-US" b="1" dirty="0" err="1"/>
            <a:t>mùa</a:t>
          </a:r>
          <a:r>
            <a:rPr lang="en-US" b="1" dirty="0"/>
            <a:t> </a:t>
          </a:r>
          <a:r>
            <a:rPr lang="en-US" b="1" dirty="0" err="1"/>
            <a:t>vụ</a:t>
          </a:r>
          <a:r>
            <a:rPr lang="en-US" b="1" dirty="0"/>
            <a:t> </a:t>
          </a:r>
          <a:r>
            <a:rPr lang="en-US" b="1" dirty="0" err="1"/>
            <a:t>hoặc</a:t>
          </a:r>
          <a:r>
            <a:rPr lang="en-US" b="1" dirty="0"/>
            <a:t> </a:t>
          </a:r>
          <a:r>
            <a:rPr lang="en-US" b="1" dirty="0" err="1"/>
            <a:t>theo</a:t>
          </a:r>
          <a:r>
            <a:rPr lang="en-US" b="1" dirty="0"/>
            <a:t> </a:t>
          </a:r>
          <a:r>
            <a:rPr lang="en-US" b="1" dirty="0" err="1"/>
            <a:t>một</a:t>
          </a:r>
          <a:r>
            <a:rPr lang="en-US" b="1" dirty="0"/>
            <a:t> </a:t>
          </a:r>
          <a:r>
            <a:rPr lang="en-US" b="1" dirty="0" err="1"/>
            <a:t>công</a:t>
          </a:r>
          <a:r>
            <a:rPr lang="en-US" b="1" dirty="0"/>
            <a:t> </a:t>
          </a:r>
          <a:r>
            <a:rPr lang="en-US" b="1" dirty="0" err="1"/>
            <a:t>việc</a:t>
          </a:r>
          <a:r>
            <a:rPr lang="en-US" b="1" dirty="0"/>
            <a:t> </a:t>
          </a:r>
          <a:r>
            <a:rPr lang="en-US" b="1" dirty="0" err="1"/>
            <a:t>nhất</a:t>
          </a:r>
          <a:r>
            <a:rPr lang="en-US" b="1" dirty="0"/>
            <a:t> </a:t>
          </a:r>
          <a:r>
            <a:rPr lang="en-US" b="1" dirty="0" err="1"/>
            <a:t>định</a:t>
          </a:r>
          <a:r>
            <a:rPr lang="en-US" b="1" dirty="0"/>
            <a:t> </a:t>
          </a:r>
          <a:r>
            <a:rPr lang="en-US" b="1" dirty="0" err="1"/>
            <a:t>có</a:t>
          </a:r>
          <a:r>
            <a:rPr lang="en-US" b="1" dirty="0"/>
            <a:t> </a:t>
          </a:r>
          <a:r>
            <a:rPr lang="en-US" b="1" dirty="0" err="1"/>
            <a:t>thời</a:t>
          </a:r>
          <a:r>
            <a:rPr lang="en-US" b="1" dirty="0"/>
            <a:t> </a:t>
          </a:r>
          <a:r>
            <a:rPr lang="en-US" b="1" dirty="0" err="1"/>
            <a:t>hạn</a:t>
          </a:r>
          <a:r>
            <a:rPr lang="en-US" b="1" dirty="0"/>
            <a:t> </a:t>
          </a:r>
          <a:r>
            <a:rPr lang="en-US" b="1" dirty="0" err="1"/>
            <a:t>dưới</a:t>
          </a:r>
          <a:r>
            <a:rPr lang="en-US" b="1" dirty="0"/>
            <a:t> 12 </a:t>
          </a:r>
          <a:r>
            <a:rPr lang="en-US" b="1" dirty="0" err="1"/>
            <a:t>tháng</a:t>
          </a:r>
          <a:endParaRPr lang="en-US" b="1" dirty="0"/>
        </a:p>
      </dgm:t>
    </dgm:pt>
    <dgm:pt modelId="{F3920973-850E-4ABC-95C8-EC87584CA7DF}" cxnId="{3D8ABCB2-06D5-4CCD-A273-4ABC762757BB}" type="parTrans">
      <dgm:prSet/>
      <dgm:spPr/>
      <dgm:t>
        <a:bodyPr/>
        <a:lstStyle/>
        <a:p>
          <a:endParaRPr lang="en-US"/>
        </a:p>
      </dgm:t>
    </dgm:pt>
    <dgm:pt modelId="{62B92385-10FA-4810-84F8-859A5FD4F3B9}" cxnId="{3D8ABCB2-06D5-4CCD-A273-4ABC762757BB}" type="sibTrans">
      <dgm:prSet/>
      <dgm:spPr/>
      <dgm:t>
        <a:bodyPr/>
        <a:lstStyle/>
        <a:p>
          <a:endParaRPr lang="en-US"/>
        </a:p>
      </dgm:t>
    </dgm:pt>
    <dgm:pt modelId="{DB6F5D1E-021D-4D8C-8E18-C7124C957E8D}" type="pres">
      <dgm:prSet presAssocID="{61EDF61E-4519-4BAE-9669-ED3C15D35663}" presName="linearFlow" presStyleCnt="0">
        <dgm:presLayoutVars>
          <dgm:dir/>
          <dgm:animLvl val="lvl"/>
          <dgm:resizeHandles val="exact"/>
        </dgm:presLayoutVars>
      </dgm:prSet>
      <dgm:spPr/>
      <dgm:t>
        <a:bodyPr/>
        <a:lstStyle/>
        <a:p>
          <a:endParaRPr lang="en-US"/>
        </a:p>
      </dgm:t>
    </dgm:pt>
    <dgm:pt modelId="{C6887603-F81A-4079-A733-04E11E442627}" type="pres">
      <dgm:prSet presAssocID="{EF914A93-960D-481A-8C53-BBC87CD148ED}" presName="composite" presStyleCnt="0"/>
      <dgm:spPr/>
    </dgm:pt>
    <dgm:pt modelId="{3140A502-771B-4CF9-BD1B-0D3414207597}" type="pres">
      <dgm:prSet presAssocID="{EF914A93-960D-481A-8C53-BBC87CD148ED}" presName="parentText" presStyleLbl="alignNode1" presStyleIdx="0" presStyleCnt="3" custLinFactNeighborX="0" custLinFactNeighborY="-10830">
        <dgm:presLayoutVars>
          <dgm:chMax val="1"/>
          <dgm:bulletEnabled val="1"/>
        </dgm:presLayoutVars>
      </dgm:prSet>
      <dgm:spPr/>
      <dgm:t>
        <a:bodyPr/>
        <a:lstStyle/>
        <a:p>
          <a:endParaRPr lang="en-US"/>
        </a:p>
      </dgm:t>
    </dgm:pt>
    <dgm:pt modelId="{CBB42D40-3EC1-452B-A6AA-6A8B5DB30886}" type="pres">
      <dgm:prSet presAssocID="{EF914A93-960D-481A-8C53-BBC87CD148ED}" presName="descendantText" presStyleLbl="alignAcc1" presStyleIdx="0" presStyleCnt="3">
        <dgm:presLayoutVars>
          <dgm:bulletEnabled val="1"/>
        </dgm:presLayoutVars>
      </dgm:prSet>
      <dgm:spPr/>
      <dgm:t>
        <a:bodyPr/>
        <a:lstStyle/>
        <a:p>
          <a:endParaRPr lang="en-US"/>
        </a:p>
      </dgm:t>
    </dgm:pt>
    <dgm:pt modelId="{A445CC68-EBBD-4DF2-83E8-77800D3AA577}" type="pres">
      <dgm:prSet presAssocID="{9B634DE0-EC89-4ED6-9868-57E756284F45}" presName="sp" presStyleCnt="0"/>
      <dgm:spPr/>
    </dgm:pt>
    <dgm:pt modelId="{F16839AC-A1D0-4FBB-B2AD-05DF88FD3222}" type="pres">
      <dgm:prSet presAssocID="{1F73D3E8-21DF-46F6-A81B-081A1143E577}" presName="composite" presStyleCnt="0"/>
      <dgm:spPr/>
    </dgm:pt>
    <dgm:pt modelId="{15721E52-AAA1-4133-A359-D1984805C38E}" type="pres">
      <dgm:prSet presAssocID="{1F73D3E8-21DF-46F6-A81B-081A1143E577}" presName="parentText" presStyleLbl="alignNode1" presStyleIdx="1" presStyleCnt="3">
        <dgm:presLayoutVars>
          <dgm:chMax val="1"/>
          <dgm:bulletEnabled val="1"/>
        </dgm:presLayoutVars>
      </dgm:prSet>
      <dgm:spPr/>
      <dgm:t>
        <a:bodyPr/>
        <a:lstStyle/>
        <a:p>
          <a:endParaRPr lang="en-US"/>
        </a:p>
      </dgm:t>
    </dgm:pt>
    <dgm:pt modelId="{73747098-D745-417D-9BCA-63CA1D2770BC}" type="pres">
      <dgm:prSet presAssocID="{1F73D3E8-21DF-46F6-A81B-081A1143E577}" presName="descendantText" presStyleLbl="alignAcc1" presStyleIdx="1" presStyleCnt="3">
        <dgm:presLayoutVars>
          <dgm:bulletEnabled val="1"/>
        </dgm:presLayoutVars>
      </dgm:prSet>
      <dgm:spPr/>
      <dgm:t>
        <a:bodyPr/>
        <a:lstStyle/>
        <a:p>
          <a:endParaRPr lang="en-US"/>
        </a:p>
      </dgm:t>
    </dgm:pt>
    <dgm:pt modelId="{3E85EFE8-5D54-435D-9F1E-A4AC96437EB0}" type="pres">
      <dgm:prSet presAssocID="{35D04F42-8ED4-4FA4-978A-9DF68084BE1D}" presName="sp" presStyleCnt="0"/>
      <dgm:spPr/>
    </dgm:pt>
    <dgm:pt modelId="{31DCC2C2-7385-4C8B-BE83-DC825DB6D79B}" type="pres">
      <dgm:prSet presAssocID="{9E8EF999-D2BB-4733-82EE-0F7742E8A74C}" presName="composite" presStyleCnt="0"/>
      <dgm:spPr/>
    </dgm:pt>
    <dgm:pt modelId="{179BAF68-8F2E-44F0-805A-3A01D2DABF2A}" type="pres">
      <dgm:prSet presAssocID="{9E8EF999-D2BB-4733-82EE-0F7742E8A74C}" presName="parentText" presStyleLbl="alignNode1" presStyleIdx="2" presStyleCnt="3">
        <dgm:presLayoutVars>
          <dgm:chMax val="1"/>
          <dgm:bulletEnabled val="1"/>
        </dgm:presLayoutVars>
      </dgm:prSet>
      <dgm:spPr/>
      <dgm:t>
        <a:bodyPr/>
        <a:lstStyle/>
        <a:p>
          <a:endParaRPr lang="en-US"/>
        </a:p>
      </dgm:t>
    </dgm:pt>
    <dgm:pt modelId="{D2905071-0131-446C-B749-47FF474B8E3C}" type="pres">
      <dgm:prSet presAssocID="{9E8EF999-D2BB-4733-82EE-0F7742E8A74C}" presName="descendantText" presStyleLbl="alignAcc1" presStyleIdx="2" presStyleCnt="3">
        <dgm:presLayoutVars>
          <dgm:bulletEnabled val="1"/>
        </dgm:presLayoutVars>
      </dgm:prSet>
      <dgm:spPr/>
      <dgm:t>
        <a:bodyPr/>
        <a:lstStyle/>
        <a:p>
          <a:endParaRPr lang="en-US"/>
        </a:p>
      </dgm:t>
    </dgm:pt>
  </dgm:ptLst>
  <dgm:cxnLst>
    <dgm:cxn modelId="{E9A76A20-8FAE-4129-87F8-E031D98B6290}" type="presOf" srcId="{D17B59DF-698E-4644-A4EF-CFF6DA022D07}" destId="{73747098-D745-417D-9BCA-63CA1D2770BC}" srcOrd="0" destOrd="0" presId="urn:microsoft.com/office/officeart/2005/8/layout/chevron2"/>
    <dgm:cxn modelId="{4C778DCB-BB20-4562-B7A0-ACE3A524C88D}" type="presOf" srcId="{61EDF61E-4519-4BAE-9669-ED3C15D35663}" destId="{DB6F5D1E-021D-4D8C-8E18-C7124C957E8D}" srcOrd="0" destOrd="0" presId="urn:microsoft.com/office/officeart/2005/8/layout/chevron2"/>
    <dgm:cxn modelId="{FD0F2542-353A-4441-95F6-0F03BD995038}" srcId="{61EDF61E-4519-4BAE-9669-ED3C15D35663}" destId="{1F73D3E8-21DF-46F6-A81B-081A1143E577}" srcOrd="1" destOrd="0" parTransId="{F68ECB81-3FE1-4133-8551-2E87A98B4D8A}" sibTransId="{35D04F42-8ED4-4FA4-978A-9DF68084BE1D}"/>
    <dgm:cxn modelId="{2E6DC621-A895-484B-B227-FB4E4256EF96}" type="presOf" srcId="{EF914A93-960D-481A-8C53-BBC87CD148ED}" destId="{3140A502-771B-4CF9-BD1B-0D3414207597}" srcOrd="0" destOrd="0" presId="urn:microsoft.com/office/officeart/2005/8/layout/chevron2"/>
    <dgm:cxn modelId="{BC678576-DDCB-43FC-A5CA-2472F38B9AD5}" srcId="{61EDF61E-4519-4BAE-9669-ED3C15D35663}" destId="{EF914A93-960D-481A-8C53-BBC87CD148ED}" srcOrd="0" destOrd="0" parTransId="{3E9B30A4-1CA4-4293-B14D-4BE434B105E2}" sibTransId="{9B634DE0-EC89-4ED6-9868-57E756284F45}"/>
    <dgm:cxn modelId="{9F0E4B2A-5687-4307-AB7A-9955E724594D}" srcId="{1F73D3E8-21DF-46F6-A81B-081A1143E577}" destId="{D17B59DF-698E-4644-A4EF-CFF6DA022D07}" srcOrd="0" destOrd="0" parTransId="{6B0091F1-E256-4598-B359-B8F1EEE2AE61}" sibTransId="{F69CAEA4-E6D1-4435-AFEA-07FBEAB9AB8F}"/>
    <dgm:cxn modelId="{DC7AF288-0DB4-48FF-8A86-E98BE7139BEE}" type="presOf" srcId="{EE40426A-3AC6-45E1-9402-1BEA045B1C67}" destId="{CBB42D40-3EC1-452B-A6AA-6A8B5DB30886}" srcOrd="0" destOrd="0" presId="urn:microsoft.com/office/officeart/2005/8/layout/chevron2"/>
    <dgm:cxn modelId="{EF41964C-442F-4EFE-83EA-E8A1B9C4D8F9}" srcId="{61EDF61E-4519-4BAE-9669-ED3C15D35663}" destId="{9E8EF999-D2BB-4733-82EE-0F7742E8A74C}" srcOrd="2" destOrd="0" parTransId="{FABF3119-2154-45A9-B756-8D14FBDE4885}" sibTransId="{FBD5DDCD-AEBA-4B5E-8F0E-ECBB2AB8DDBE}"/>
    <dgm:cxn modelId="{20565667-0940-4D0C-811A-D493186F9615}" srcId="{EF914A93-960D-481A-8C53-BBC87CD148ED}" destId="{EE40426A-3AC6-45E1-9402-1BEA045B1C67}" srcOrd="0" destOrd="0" parTransId="{E9A2FA72-772C-4F1F-811C-E6B232F58F9E}" sibTransId="{5D2918BA-D626-4AB7-AAA9-7957536C5728}"/>
    <dgm:cxn modelId="{DEADE63C-75C3-4245-B18F-C12B9692398C}" type="presOf" srcId="{1F73D3E8-21DF-46F6-A81B-081A1143E577}" destId="{15721E52-AAA1-4133-A359-D1984805C38E}" srcOrd="0" destOrd="0" presId="urn:microsoft.com/office/officeart/2005/8/layout/chevron2"/>
    <dgm:cxn modelId="{C40DB35A-966E-4B82-B665-13F45C47F0A2}" type="presOf" srcId="{9E8EF999-D2BB-4733-82EE-0F7742E8A74C}" destId="{179BAF68-8F2E-44F0-805A-3A01D2DABF2A}" srcOrd="0" destOrd="0" presId="urn:microsoft.com/office/officeart/2005/8/layout/chevron2"/>
    <dgm:cxn modelId="{3D8ABCB2-06D5-4CCD-A273-4ABC762757BB}" srcId="{9E8EF999-D2BB-4733-82EE-0F7742E8A74C}" destId="{61202440-B603-4A92-937E-05C2B110128D}" srcOrd="0" destOrd="0" parTransId="{F3920973-850E-4ABC-95C8-EC87584CA7DF}" sibTransId="{62B92385-10FA-4810-84F8-859A5FD4F3B9}"/>
    <dgm:cxn modelId="{AE34910A-B5DD-48C9-A1D3-F0A05B1968A6}" type="presOf" srcId="{61202440-B603-4A92-937E-05C2B110128D}" destId="{D2905071-0131-446C-B749-47FF474B8E3C}" srcOrd="0" destOrd="0" presId="urn:microsoft.com/office/officeart/2005/8/layout/chevron2"/>
    <dgm:cxn modelId="{1B4929F9-BB41-4002-B041-2F2B44C9A749}" type="presParOf" srcId="{DB6F5D1E-021D-4D8C-8E18-C7124C957E8D}" destId="{C6887603-F81A-4079-A733-04E11E442627}" srcOrd="0" destOrd="0" presId="urn:microsoft.com/office/officeart/2005/8/layout/chevron2"/>
    <dgm:cxn modelId="{BC658A0B-F629-48B2-B587-9DBDF55ACAAB}" type="presParOf" srcId="{C6887603-F81A-4079-A733-04E11E442627}" destId="{3140A502-771B-4CF9-BD1B-0D3414207597}" srcOrd="0" destOrd="0" presId="urn:microsoft.com/office/officeart/2005/8/layout/chevron2"/>
    <dgm:cxn modelId="{C64EC694-0E5D-4EE2-B854-F40EFAA8193C}" type="presParOf" srcId="{C6887603-F81A-4079-A733-04E11E442627}" destId="{CBB42D40-3EC1-452B-A6AA-6A8B5DB30886}" srcOrd="1" destOrd="0" presId="urn:microsoft.com/office/officeart/2005/8/layout/chevron2"/>
    <dgm:cxn modelId="{9FF4F4C4-C6A1-460E-9D5F-FBF8AE325644}" type="presParOf" srcId="{DB6F5D1E-021D-4D8C-8E18-C7124C957E8D}" destId="{A445CC68-EBBD-4DF2-83E8-77800D3AA577}" srcOrd="1" destOrd="0" presId="urn:microsoft.com/office/officeart/2005/8/layout/chevron2"/>
    <dgm:cxn modelId="{4C166522-C3D2-4D9B-B8E6-AE409B1BA611}" type="presParOf" srcId="{DB6F5D1E-021D-4D8C-8E18-C7124C957E8D}" destId="{F16839AC-A1D0-4FBB-B2AD-05DF88FD3222}" srcOrd="2" destOrd="0" presId="urn:microsoft.com/office/officeart/2005/8/layout/chevron2"/>
    <dgm:cxn modelId="{14A3A745-E2E4-43DF-A9B6-B4F3C59944CC}" type="presParOf" srcId="{F16839AC-A1D0-4FBB-B2AD-05DF88FD3222}" destId="{15721E52-AAA1-4133-A359-D1984805C38E}" srcOrd="0" destOrd="0" presId="urn:microsoft.com/office/officeart/2005/8/layout/chevron2"/>
    <dgm:cxn modelId="{4184F720-23E4-4A80-9120-1FE13452F84A}" type="presParOf" srcId="{F16839AC-A1D0-4FBB-B2AD-05DF88FD3222}" destId="{73747098-D745-417D-9BCA-63CA1D2770BC}" srcOrd="1" destOrd="0" presId="urn:microsoft.com/office/officeart/2005/8/layout/chevron2"/>
    <dgm:cxn modelId="{CDE30247-8CDB-43C3-85D7-1F11E54B7881}" type="presParOf" srcId="{DB6F5D1E-021D-4D8C-8E18-C7124C957E8D}" destId="{3E85EFE8-5D54-435D-9F1E-A4AC96437EB0}" srcOrd="3" destOrd="0" presId="urn:microsoft.com/office/officeart/2005/8/layout/chevron2"/>
    <dgm:cxn modelId="{AD53B9C8-875C-4D0C-8E5B-5ABD52D1AC6C}" type="presParOf" srcId="{DB6F5D1E-021D-4D8C-8E18-C7124C957E8D}" destId="{31DCC2C2-7385-4C8B-BE83-DC825DB6D79B}" srcOrd="4" destOrd="0" presId="urn:microsoft.com/office/officeart/2005/8/layout/chevron2"/>
    <dgm:cxn modelId="{29218FD7-DF7C-46E2-921B-C5C6EE15DF49}" type="presParOf" srcId="{31DCC2C2-7385-4C8B-BE83-DC825DB6D79B}" destId="{179BAF68-8F2E-44F0-805A-3A01D2DABF2A}" srcOrd="0" destOrd="0" presId="urn:microsoft.com/office/officeart/2005/8/layout/chevron2"/>
    <dgm:cxn modelId="{3EB96DB8-CEFC-4EE2-994D-A0E9CAF7F027}" type="presParOf" srcId="{31DCC2C2-7385-4C8B-BE83-DC825DB6D79B}" destId="{D2905071-0131-446C-B749-47FF474B8E3C}"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E422620-0244-46D8-B6E1-3AD1FBA5FCB3}" type="doc">
      <dgm:prSet loTypeId="urn:microsoft.com/office/officeart/2005/8/layout/bProcess3" loCatId="process" qsTypeId="urn:microsoft.com/office/officeart/2005/8/quickstyle/simple3" qsCatId="simple" csTypeId="urn:microsoft.com/office/officeart/2005/8/colors/accent0_3" csCatId="mainScheme" phldr="1"/>
      <dgm:spPr/>
      <dgm:t>
        <a:bodyPr/>
        <a:lstStyle/>
        <a:p>
          <a:endParaRPr lang="en-US"/>
        </a:p>
      </dgm:t>
    </dgm:pt>
    <dgm:pt modelId="{DEF5B562-D715-4939-BF6C-DCD6A8509C78}">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2400" dirty="0">
              <a:latin typeface="Times New Roman" panose="02020603050405020304" pitchFamily="18" charset="0"/>
              <a:cs typeface="Times New Roman" panose="02020603050405020304" pitchFamily="18" charset="0"/>
            </a:rPr>
            <a:t>a) </a:t>
          </a:r>
          <a:r>
            <a:rPr lang="nl-NL" sz="2400" dirty="0"/>
            <a:t>Người lao động đang nghỉ hằng năm, nghỉ việc riêng và trường hợp nghỉ khác được NSDLĐ đồng ý</a:t>
          </a:r>
          <a:endParaRPr lang="en-US" sz="2400" dirty="0">
            <a:latin typeface="Times New Roman" panose="02020603050405020304" pitchFamily="18" charset="0"/>
            <a:cs typeface="Times New Roman" panose="02020603050405020304" pitchFamily="18" charset="0"/>
          </a:endParaRPr>
        </a:p>
      </dgm:t>
    </dgm:pt>
    <dgm:pt modelId="{758D0C1D-7598-4D51-8A0F-9D344A9E7AD8}" cxnId="{8F605EB5-F470-4B1A-AD3C-3DC813F31F99}" type="parTrans">
      <dgm:prSet/>
      <dgm:spPr/>
      <dgm:t>
        <a:bodyPr/>
        <a:lstStyle/>
        <a:p>
          <a:endParaRPr lang="en-US" sz="2400">
            <a:latin typeface="Times New Roman" panose="02020603050405020304" pitchFamily="18" charset="0"/>
            <a:cs typeface="Times New Roman" panose="02020603050405020304" pitchFamily="18" charset="0"/>
          </a:endParaRPr>
        </a:p>
      </dgm:t>
    </dgm:pt>
    <dgm:pt modelId="{006B7253-C230-4A89-90D8-4CAD9E99A4BB}" cxnId="{8F605EB5-F470-4B1A-AD3C-3DC813F31F99}" type="sibTrans">
      <dgm:prSet>
        <dgm:style>
          <a:lnRef idx="3">
            <a:schemeClr val="accent6"/>
          </a:lnRef>
          <a:fillRef idx="0">
            <a:schemeClr val="accent6"/>
          </a:fillRef>
          <a:effectRef idx="2">
            <a:schemeClr val="accent6"/>
          </a:effectRef>
          <a:fontRef idx="minor">
            <a:schemeClr val="tx1"/>
          </a:fontRef>
        </dgm:style>
      </dgm:prSet>
      <dgm:spPr/>
      <dgm:t>
        <a:bodyPr/>
        <a:lstStyle/>
        <a:p>
          <a:endParaRPr lang="en-US" sz="2400">
            <a:latin typeface="Times New Roman" panose="02020603050405020304" pitchFamily="18" charset="0"/>
            <a:cs typeface="Times New Roman" panose="02020603050405020304" pitchFamily="18" charset="0"/>
          </a:endParaRPr>
        </a:p>
      </dgm:t>
    </dgm:pt>
    <dgm:pt modelId="{7F1FBDB2-6113-4573-8A3A-A4F538571E36}">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2700" b="0" kern="1200" dirty="0">
              <a:latin typeface="Times New Roman" panose="02020603050405020304" pitchFamily="18" charset="0"/>
              <a:cs typeface="Times New Roman" panose="02020603050405020304" pitchFamily="18" charset="0"/>
            </a:rPr>
            <a:t>b) </a:t>
          </a:r>
          <a:r>
            <a:rPr lang="vi-VN" sz="2700" kern="1200" dirty="0">
              <a:solidFill>
                <a:prstClr val="black"/>
              </a:solidFill>
              <a:latin typeface="Calibri" panose="020F0502020204030204"/>
              <a:ea typeface="+mn-ea"/>
              <a:cs typeface="+mn-cs"/>
            </a:rPr>
            <a:t>Người lao động </a:t>
          </a:r>
          <a:r>
            <a:rPr lang="nl-NL" sz="2700" kern="1200" dirty="0">
              <a:solidFill>
                <a:prstClr val="black"/>
              </a:solidFill>
              <a:latin typeface="Calibri" panose="020F0502020204030204"/>
              <a:ea typeface="+mn-ea"/>
              <a:cs typeface="+mn-cs"/>
            </a:rPr>
            <a:t>nữ mang</a:t>
          </a:r>
          <a:r>
            <a:rPr lang="vi-VN" sz="2700" kern="1200" dirty="0">
              <a:solidFill>
                <a:prstClr val="black"/>
              </a:solidFill>
              <a:latin typeface="Calibri" panose="020F0502020204030204"/>
              <a:ea typeface="+mn-ea"/>
              <a:cs typeface="+mn-cs"/>
            </a:rPr>
            <a:t> thai</a:t>
          </a:r>
          <a:r>
            <a:rPr lang="nl-NL" sz="2700" kern="1200" dirty="0">
              <a:solidFill>
                <a:prstClr val="black"/>
              </a:solidFill>
              <a:latin typeface="Calibri" panose="020F0502020204030204"/>
              <a:ea typeface="+mn-ea"/>
              <a:cs typeface="+mn-cs"/>
            </a:rPr>
            <a:t>; người lao động</a:t>
          </a:r>
          <a:r>
            <a:rPr lang="vi-VN" sz="2700" kern="1200" dirty="0">
              <a:solidFill>
                <a:prstClr val="black"/>
              </a:solidFill>
              <a:latin typeface="Calibri" panose="020F0502020204030204"/>
              <a:ea typeface="+mn-ea"/>
              <a:cs typeface="+mn-cs"/>
            </a:rPr>
            <a:t> đang </a:t>
          </a:r>
          <a:r>
            <a:rPr lang="nl-NL" sz="2700" kern="1200" dirty="0">
              <a:solidFill>
                <a:prstClr val="black"/>
              </a:solidFill>
              <a:latin typeface="Calibri" panose="020F0502020204030204"/>
              <a:ea typeface="+mn-ea"/>
              <a:cs typeface="+mn-cs"/>
            </a:rPr>
            <a:t>nghỉ thai sản hoặc </a:t>
          </a:r>
          <a:r>
            <a:rPr lang="vi-VN" sz="2700" kern="1200" dirty="0">
              <a:solidFill>
                <a:prstClr val="black"/>
              </a:solidFill>
              <a:latin typeface="Calibri" panose="020F0502020204030204"/>
              <a:ea typeface="+mn-ea"/>
              <a:cs typeface="+mn-cs"/>
            </a:rPr>
            <a:t>nuôi con dưới 12 tháng tuổi</a:t>
          </a:r>
          <a:endParaRPr lang="en-US" sz="2700" kern="1200" dirty="0">
            <a:solidFill>
              <a:prstClr val="black"/>
            </a:solidFill>
            <a:latin typeface="Calibri" panose="020F0502020204030204"/>
            <a:ea typeface="+mn-ea"/>
            <a:cs typeface="+mn-cs"/>
          </a:endParaRPr>
        </a:p>
      </dgm:t>
    </dgm:pt>
    <dgm:pt modelId="{5F0DBB6A-0485-4186-819A-14851ADB18AF}" cxnId="{D339618D-5124-4EBC-B9DB-4A5C6752FC49}" type="parTrans">
      <dgm:prSet/>
      <dgm:spPr/>
      <dgm:t>
        <a:bodyPr/>
        <a:lstStyle/>
        <a:p>
          <a:endParaRPr lang="en-US" sz="2400">
            <a:latin typeface="Times New Roman" panose="02020603050405020304" pitchFamily="18" charset="0"/>
            <a:cs typeface="Times New Roman" panose="02020603050405020304" pitchFamily="18" charset="0"/>
          </a:endParaRPr>
        </a:p>
      </dgm:t>
    </dgm:pt>
    <dgm:pt modelId="{143BA875-E614-4DEE-8B7B-94E274D46837}" cxnId="{D339618D-5124-4EBC-B9DB-4A5C6752FC49}" type="sibTrans">
      <dgm:prSet>
        <dgm:style>
          <a:lnRef idx="3">
            <a:schemeClr val="accent6"/>
          </a:lnRef>
          <a:fillRef idx="0">
            <a:schemeClr val="accent6"/>
          </a:fillRef>
          <a:effectRef idx="2">
            <a:schemeClr val="accent6"/>
          </a:effectRef>
          <a:fontRef idx="minor">
            <a:schemeClr val="tx1"/>
          </a:fontRef>
        </dgm:style>
      </dgm:prSet>
      <dgm:spPr/>
      <dgm:t>
        <a:bodyPr/>
        <a:lstStyle/>
        <a:p>
          <a:endParaRPr lang="en-US" sz="2400">
            <a:latin typeface="Times New Roman" panose="02020603050405020304" pitchFamily="18" charset="0"/>
            <a:cs typeface="Times New Roman" panose="02020603050405020304" pitchFamily="18" charset="0"/>
          </a:endParaRPr>
        </a:p>
      </dgm:t>
    </dgm:pt>
    <dgm:pt modelId="{F3F461F5-E808-4A6B-9DB8-A82596DD2628}" type="pres">
      <dgm:prSet presAssocID="{0E422620-0244-46D8-B6E1-3AD1FBA5FCB3}" presName="Name0" presStyleCnt="0">
        <dgm:presLayoutVars>
          <dgm:dir/>
          <dgm:resizeHandles val="exact"/>
        </dgm:presLayoutVars>
      </dgm:prSet>
      <dgm:spPr/>
      <dgm:t>
        <a:bodyPr/>
        <a:lstStyle/>
        <a:p>
          <a:endParaRPr lang="en-US"/>
        </a:p>
      </dgm:t>
    </dgm:pt>
    <dgm:pt modelId="{0ECF3442-E782-46D9-869E-86CE642C3FCB}" type="pres">
      <dgm:prSet presAssocID="{DEF5B562-D715-4939-BF6C-DCD6A8509C78}" presName="node" presStyleLbl="node1" presStyleIdx="0" presStyleCnt="2" custScaleX="156911">
        <dgm:presLayoutVars>
          <dgm:bulletEnabled val="1"/>
        </dgm:presLayoutVars>
      </dgm:prSet>
      <dgm:spPr/>
      <dgm:t>
        <a:bodyPr/>
        <a:lstStyle/>
        <a:p>
          <a:endParaRPr lang="en-US"/>
        </a:p>
      </dgm:t>
    </dgm:pt>
    <dgm:pt modelId="{A310A784-B300-4E68-BEE3-776F9C4C4F0A}" type="pres">
      <dgm:prSet presAssocID="{006B7253-C230-4A89-90D8-4CAD9E99A4BB}" presName="sibTrans" presStyleLbl="sibTrans1D1" presStyleIdx="0" presStyleCnt="1"/>
      <dgm:spPr/>
      <dgm:t>
        <a:bodyPr/>
        <a:lstStyle/>
        <a:p>
          <a:endParaRPr lang="en-US"/>
        </a:p>
      </dgm:t>
    </dgm:pt>
    <dgm:pt modelId="{2CF9F069-F597-4C37-B1BF-3B03F0FC0B84}" type="pres">
      <dgm:prSet presAssocID="{006B7253-C230-4A89-90D8-4CAD9E99A4BB}" presName="connectorText" presStyleLbl="sibTrans1D1" presStyleIdx="0" presStyleCnt="1"/>
      <dgm:spPr/>
      <dgm:t>
        <a:bodyPr/>
        <a:lstStyle/>
        <a:p>
          <a:endParaRPr lang="en-US"/>
        </a:p>
      </dgm:t>
    </dgm:pt>
    <dgm:pt modelId="{5E1A530C-A670-47C6-832F-F5E3266FBB24}" type="pres">
      <dgm:prSet presAssocID="{7F1FBDB2-6113-4573-8A3A-A4F538571E36}" presName="node" presStyleLbl="node1" presStyleIdx="1" presStyleCnt="2" custScaleX="189332">
        <dgm:presLayoutVars>
          <dgm:bulletEnabled val="1"/>
        </dgm:presLayoutVars>
      </dgm:prSet>
      <dgm:spPr/>
      <dgm:t>
        <a:bodyPr/>
        <a:lstStyle/>
        <a:p>
          <a:endParaRPr lang="en-US"/>
        </a:p>
      </dgm:t>
    </dgm:pt>
  </dgm:ptLst>
  <dgm:cxnLst>
    <dgm:cxn modelId="{F2936797-B1EC-4ADC-95C8-239F7FDF54C9}" type="presOf" srcId="{7F1FBDB2-6113-4573-8A3A-A4F538571E36}" destId="{5E1A530C-A670-47C6-832F-F5E3266FBB24}" srcOrd="0" destOrd="0" presId="urn:microsoft.com/office/officeart/2005/8/layout/bProcess3"/>
    <dgm:cxn modelId="{8F605EB5-F470-4B1A-AD3C-3DC813F31F99}" srcId="{0E422620-0244-46D8-B6E1-3AD1FBA5FCB3}" destId="{DEF5B562-D715-4939-BF6C-DCD6A8509C78}" srcOrd="0" destOrd="0" parTransId="{758D0C1D-7598-4D51-8A0F-9D344A9E7AD8}" sibTransId="{006B7253-C230-4A89-90D8-4CAD9E99A4BB}"/>
    <dgm:cxn modelId="{15C1D26E-156C-4398-B2C5-114612FC1D62}" type="presOf" srcId="{DEF5B562-D715-4939-BF6C-DCD6A8509C78}" destId="{0ECF3442-E782-46D9-869E-86CE642C3FCB}" srcOrd="0" destOrd="0" presId="urn:microsoft.com/office/officeart/2005/8/layout/bProcess3"/>
    <dgm:cxn modelId="{E6901582-6F0E-47A6-94E2-FA66730665C9}" type="presOf" srcId="{006B7253-C230-4A89-90D8-4CAD9E99A4BB}" destId="{A310A784-B300-4E68-BEE3-776F9C4C4F0A}" srcOrd="0" destOrd="0" presId="urn:microsoft.com/office/officeart/2005/8/layout/bProcess3"/>
    <dgm:cxn modelId="{D339618D-5124-4EBC-B9DB-4A5C6752FC49}" srcId="{0E422620-0244-46D8-B6E1-3AD1FBA5FCB3}" destId="{7F1FBDB2-6113-4573-8A3A-A4F538571E36}" srcOrd="1" destOrd="0" parTransId="{5F0DBB6A-0485-4186-819A-14851ADB18AF}" sibTransId="{143BA875-E614-4DEE-8B7B-94E274D46837}"/>
    <dgm:cxn modelId="{B6B10FD4-28EB-4DE3-A26E-6B82E5620D63}" type="presOf" srcId="{0E422620-0244-46D8-B6E1-3AD1FBA5FCB3}" destId="{F3F461F5-E808-4A6B-9DB8-A82596DD2628}" srcOrd="0" destOrd="0" presId="urn:microsoft.com/office/officeart/2005/8/layout/bProcess3"/>
    <dgm:cxn modelId="{BA92267E-3D83-49C8-A44A-9709FA8BB9E0}" type="presOf" srcId="{006B7253-C230-4A89-90D8-4CAD9E99A4BB}" destId="{2CF9F069-F597-4C37-B1BF-3B03F0FC0B84}" srcOrd="1" destOrd="0" presId="urn:microsoft.com/office/officeart/2005/8/layout/bProcess3"/>
    <dgm:cxn modelId="{B6CF8891-C6E5-4BC0-9E2B-1469B37CA378}" type="presParOf" srcId="{F3F461F5-E808-4A6B-9DB8-A82596DD2628}" destId="{0ECF3442-E782-46D9-869E-86CE642C3FCB}" srcOrd="0" destOrd="0" presId="urn:microsoft.com/office/officeart/2005/8/layout/bProcess3"/>
    <dgm:cxn modelId="{F950D982-7D91-46E3-AD9C-D0CF41478F50}" type="presParOf" srcId="{F3F461F5-E808-4A6B-9DB8-A82596DD2628}" destId="{A310A784-B300-4E68-BEE3-776F9C4C4F0A}" srcOrd="1" destOrd="0" presId="urn:microsoft.com/office/officeart/2005/8/layout/bProcess3"/>
    <dgm:cxn modelId="{C2A39454-4359-4006-84F9-31D15C5F3AF3}" type="presParOf" srcId="{A310A784-B300-4E68-BEE3-776F9C4C4F0A}" destId="{2CF9F069-F597-4C37-B1BF-3B03F0FC0B84}" srcOrd="0" destOrd="0" presId="urn:microsoft.com/office/officeart/2005/8/layout/bProcess3"/>
    <dgm:cxn modelId="{3BF048B5-743F-4FBC-B90F-3FF535145F0A}" type="presParOf" srcId="{F3F461F5-E808-4A6B-9DB8-A82596DD2628}" destId="{5E1A530C-A670-47C6-832F-F5E3266FBB24}" srcOrd="2"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34EF73E-B47A-490E-8E26-CB461AB26A16}" type="doc">
      <dgm:prSet loTypeId="urn:microsoft.com/office/officeart/2005/8/layout/vList4" loCatId="list" qsTypeId="urn:microsoft.com/office/officeart/2005/8/quickstyle/simple3" qsCatId="simple" csTypeId="urn:microsoft.com/office/officeart/2005/8/colors/accent2_2" csCatId="accent2" phldr="1"/>
      <dgm:spPr/>
      <dgm:t>
        <a:bodyPr/>
        <a:lstStyle/>
        <a:p>
          <a:endParaRPr lang="en-US"/>
        </a:p>
      </dgm:t>
    </dgm:pt>
    <dgm:pt modelId="{2E2EAB9A-9737-4155-9F4C-E0DB009FEED1}">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2300" b="1" dirty="0">
              <a:solidFill>
                <a:srgbClr val="0000FF"/>
              </a:solidFill>
            </a:rPr>
            <a:t>NSDLĐ </a:t>
          </a:r>
          <a:r>
            <a:rPr lang="en-US" sz="2300" b="1" dirty="0" err="1">
              <a:solidFill>
                <a:srgbClr val="0000FF"/>
              </a:solidFill>
            </a:rPr>
            <a:t>đơn</a:t>
          </a:r>
          <a:r>
            <a:rPr lang="en-US" sz="2300" b="1" dirty="0">
              <a:solidFill>
                <a:srgbClr val="0000FF"/>
              </a:solidFill>
            </a:rPr>
            <a:t> </a:t>
          </a:r>
          <a:r>
            <a:rPr lang="en-US" sz="2300" b="1" dirty="0" err="1">
              <a:solidFill>
                <a:srgbClr val="0000FF"/>
              </a:solidFill>
            </a:rPr>
            <a:t>phương</a:t>
          </a:r>
          <a:r>
            <a:rPr lang="en-US" sz="2300" b="1" dirty="0">
              <a:solidFill>
                <a:srgbClr val="0000FF"/>
              </a:solidFill>
            </a:rPr>
            <a:t> </a:t>
          </a:r>
          <a:r>
            <a:rPr lang="en-US" sz="2300" b="1" dirty="0" err="1">
              <a:solidFill>
                <a:srgbClr val="0000FF"/>
              </a:solidFill>
            </a:rPr>
            <a:t>chấm</a:t>
          </a:r>
          <a:r>
            <a:rPr lang="en-US" sz="2300" b="1" dirty="0">
              <a:solidFill>
                <a:srgbClr val="0000FF"/>
              </a:solidFill>
            </a:rPr>
            <a:t> </a:t>
          </a:r>
          <a:r>
            <a:rPr lang="en-US" sz="2300" b="1" dirty="0" err="1">
              <a:solidFill>
                <a:srgbClr val="0000FF"/>
              </a:solidFill>
            </a:rPr>
            <a:t>dứt</a:t>
          </a:r>
          <a:r>
            <a:rPr lang="en-US" sz="2300" b="1" dirty="0">
              <a:solidFill>
                <a:srgbClr val="0000FF"/>
              </a:solidFill>
            </a:rPr>
            <a:t> HĐLĐ </a:t>
          </a:r>
          <a:r>
            <a:rPr lang="en-US" sz="2300" b="1" dirty="0" err="1">
              <a:solidFill>
                <a:srgbClr val="0000FF"/>
              </a:solidFill>
            </a:rPr>
            <a:t>trái</a:t>
          </a:r>
          <a:r>
            <a:rPr lang="en-US" sz="2300" b="1" dirty="0">
              <a:solidFill>
                <a:srgbClr val="0000FF"/>
              </a:solidFill>
            </a:rPr>
            <a:t> PL</a:t>
          </a:r>
        </a:p>
      </dgm:t>
    </dgm:pt>
    <dgm:pt modelId="{4E772BAD-57C7-4076-9B06-17C4C543C6A7}" cxnId="{56376154-EC4A-40B5-A522-3A35BF962D06}" type="parTrans">
      <dgm:prSet/>
      <dgm:spPr/>
      <dgm:t>
        <a:bodyPr/>
        <a:lstStyle/>
        <a:p>
          <a:endParaRPr lang="en-US">
            <a:solidFill>
              <a:srgbClr val="0000FF"/>
            </a:solidFill>
          </a:endParaRPr>
        </a:p>
      </dgm:t>
    </dgm:pt>
    <dgm:pt modelId="{6C011C86-0A63-42A8-94F7-7FE28814847D}" cxnId="{56376154-EC4A-40B5-A522-3A35BF962D06}" type="sibTrans">
      <dgm:prSet/>
      <dgm:spPr/>
      <dgm:t>
        <a:bodyPr/>
        <a:lstStyle/>
        <a:p>
          <a:endParaRPr lang="en-US">
            <a:solidFill>
              <a:srgbClr val="0000FF"/>
            </a:solidFill>
          </a:endParaRPr>
        </a:p>
      </dgm:t>
    </dgm:pt>
    <dgm:pt modelId="{C296F1C8-70E3-4DEF-9118-54DFD286743F}">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2200" b="0" dirty="0" err="1">
              <a:solidFill>
                <a:srgbClr val="0000FF"/>
              </a:solidFill>
              <a:latin typeface="Times New Roman" panose="02020603050405020304" pitchFamily="18" charset="0"/>
              <a:cs typeface="Times New Roman" panose="02020603050405020304" pitchFamily="18" charset="0"/>
            </a:rPr>
            <a:t>Bồi</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thường</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thiệt</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hại</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một</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khoản</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tiền</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tương</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ứng</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với</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tiền</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lương</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và</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phụ</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cấp</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lượng</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trong</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những</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ngày</a:t>
          </a:r>
          <a:r>
            <a:rPr lang="en-US" sz="2200" b="0" dirty="0">
              <a:solidFill>
                <a:srgbClr val="0000FF"/>
              </a:solidFill>
              <a:latin typeface="Times New Roman" panose="02020603050405020304" pitchFamily="18" charset="0"/>
              <a:cs typeface="Times New Roman" panose="02020603050405020304" pitchFamily="18" charset="0"/>
            </a:rPr>
            <a:t> NLĐ </a:t>
          </a:r>
          <a:r>
            <a:rPr lang="en-US" sz="2200" b="0" dirty="0" err="1">
              <a:solidFill>
                <a:srgbClr val="0000FF"/>
              </a:solidFill>
              <a:latin typeface="Times New Roman" panose="02020603050405020304" pitchFamily="18" charset="0"/>
              <a:cs typeface="Times New Roman" panose="02020603050405020304" pitchFamily="18" charset="0"/>
            </a:rPr>
            <a:t>không</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được</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làm</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việc</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cộng</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với</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ít</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nhất</a:t>
          </a:r>
          <a:r>
            <a:rPr lang="en-US" sz="2200" b="0" dirty="0">
              <a:solidFill>
                <a:srgbClr val="0000FF"/>
              </a:solidFill>
              <a:latin typeface="Times New Roman" panose="02020603050405020304" pitchFamily="18" charset="0"/>
              <a:cs typeface="Times New Roman" panose="02020603050405020304" pitchFamily="18" charset="0"/>
            </a:rPr>
            <a:t> 2 </a:t>
          </a:r>
          <a:r>
            <a:rPr lang="en-US" sz="2200" b="0" dirty="0" err="1">
              <a:solidFill>
                <a:srgbClr val="0000FF"/>
              </a:solidFill>
              <a:latin typeface="Times New Roman" panose="02020603050405020304" pitchFamily="18" charset="0"/>
              <a:cs typeface="Times New Roman" panose="02020603050405020304" pitchFamily="18" charset="0"/>
            </a:rPr>
            <a:t>tháng</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tiền</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lương</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và</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phụ</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cấp</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lương</a:t>
          </a:r>
          <a:endParaRPr lang="en-US" sz="2200" b="0" dirty="0">
            <a:solidFill>
              <a:srgbClr val="0000FF"/>
            </a:solidFill>
            <a:latin typeface="Times New Roman" panose="02020603050405020304" pitchFamily="18" charset="0"/>
            <a:cs typeface="Times New Roman" panose="02020603050405020304" pitchFamily="18" charset="0"/>
          </a:endParaRPr>
        </a:p>
      </dgm:t>
    </dgm:pt>
    <dgm:pt modelId="{7594BE36-A49B-4D90-A335-219A67F65D9A}" cxnId="{A697DD99-6138-4375-8C6A-0492AE86831E}" type="parTrans">
      <dgm:prSet/>
      <dgm:spPr/>
      <dgm:t>
        <a:bodyPr/>
        <a:lstStyle/>
        <a:p>
          <a:endParaRPr lang="en-US">
            <a:solidFill>
              <a:srgbClr val="0000FF"/>
            </a:solidFill>
          </a:endParaRPr>
        </a:p>
      </dgm:t>
    </dgm:pt>
    <dgm:pt modelId="{35692DCA-A456-4EB0-AA88-36E6BC5D97ED}" cxnId="{A697DD99-6138-4375-8C6A-0492AE86831E}" type="sibTrans">
      <dgm:prSet/>
      <dgm:spPr/>
      <dgm:t>
        <a:bodyPr/>
        <a:lstStyle/>
        <a:p>
          <a:endParaRPr lang="en-US">
            <a:solidFill>
              <a:srgbClr val="0000FF"/>
            </a:solidFill>
          </a:endParaRPr>
        </a:p>
      </dgm:t>
    </dgm:pt>
    <dgm:pt modelId="{1AC77377-E0E1-4A5C-AF5C-0982A0C90AFD}">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2500" b="1" dirty="0">
              <a:solidFill>
                <a:srgbClr val="0000FF"/>
              </a:solidFill>
            </a:rPr>
            <a:t>NLĐ </a:t>
          </a:r>
          <a:r>
            <a:rPr lang="en-US" sz="2500" b="1" dirty="0" err="1">
              <a:solidFill>
                <a:srgbClr val="0000FF"/>
              </a:solidFill>
            </a:rPr>
            <a:t>đơn</a:t>
          </a:r>
          <a:r>
            <a:rPr lang="en-US" sz="2500" b="1" dirty="0">
              <a:solidFill>
                <a:srgbClr val="0000FF"/>
              </a:solidFill>
            </a:rPr>
            <a:t> </a:t>
          </a:r>
          <a:r>
            <a:rPr lang="en-US" sz="2500" b="1" dirty="0" err="1">
              <a:solidFill>
                <a:srgbClr val="0000FF"/>
              </a:solidFill>
            </a:rPr>
            <a:t>phương</a:t>
          </a:r>
          <a:r>
            <a:rPr lang="en-US" sz="2500" b="1" dirty="0">
              <a:solidFill>
                <a:srgbClr val="0000FF"/>
              </a:solidFill>
            </a:rPr>
            <a:t> </a:t>
          </a:r>
          <a:r>
            <a:rPr lang="en-US" sz="2500" b="1" dirty="0" err="1">
              <a:solidFill>
                <a:srgbClr val="0000FF"/>
              </a:solidFill>
            </a:rPr>
            <a:t>chấm</a:t>
          </a:r>
          <a:r>
            <a:rPr lang="en-US" sz="2500" b="1" dirty="0">
              <a:solidFill>
                <a:srgbClr val="0000FF"/>
              </a:solidFill>
            </a:rPr>
            <a:t> </a:t>
          </a:r>
          <a:r>
            <a:rPr lang="en-US" sz="2500" b="1" dirty="0" err="1">
              <a:solidFill>
                <a:srgbClr val="0000FF"/>
              </a:solidFill>
            </a:rPr>
            <a:t>dứt</a:t>
          </a:r>
          <a:r>
            <a:rPr lang="en-US" sz="2500" b="1" dirty="0">
              <a:solidFill>
                <a:srgbClr val="0000FF"/>
              </a:solidFill>
            </a:rPr>
            <a:t> HĐLĐ </a:t>
          </a:r>
          <a:r>
            <a:rPr lang="en-US" sz="2500" b="1" dirty="0" err="1">
              <a:solidFill>
                <a:srgbClr val="0000FF"/>
              </a:solidFill>
            </a:rPr>
            <a:t>trái</a:t>
          </a:r>
          <a:r>
            <a:rPr lang="en-US" sz="2500" b="1" dirty="0">
              <a:solidFill>
                <a:srgbClr val="0000FF"/>
              </a:solidFill>
            </a:rPr>
            <a:t> PL</a:t>
          </a:r>
        </a:p>
      </dgm:t>
    </dgm:pt>
    <dgm:pt modelId="{FF1EF8EC-8F8F-437E-9A10-2FCF162B9003}" cxnId="{54E7C23B-D0D3-4E4F-8D67-413288C28AC8}" type="parTrans">
      <dgm:prSet/>
      <dgm:spPr/>
      <dgm:t>
        <a:bodyPr/>
        <a:lstStyle/>
        <a:p>
          <a:endParaRPr lang="en-US">
            <a:solidFill>
              <a:srgbClr val="0000FF"/>
            </a:solidFill>
          </a:endParaRPr>
        </a:p>
      </dgm:t>
    </dgm:pt>
    <dgm:pt modelId="{B194477C-88A6-43A8-BCE1-9A59BA08A791}" cxnId="{54E7C23B-D0D3-4E4F-8D67-413288C28AC8}" type="sibTrans">
      <dgm:prSet/>
      <dgm:spPr/>
      <dgm:t>
        <a:bodyPr/>
        <a:lstStyle/>
        <a:p>
          <a:endParaRPr lang="en-US">
            <a:solidFill>
              <a:srgbClr val="0000FF"/>
            </a:solidFill>
          </a:endParaRPr>
        </a:p>
      </dgm:t>
    </dgm:pt>
    <dgm:pt modelId="{D9F06760-F024-463D-A5A2-381F6BA74A69}">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2500" dirty="0" err="1">
              <a:solidFill>
                <a:srgbClr val="0000FF"/>
              </a:solidFill>
              <a:latin typeface="Times New Roman" panose="02020603050405020304" pitchFamily="18" charset="0"/>
              <a:cs typeface="Times New Roman" panose="02020603050405020304" pitchFamily="18" charset="0"/>
            </a:rPr>
            <a:t>Không</a:t>
          </a:r>
          <a:r>
            <a:rPr lang="en-US" sz="2500" dirty="0">
              <a:solidFill>
                <a:srgbClr val="0000FF"/>
              </a:solidFill>
              <a:latin typeface="Times New Roman" panose="02020603050405020304" pitchFamily="18" charset="0"/>
              <a:cs typeface="Times New Roman" panose="02020603050405020304" pitchFamily="18" charset="0"/>
            </a:rPr>
            <a:t> </a:t>
          </a:r>
          <a:r>
            <a:rPr lang="en-US" sz="2500" dirty="0" err="1">
              <a:solidFill>
                <a:srgbClr val="0000FF"/>
              </a:solidFill>
              <a:latin typeface="Times New Roman" panose="02020603050405020304" pitchFamily="18" charset="0"/>
              <a:cs typeface="Times New Roman" panose="02020603050405020304" pitchFamily="18" charset="0"/>
            </a:rPr>
            <a:t>được</a:t>
          </a:r>
          <a:r>
            <a:rPr lang="en-US" sz="2500" dirty="0">
              <a:solidFill>
                <a:srgbClr val="0000FF"/>
              </a:solidFill>
              <a:latin typeface="Times New Roman" panose="02020603050405020304" pitchFamily="18" charset="0"/>
              <a:cs typeface="Times New Roman" panose="02020603050405020304" pitchFamily="18" charset="0"/>
            </a:rPr>
            <a:t> </a:t>
          </a:r>
          <a:r>
            <a:rPr lang="en-US" sz="2500" dirty="0" err="1">
              <a:solidFill>
                <a:srgbClr val="0000FF"/>
              </a:solidFill>
              <a:latin typeface="Times New Roman" panose="02020603050405020304" pitchFamily="18" charset="0"/>
              <a:cs typeface="Times New Roman" panose="02020603050405020304" pitchFamily="18" charset="0"/>
            </a:rPr>
            <a:t>trợ</a:t>
          </a:r>
          <a:r>
            <a:rPr lang="en-US" sz="2500" dirty="0">
              <a:solidFill>
                <a:srgbClr val="0000FF"/>
              </a:solidFill>
              <a:latin typeface="Times New Roman" panose="02020603050405020304" pitchFamily="18" charset="0"/>
              <a:cs typeface="Times New Roman" panose="02020603050405020304" pitchFamily="18" charset="0"/>
            </a:rPr>
            <a:t> </a:t>
          </a:r>
          <a:r>
            <a:rPr lang="en-US" sz="2500" dirty="0" err="1">
              <a:solidFill>
                <a:srgbClr val="0000FF"/>
              </a:solidFill>
              <a:latin typeface="Times New Roman" panose="02020603050405020304" pitchFamily="18" charset="0"/>
              <a:cs typeface="Times New Roman" panose="02020603050405020304" pitchFamily="18" charset="0"/>
            </a:rPr>
            <a:t>cấp</a:t>
          </a:r>
          <a:r>
            <a:rPr lang="en-US" sz="2500" dirty="0">
              <a:solidFill>
                <a:srgbClr val="0000FF"/>
              </a:solidFill>
              <a:latin typeface="Times New Roman" panose="02020603050405020304" pitchFamily="18" charset="0"/>
              <a:cs typeface="Times New Roman" panose="02020603050405020304" pitchFamily="18" charset="0"/>
            </a:rPr>
            <a:t> </a:t>
          </a:r>
          <a:r>
            <a:rPr lang="en-US" sz="2500" dirty="0" err="1">
              <a:solidFill>
                <a:srgbClr val="0000FF"/>
              </a:solidFill>
              <a:latin typeface="Times New Roman" panose="02020603050405020304" pitchFamily="18" charset="0"/>
              <a:cs typeface="Times New Roman" panose="02020603050405020304" pitchFamily="18" charset="0"/>
            </a:rPr>
            <a:t>thôi</a:t>
          </a:r>
          <a:r>
            <a:rPr lang="en-US" sz="2500" dirty="0">
              <a:solidFill>
                <a:srgbClr val="0000FF"/>
              </a:solidFill>
              <a:latin typeface="Times New Roman" panose="02020603050405020304" pitchFamily="18" charset="0"/>
              <a:cs typeface="Times New Roman" panose="02020603050405020304" pitchFamily="18" charset="0"/>
            </a:rPr>
            <a:t> </a:t>
          </a:r>
          <a:r>
            <a:rPr lang="en-US" sz="2500" dirty="0" err="1">
              <a:solidFill>
                <a:srgbClr val="0000FF"/>
              </a:solidFill>
              <a:latin typeface="Times New Roman" panose="02020603050405020304" pitchFamily="18" charset="0"/>
              <a:cs typeface="Times New Roman" panose="02020603050405020304" pitchFamily="18" charset="0"/>
            </a:rPr>
            <a:t>việc</a:t>
          </a:r>
          <a:endParaRPr lang="en-US" sz="2500" dirty="0">
            <a:solidFill>
              <a:srgbClr val="0000FF"/>
            </a:solidFill>
            <a:latin typeface="Times New Roman" panose="02020603050405020304" pitchFamily="18" charset="0"/>
            <a:cs typeface="Times New Roman" panose="02020603050405020304" pitchFamily="18" charset="0"/>
          </a:endParaRPr>
        </a:p>
      </dgm:t>
    </dgm:pt>
    <dgm:pt modelId="{9BA4F633-CC03-46E6-A3AE-22DC6B42431A}" cxnId="{3D6D18D8-8A6C-494E-B804-9E00618388F2}" type="parTrans">
      <dgm:prSet/>
      <dgm:spPr/>
      <dgm:t>
        <a:bodyPr/>
        <a:lstStyle/>
        <a:p>
          <a:endParaRPr lang="en-US">
            <a:solidFill>
              <a:srgbClr val="0000FF"/>
            </a:solidFill>
          </a:endParaRPr>
        </a:p>
      </dgm:t>
    </dgm:pt>
    <dgm:pt modelId="{AF0AAAA6-4A00-4F94-AFC9-0AF20924105A}" cxnId="{3D6D18D8-8A6C-494E-B804-9E00618388F2}" type="sibTrans">
      <dgm:prSet/>
      <dgm:spPr/>
      <dgm:t>
        <a:bodyPr/>
        <a:lstStyle/>
        <a:p>
          <a:endParaRPr lang="en-US">
            <a:solidFill>
              <a:srgbClr val="0000FF"/>
            </a:solidFill>
          </a:endParaRPr>
        </a:p>
      </dgm:t>
    </dgm:pt>
    <dgm:pt modelId="{58880E61-4943-49FA-9456-F694A2A6B471}">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2500" dirty="0" err="1">
              <a:solidFill>
                <a:srgbClr val="0000FF"/>
              </a:solidFill>
              <a:latin typeface="Times New Roman" panose="02020603050405020304" pitchFamily="18" charset="0"/>
              <a:cs typeface="Times New Roman" panose="02020603050405020304" pitchFamily="18" charset="0"/>
            </a:rPr>
            <a:t>Bồi</a:t>
          </a:r>
          <a:r>
            <a:rPr lang="en-US" sz="2500" dirty="0">
              <a:solidFill>
                <a:srgbClr val="0000FF"/>
              </a:solidFill>
              <a:latin typeface="Times New Roman" panose="02020603050405020304" pitchFamily="18" charset="0"/>
              <a:cs typeface="Times New Roman" panose="02020603050405020304" pitchFamily="18" charset="0"/>
            </a:rPr>
            <a:t> </a:t>
          </a:r>
          <a:r>
            <a:rPr lang="en-US" sz="2500" dirty="0" err="1">
              <a:solidFill>
                <a:srgbClr val="0000FF"/>
              </a:solidFill>
              <a:latin typeface="Times New Roman" panose="02020603050405020304" pitchFamily="18" charset="0"/>
              <a:cs typeface="Times New Roman" panose="02020603050405020304" pitchFamily="18" charset="0"/>
            </a:rPr>
            <a:t>thường</a:t>
          </a:r>
          <a:r>
            <a:rPr lang="en-US" sz="2500" dirty="0">
              <a:solidFill>
                <a:srgbClr val="0000FF"/>
              </a:solidFill>
              <a:latin typeface="Times New Roman" panose="02020603050405020304" pitchFamily="18" charset="0"/>
              <a:cs typeface="Times New Roman" panose="02020603050405020304" pitchFamily="18" charset="0"/>
            </a:rPr>
            <a:t> ½ </a:t>
          </a:r>
          <a:r>
            <a:rPr lang="en-US" sz="2500" dirty="0" err="1">
              <a:solidFill>
                <a:srgbClr val="0000FF"/>
              </a:solidFill>
              <a:latin typeface="Times New Roman" panose="02020603050405020304" pitchFamily="18" charset="0"/>
              <a:cs typeface="Times New Roman" panose="02020603050405020304" pitchFamily="18" charset="0"/>
            </a:rPr>
            <a:t>tháng</a:t>
          </a:r>
          <a:r>
            <a:rPr lang="en-US" sz="2500" dirty="0">
              <a:solidFill>
                <a:srgbClr val="0000FF"/>
              </a:solidFill>
              <a:latin typeface="Times New Roman" panose="02020603050405020304" pitchFamily="18" charset="0"/>
              <a:cs typeface="Times New Roman" panose="02020603050405020304" pitchFamily="18" charset="0"/>
            </a:rPr>
            <a:t> </a:t>
          </a:r>
          <a:r>
            <a:rPr lang="en-US" sz="2500" dirty="0" err="1">
              <a:solidFill>
                <a:srgbClr val="0000FF"/>
              </a:solidFill>
              <a:latin typeface="Times New Roman" panose="02020603050405020304" pitchFamily="18" charset="0"/>
              <a:cs typeface="Times New Roman" panose="02020603050405020304" pitchFamily="18" charset="0"/>
            </a:rPr>
            <a:t>tiền</a:t>
          </a:r>
          <a:r>
            <a:rPr lang="en-US" sz="2500" dirty="0">
              <a:solidFill>
                <a:srgbClr val="0000FF"/>
              </a:solidFill>
              <a:latin typeface="Times New Roman" panose="02020603050405020304" pitchFamily="18" charset="0"/>
              <a:cs typeface="Times New Roman" panose="02020603050405020304" pitchFamily="18" charset="0"/>
            </a:rPr>
            <a:t> </a:t>
          </a:r>
          <a:r>
            <a:rPr lang="en-US" sz="2500" dirty="0" err="1">
              <a:solidFill>
                <a:srgbClr val="0000FF"/>
              </a:solidFill>
              <a:latin typeface="Times New Roman" panose="02020603050405020304" pitchFamily="18" charset="0"/>
              <a:cs typeface="Times New Roman" panose="02020603050405020304" pitchFamily="18" charset="0"/>
            </a:rPr>
            <a:t>lương</a:t>
          </a:r>
          <a:r>
            <a:rPr lang="en-US" sz="2500" dirty="0">
              <a:solidFill>
                <a:srgbClr val="0000FF"/>
              </a:solidFill>
              <a:latin typeface="Times New Roman" panose="02020603050405020304" pitchFamily="18" charset="0"/>
              <a:cs typeface="Times New Roman" panose="02020603050405020304" pitchFamily="18" charset="0"/>
            </a:rPr>
            <a:t> + </a:t>
          </a:r>
          <a:r>
            <a:rPr lang="en-US" sz="2500" dirty="0" err="1">
              <a:solidFill>
                <a:srgbClr val="0000FF"/>
              </a:solidFill>
              <a:latin typeface="Times New Roman" panose="02020603050405020304" pitchFamily="18" charset="0"/>
              <a:cs typeface="Times New Roman" panose="02020603050405020304" pitchFamily="18" charset="0"/>
            </a:rPr>
            <a:t>phụ</a:t>
          </a:r>
          <a:r>
            <a:rPr lang="en-US" sz="2500" dirty="0">
              <a:solidFill>
                <a:srgbClr val="0000FF"/>
              </a:solidFill>
              <a:latin typeface="Times New Roman" panose="02020603050405020304" pitchFamily="18" charset="0"/>
              <a:cs typeface="Times New Roman" panose="02020603050405020304" pitchFamily="18" charset="0"/>
            </a:rPr>
            <a:t> </a:t>
          </a:r>
          <a:r>
            <a:rPr lang="en-US" sz="2500" dirty="0" err="1">
              <a:solidFill>
                <a:srgbClr val="0000FF"/>
              </a:solidFill>
              <a:latin typeface="Times New Roman" panose="02020603050405020304" pitchFamily="18" charset="0"/>
              <a:cs typeface="Times New Roman" panose="02020603050405020304" pitchFamily="18" charset="0"/>
            </a:rPr>
            <a:t>cấp</a:t>
          </a:r>
          <a:r>
            <a:rPr lang="en-US" sz="2500" dirty="0">
              <a:solidFill>
                <a:srgbClr val="0000FF"/>
              </a:solidFill>
              <a:latin typeface="Times New Roman" panose="02020603050405020304" pitchFamily="18" charset="0"/>
              <a:cs typeface="Times New Roman" panose="02020603050405020304" pitchFamily="18" charset="0"/>
            </a:rPr>
            <a:t>, </a:t>
          </a:r>
          <a:r>
            <a:rPr lang="en-US" sz="2500" dirty="0" err="1">
              <a:solidFill>
                <a:srgbClr val="0000FF"/>
              </a:solidFill>
              <a:latin typeface="Times New Roman" panose="02020603050405020304" pitchFamily="18" charset="0"/>
              <a:cs typeface="Times New Roman" panose="02020603050405020304" pitchFamily="18" charset="0"/>
            </a:rPr>
            <a:t>bồi</a:t>
          </a:r>
          <a:r>
            <a:rPr lang="en-US" sz="2500" dirty="0">
              <a:solidFill>
                <a:srgbClr val="0000FF"/>
              </a:solidFill>
              <a:latin typeface="Times New Roman" panose="02020603050405020304" pitchFamily="18" charset="0"/>
              <a:cs typeface="Times New Roman" panose="02020603050405020304" pitchFamily="18" charset="0"/>
            </a:rPr>
            <a:t> </a:t>
          </a:r>
          <a:r>
            <a:rPr lang="en-US" sz="2500" dirty="0" err="1">
              <a:solidFill>
                <a:srgbClr val="0000FF"/>
              </a:solidFill>
              <a:latin typeface="Times New Roman" panose="02020603050405020304" pitchFamily="18" charset="0"/>
              <a:cs typeface="Times New Roman" panose="02020603050405020304" pitchFamily="18" charset="0"/>
            </a:rPr>
            <a:t>thường</a:t>
          </a:r>
          <a:r>
            <a:rPr lang="en-US" sz="2500" dirty="0">
              <a:solidFill>
                <a:srgbClr val="0000FF"/>
              </a:solidFill>
              <a:latin typeface="Times New Roman" panose="02020603050405020304" pitchFamily="18" charset="0"/>
              <a:cs typeface="Times New Roman" panose="02020603050405020304" pitchFamily="18" charset="0"/>
            </a:rPr>
            <a:t> chi </a:t>
          </a:r>
          <a:r>
            <a:rPr lang="en-US" sz="2500" dirty="0" err="1">
              <a:solidFill>
                <a:srgbClr val="0000FF"/>
              </a:solidFill>
              <a:latin typeface="Times New Roman" panose="02020603050405020304" pitchFamily="18" charset="0"/>
              <a:cs typeface="Times New Roman" panose="02020603050405020304" pitchFamily="18" charset="0"/>
            </a:rPr>
            <a:t>phí</a:t>
          </a:r>
          <a:r>
            <a:rPr lang="en-US" sz="2500" dirty="0">
              <a:solidFill>
                <a:srgbClr val="0000FF"/>
              </a:solidFill>
              <a:latin typeface="Times New Roman" panose="02020603050405020304" pitchFamily="18" charset="0"/>
              <a:cs typeface="Times New Roman" panose="02020603050405020304" pitchFamily="18" charset="0"/>
            </a:rPr>
            <a:t> </a:t>
          </a:r>
          <a:r>
            <a:rPr lang="en-US" sz="2500" dirty="0" err="1">
              <a:solidFill>
                <a:srgbClr val="0000FF"/>
              </a:solidFill>
              <a:latin typeface="Times New Roman" panose="02020603050405020304" pitchFamily="18" charset="0"/>
              <a:cs typeface="Times New Roman" panose="02020603050405020304" pitchFamily="18" charset="0"/>
            </a:rPr>
            <a:t>đào</a:t>
          </a:r>
          <a:r>
            <a:rPr lang="en-US" sz="2500" dirty="0">
              <a:solidFill>
                <a:srgbClr val="0000FF"/>
              </a:solidFill>
              <a:latin typeface="Times New Roman" panose="02020603050405020304" pitchFamily="18" charset="0"/>
              <a:cs typeface="Times New Roman" panose="02020603050405020304" pitchFamily="18" charset="0"/>
            </a:rPr>
            <a:t> </a:t>
          </a:r>
          <a:r>
            <a:rPr lang="en-US" sz="2500" dirty="0" err="1">
              <a:solidFill>
                <a:srgbClr val="0000FF"/>
              </a:solidFill>
              <a:latin typeface="Times New Roman" panose="02020603050405020304" pitchFamily="18" charset="0"/>
              <a:cs typeface="Times New Roman" panose="02020603050405020304" pitchFamily="18" charset="0"/>
            </a:rPr>
            <a:t>tạo</a:t>
          </a:r>
          <a:r>
            <a:rPr lang="en-US" sz="2500" dirty="0">
              <a:solidFill>
                <a:srgbClr val="0000FF"/>
              </a:solidFill>
              <a:latin typeface="Times New Roman" panose="02020603050405020304" pitchFamily="18" charset="0"/>
              <a:cs typeface="Times New Roman" panose="02020603050405020304" pitchFamily="18" charset="0"/>
            </a:rPr>
            <a:t> (</a:t>
          </a:r>
          <a:r>
            <a:rPr lang="en-US" sz="2500" dirty="0" err="1">
              <a:solidFill>
                <a:srgbClr val="0000FF"/>
              </a:solidFill>
              <a:latin typeface="Times New Roman" panose="02020603050405020304" pitchFamily="18" charset="0"/>
              <a:cs typeface="Times New Roman" panose="02020603050405020304" pitchFamily="18" charset="0"/>
            </a:rPr>
            <a:t>nếu</a:t>
          </a:r>
          <a:r>
            <a:rPr lang="en-US" sz="2500" dirty="0">
              <a:solidFill>
                <a:srgbClr val="0000FF"/>
              </a:solidFill>
              <a:latin typeface="Times New Roman" panose="02020603050405020304" pitchFamily="18" charset="0"/>
              <a:cs typeface="Times New Roman" panose="02020603050405020304" pitchFamily="18" charset="0"/>
            </a:rPr>
            <a:t> </a:t>
          </a:r>
          <a:r>
            <a:rPr lang="en-US" sz="2500" dirty="0" err="1">
              <a:solidFill>
                <a:srgbClr val="0000FF"/>
              </a:solidFill>
              <a:latin typeface="Times New Roman" panose="02020603050405020304" pitchFamily="18" charset="0"/>
              <a:cs typeface="Times New Roman" panose="02020603050405020304" pitchFamily="18" charset="0"/>
            </a:rPr>
            <a:t>có</a:t>
          </a:r>
          <a:r>
            <a:rPr lang="en-US" sz="2500" dirty="0">
              <a:solidFill>
                <a:srgbClr val="0000FF"/>
              </a:solidFill>
              <a:latin typeface="Times New Roman" panose="02020603050405020304" pitchFamily="18" charset="0"/>
              <a:cs typeface="Times New Roman" panose="02020603050405020304" pitchFamily="18" charset="0"/>
            </a:rPr>
            <a:t>)</a:t>
          </a:r>
        </a:p>
      </dgm:t>
    </dgm:pt>
    <dgm:pt modelId="{03BD5FEC-84A1-4520-B466-85D203990EB3}" cxnId="{43D4A980-F53A-4714-B677-3D30D03984EF}" type="parTrans">
      <dgm:prSet/>
      <dgm:spPr/>
      <dgm:t>
        <a:bodyPr/>
        <a:lstStyle/>
        <a:p>
          <a:endParaRPr lang="en-US">
            <a:solidFill>
              <a:srgbClr val="0000FF"/>
            </a:solidFill>
          </a:endParaRPr>
        </a:p>
      </dgm:t>
    </dgm:pt>
    <dgm:pt modelId="{21FFAA4F-B999-41EA-B75F-EEEFACC47B87}" cxnId="{43D4A980-F53A-4714-B677-3D30D03984EF}" type="sibTrans">
      <dgm:prSet/>
      <dgm:spPr/>
      <dgm:t>
        <a:bodyPr/>
        <a:lstStyle/>
        <a:p>
          <a:endParaRPr lang="en-US">
            <a:solidFill>
              <a:srgbClr val="0000FF"/>
            </a:solidFill>
          </a:endParaRPr>
        </a:p>
      </dgm:t>
    </dgm:pt>
    <dgm:pt modelId="{5192B0EE-993C-4E2B-B560-57A1E8F355A7}">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2800" b="1" dirty="0">
              <a:solidFill>
                <a:srgbClr val="0000FF"/>
              </a:solidFill>
              <a:latin typeface="Times New Roman" panose="02020603050405020304" pitchFamily="18" charset="0"/>
              <a:cs typeface="Times New Roman" panose="02020603050405020304" pitchFamily="18" charset="0"/>
            </a:rPr>
            <a:t>Vi </a:t>
          </a:r>
          <a:r>
            <a:rPr lang="en-US" sz="2800" b="1" dirty="0" err="1">
              <a:solidFill>
                <a:srgbClr val="0000FF"/>
              </a:solidFill>
              <a:latin typeface="Times New Roman" panose="02020603050405020304" pitchFamily="18" charset="0"/>
              <a:cs typeface="Times New Roman" panose="02020603050405020304" pitchFamily="18" charset="0"/>
            </a:rPr>
            <a:t>phạm</a:t>
          </a:r>
          <a:r>
            <a:rPr lang="en-US" sz="2800" b="1" dirty="0">
              <a:solidFill>
                <a:srgbClr val="0000FF"/>
              </a:solidFill>
              <a:latin typeface="Times New Roman" panose="02020603050405020304" pitchFamily="18" charset="0"/>
              <a:cs typeface="Times New Roman" panose="02020603050405020304" pitchFamily="18" charset="0"/>
            </a:rPr>
            <a:t> </a:t>
          </a:r>
          <a:r>
            <a:rPr lang="en-US" sz="2800" b="1" dirty="0" err="1">
              <a:solidFill>
                <a:srgbClr val="0000FF"/>
              </a:solidFill>
              <a:latin typeface="Times New Roman" panose="02020603050405020304" pitchFamily="18" charset="0"/>
              <a:cs typeface="Times New Roman" panose="02020603050405020304" pitchFamily="18" charset="0"/>
            </a:rPr>
            <a:t>thời</a:t>
          </a:r>
          <a:r>
            <a:rPr lang="en-US" sz="2800" b="1" dirty="0">
              <a:solidFill>
                <a:srgbClr val="0000FF"/>
              </a:solidFill>
              <a:latin typeface="Times New Roman" panose="02020603050405020304" pitchFamily="18" charset="0"/>
              <a:cs typeface="Times New Roman" panose="02020603050405020304" pitchFamily="18" charset="0"/>
            </a:rPr>
            <a:t> </a:t>
          </a:r>
          <a:r>
            <a:rPr lang="en-US" sz="2800" b="1" dirty="0" err="1">
              <a:solidFill>
                <a:srgbClr val="0000FF"/>
              </a:solidFill>
              <a:latin typeface="Times New Roman" panose="02020603050405020304" pitchFamily="18" charset="0"/>
              <a:cs typeface="Times New Roman" panose="02020603050405020304" pitchFamily="18" charset="0"/>
            </a:rPr>
            <a:t>hạn</a:t>
          </a:r>
          <a:r>
            <a:rPr lang="en-US" sz="2800" b="1" dirty="0">
              <a:solidFill>
                <a:srgbClr val="0000FF"/>
              </a:solidFill>
              <a:latin typeface="Times New Roman" panose="02020603050405020304" pitchFamily="18" charset="0"/>
              <a:cs typeface="Times New Roman" panose="02020603050405020304" pitchFamily="18" charset="0"/>
            </a:rPr>
            <a:t> </a:t>
          </a:r>
          <a:r>
            <a:rPr lang="en-US" sz="2800" b="1" dirty="0" err="1">
              <a:solidFill>
                <a:srgbClr val="0000FF"/>
              </a:solidFill>
              <a:latin typeface="Times New Roman" panose="02020603050405020304" pitchFamily="18" charset="0"/>
              <a:cs typeface="Times New Roman" panose="02020603050405020304" pitchFamily="18" charset="0"/>
            </a:rPr>
            <a:t>báo</a:t>
          </a:r>
          <a:r>
            <a:rPr lang="en-US" sz="2800" b="1" dirty="0">
              <a:solidFill>
                <a:srgbClr val="0000FF"/>
              </a:solidFill>
              <a:latin typeface="Times New Roman" panose="02020603050405020304" pitchFamily="18" charset="0"/>
              <a:cs typeface="Times New Roman" panose="02020603050405020304" pitchFamily="18" charset="0"/>
            </a:rPr>
            <a:t> </a:t>
          </a:r>
          <a:r>
            <a:rPr lang="en-US" sz="2800" b="1" dirty="0" err="1">
              <a:solidFill>
                <a:srgbClr val="0000FF"/>
              </a:solidFill>
              <a:latin typeface="Times New Roman" panose="02020603050405020304" pitchFamily="18" charset="0"/>
              <a:cs typeface="Times New Roman" panose="02020603050405020304" pitchFamily="18" charset="0"/>
            </a:rPr>
            <a:t>trước</a:t>
          </a:r>
          <a:endParaRPr lang="en-US" sz="2800" b="1" dirty="0">
            <a:solidFill>
              <a:srgbClr val="0000FF"/>
            </a:solidFill>
            <a:latin typeface="Times New Roman" panose="02020603050405020304" pitchFamily="18" charset="0"/>
            <a:cs typeface="Times New Roman" panose="02020603050405020304" pitchFamily="18" charset="0"/>
          </a:endParaRPr>
        </a:p>
      </dgm:t>
    </dgm:pt>
    <dgm:pt modelId="{6A0969C3-873F-4E1C-8907-8FEEC7EC184E}" cxnId="{5F9BACAD-A8B0-4720-9CA2-F51136E18581}" type="parTrans">
      <dgm:prSet/>
      <dgm:spPr/>
      <dgm:t>
        <a:bodyPr/>
        <a:lstStyle/>
        <a:p>
          <a:endParaRPr lang="en-US">
            <a:solidFill>
              <a:srgbClr val="0000FF"/>
            </a:solidFill>
          </a:endParaRPr>
        </a:p>
      </dgm:t>
    </dgm:pt>
    <dgm:pt modelId="{556C50DE-CEB3-4335-833E-DAAAA6DB2B0E}" cxnId="{5F9BACAD-A8B0-4720-9CA2-F51136E18581}" type="sibTrans">
      <dgm:prSet/>
      <dgm:spPr/>
      <dgm:t>
        <a:bodyPr/>
        <a:lstStyle/>
        <a:p>
          <a:endParaRPr lang="en-US">
            <a:solidFill>
              <a:srgbClr val="0000FF"/>
            </a:solidFill>
          </a:endParaRPr>
        </a:p>
      </dgm:t>
    </dgm:pt>
    <dgm:pt modelId="{FCF0B18A-3EAC-4320-A07C-67BC1EAF6A82}">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2600" dirty="0" err="1">
              <a:solidFill>
                <a:srgbClr val="0000FF"/>
              </a:solidFill>
              <a:latin typeface="Times New Roman" panose="02020603050405020304" pitchFamily="18" charset="0"/>
              <a:cs typeface="Times New Roman" panose="02020603050405020304" pitchFamily="18" charset="0"/>
            </a:rPr>
            <a:t>Bên</a:t>
          </a:r>
          <a:r>
            <a:rPr lang="en-US" sz="2600" dirty="0">
              <a:solidFill>
                <a:srgbClr val="0000FF"/>
              </a:solidFill>
              <a:latin typeface="Times New Roman" panose="02020603050405020304" pitchFamily="18" charset="0"/>
              <a:cs typeface="Times New Roman" panose="02020603050405020304" pitchFamily="18" charset="0"/>
            </a:rPr>
            <a:t> vi </a:t>
          </a:r>
          <a:r>
            <a:rPr lang="en-US" sz="2600" dirty="0" err="1">
              <a:solidFill>
                <a:srgbClr val="0000FF"/>
              </a:solidFill>
              <a:latin typeface="Times New Roman" panose="02020603050405020304" pitchFamily="18" charset="0"/>
              <a:cs typeface="Times New Roman" panose="02020603050405020304" pitchFamily="18" charset="0"/>
            </a:rPr>
            <a:t>phạm</a:t>
          </a:r>
          <a:r>
            <a:rPr lang="en-US" sz="2600" dirty="0">
              <a:solidFill>
                <a:srgbClr val="0000FF"/>
              </a:solidFill>
              <a:latin typeface="Times New Roman" panose="02020603050405020304" pitchFamily="18" charset="0"/>
              <a:cs typeface="Times New Roman" panose="02020603050405020304" pitchFamily="18" charset="0"/>
            </a:rPr>
            <a:t> </a:t>
          </a:r>
          <a:r>
            <a:rPr lang="en-US" sz="2600" dirty="0" err="1">
              <a:solidFill>
                <a:srgbClr val="0000FF"/>
              </a:solidFill>
              <a:latin typeface="Times New Roman" panose="02020603050405020304" pitchFamily="18" charset="0"/>
              <a:cs typeface="Times New Roman" panose="02020603050405020304" pitchFamily="18" charset="0"/>
            </a:rPr>
            <a:t>bồi</a:t>
          </a:r>
          <a:r>
            <a:rPr lang="en-US" sz="2600" dirty="0">
              <a:solidFill>
                <a:srgbClr val="0000FF"/>
              </a:solidFill>
              <a:latin typeface="Times New Roman" panose="02020603050405020304" pitchFamily="18" charset="0"/>
              <a:cs typeface="Times New Roman" panose="02020603050405020304" pitchFamily="18" charset="0"/>
            </a:rPr>
            <a:t> </a:t>
          </a:r>
          <a:r>
            <a:rPr lang="en-US" sz="2600" dirty="0" err="1">
              <a:solidFill>
                <a:srgbClr val="0000FF"/>
              </a:solidFill>
              <a:latin typeface="Times New Roman" panose="02020603050405020304" pitchFamily="18" charset="0"/>
              <a:cs typeface="Times New Roman" panose="02020603050405020304" pitchFamily="18" charset="0"/>
            </a:rPr>
            <a:t>thường</a:t>
          </a:r>
          <a:r>
            <a:rPr lang="en-US" sz="2600" dirty="0">
              <a:solidFill>
                <a:srgbClr val="0000FF"/>
              </a:solidFill>
              <a:latin typeface="Times New Roman" panose="02020603050405020304" pitchFamily="18" charset="0"/>
              <a:cs typeface="Times New Roman" panose="02020603050405020304" pitchFamily="18" charset="0"/>
            </a:rPr>
            <a:t> 1 </a:t>
          </a:r>
          <a:r>
            <a:rPr lang="en-US" sz="2600" dirty="0" err="1">
              <a:solidFill>
                <a:srgbClr val="0000FF"/>
              </a:solidFill>
              <a:latin typeface="Times New Roman" panose="02020603050405020304" pitchFamily="18" charset="0"/>
              <a:cs typeface="Times New Roman" panose="02020603050405020304" pitchFamily="18" charset="0"/>
            </a:rPr>
            <a:t>khoản</a:t>
          </a:r>
          <a:r>
            <a:rPr lang="en-US" sz="2600" dirty="0">
              <a:solidFill>
                <a:srgbClr val="0000FF"/>
              </a:solidFill>
              <a:latin typeface="Times New Roman" panose="02020603050405020304" pitchFamily="18" charset="0"/>
              <a:cs typeface="Times New Roman" panose="02020603050405020304" pitchFamily="18" charset="0"/>
            </a:rPr>
            <a:t> </a:t>
          </a:r>
          <a:r>
            <a:rPr lang="en-US" sz="2600" dirty="0" err="1">
              <a:solidFill>
                <a:srgbClr val="0000FF"/>
              </a:solidFill>
              <a:latin typeface="Times New Roman" panose="02020603050405020304" pitchFamily="18" charset="0"/>
              <a:cs typeface="Times New Roman" panose="02020603050405020304" pitchFamily="18" charset="0"/>
            </a:rPr>
            <a:t>tiền</a:t>
          </a:r>
          <a:r>
            <a:rPr lang="en-US" sz="2600" dirty="0">
              <a:solidFill>
                <a:srgbClr val="0000FF"/>
              </a:solidFill>
              <a:latin typeface="Times New Roman" panose="02020603050405020304" pitchFamily="18" charset="0"/>
              <a:cs typeface="Times New Roman" panose="02020603050405020304" pitchFamily="18" charset="0"/>
            </a:rPr>
            <a:t> </a:t>
          </a:r>
          <a:r>
            <a:rPr lang="en-US" sz="2600" dirty="0" err="1">
              <a:solidFill>
                <a:srgbClr val="0000FF"/>
              </a:solidFill>
              <a:latin typeface="Times New Roman" panose="02020603050405020304" pitchFamily="18" charset="0"/>
              <a:cs typeface="Times New Roman" panose="02020603050405020304" pitchFamily="18" charset="0"/>
            </a:rPr>
            <a:t>tương</a:t>
          </a:r>
          <a:r>
            <a:rPr lang="en-US" sz="2600" dirty="0">
              <a:solidFill>
                <a:srgbClr val="0000FF"/>
              </a:solidFill>
              <a:latin typeface="Times New Roman" panose="02020603050405020304" pitchFamily="18" charset="0"/>
              <a:cs typeface="Times New Roman" panose="02020603050405020304" pitchFamily="18" charset="0"/>
            </a:rPr>
            <a:t> </a:t>
          </a:r>
          <a:r>
            <a:rPr lang="en-US" sz="2600" dirty="0" err="1">
              <a:solidFill>
                <a:srgbClr val="0000FF"/>
              </a:solidFill>
              <a:latin typeface="Times New Roman" panose="02020603050405020304" pitchFamily="18" charset="0"/>
              <a:cs typeface="Times New Roman" panose="02020603050405020304" pitchFamily="18" charset="0"/>
            </a:rPr>
            <a:t>ứng</a:t>
          </a:r>
          <a:r>
            <a:rPr lang="en-US" sz="2600" dirty="0">
              <a:solidFill>
                <a:srgbClr val="0000FF"/>
              </a:solidFill>
              <a:latin typeface="Times New Roman" panose="02020603050405020304" pitchFamily="18" charset="0"/>
              <a:cs typeface="Times New Roman" panose="02020603050405020304" pitchFamily="18" charset="0"/>
            </a:rPr>
            <a:t> </a:t>
          </a:r>
          <a:r>
            <a:rPr lang="en-US" sz="2600" dirty="0" err="1">
              <a:solidFill>
                <a:srgbClr val="0000FF"/>
              </a:solidFill>
              <a:latin typeface="Times New Roman" panose="02020603050405020304" pitchFamily="18" charset="0"/>
              <a:cs typeface="Times New Roman" panose="02020603050405020304" pitchFamily="18" charset="0"/>
            </a:rPr>
            <a:t>tiền</a:t>
          </a:r>
          <a:r>
            <a:rPr lang="en-US" sz="2600" dirty="0">
              <a:solidFill>
                <a:srgbClr val="0000FF"/>
              </a:solidFill>
              <a:latin typeface="Times New Roman" panose="02020603050405020304" pitchFamily="18" charset="0"/>
              <a:cs typeface="Times New Roman" panose="02020603050405020304" pitchFamily="18" charset="0"/>
            </a:rPr>
            <a:t> </a:t>
          </a:r>
          <a:r>
            <a:rPr lang="en-US" sz="2600" dirty="0" err="1">
              <a:solidFill>
                <a:srgbClr val="0000FF"/>
              </a:solidFill>
              <a:latin typeface="Times New Roman" panose="02020603050405020304" pitchFamily="18" charset="0"/>
              <a:cs typeface="Times New Roman" panose="02020603050405020304" pitchFamily="18" charset="0"/>
            </a:rPr>
            <a:t>lương</a:t>
          </a:r>
          <a:r>
            <a:rPr lang="en-US" sz="2600" dirty="0">
              <a:solidFill>
                <a:srgbClr val="0000FF"/>
              </a:solidFill>
              <a:latin typeface="Times New Roman" panose="02020603050405020304" pitchFamily="18" charset="0"/>
              <a:cs typeface="Times New Roman" panose="02020603050405020304" pitchFamily="18" charset="0"/>
            </a:rPr>
            <a:t> </a:t>
          </a:r>
          <a:r>
            <a:rPr lang="en-US" sz="2600" dirty="0" err="1">
              <a:solidFill>
                <a:srgbClr val="0000FF"/>
              </a:solidFill>
              <a:latin typeface="Times New Roman" panose="02020603050405020304" pitchFamily="18" charset="0"/>
              <a:cs typeface="Times New Roman" panose="02020603050405020304" pitchFamily="18" charset="0"/>
            </a:rPr>
            <a:t>của</a:t>
          </a:r>
          <a:r>
            <a:rPr lang="en-US" sz="2600" dirty="0">
              <a:solidFill>
                <a:srgbClr val="0000FF"/>
              </a:solidFill>
              <a:latin typeface="Times New Roman" panose="02020603050405020304" pitchFamily="18" charset="0"/>
              <a:cs typeface="Times New Roman" panose="02020603050405020304" pitchFamily="18" charset="0"/>
            </a:rPr>
            <a:t> </a:t>
          </a:r>
          <a:r>
            <a:rPr lang="en-US" sz="2600" dirty="0" err="1">
              <a:solidFill>
                <a:srgbClr val="0000FF"/>
              </a:solidFill>
              <a:latin typeface="Times New Roman" panose="02020603050405020304" pitchFamily="18" charset="0"/>
              <a:cs typeface="Times New Roman" panose="02020603050405020304" pitchFamily="18" charset="0"/>
            </a:rPr>
            <a:t>những</a:t>
          </a:r>
          <a:r>
            <a:rPr lang="en-US" sz="2600" dirty="0">
              <a:solidFill>
                <a:srgbClr val="0000FF"/>
              </a:solidFill>
              <a:latin typeface="Times New Roman" panose="02020603050405020304" pitchFamily="18" charset="0"/>
              <a:cs typeface="Times New Roman" panose="02020603050405020304" pitchFamily="18" charset="0"/>
            </a:rPr>
            <a:t> </a:t>
          </a:r>
          <a:r>
            <a:rPr lang="en-US" sz="2600" dirty="0" err="1">
              <a:solidFill>
                <a:srgbClr val="0000FF"/>
              </a:solidFill>
              <a:latin typeface="Times New Roman" panose="02020603050405020304" pitchFamily="18" charset="0"/>
              <a:cs typeface="Times New Roman" panose="02020603050405020304" pitchFamily="18" charset="0"/>
            </a:rPr>
            <a:t>ngày</a:t>
          </a:r>
          <a:r>
            <a:rPr lang="en-US" sz="2600" dirty="0">
              <a:solidFill>
                <a:srgbClr val="0000FF"/>
              </a:solidFill>
              <a:latin typeface="Times New Roman" panose="02020603050405020304" pitchFamily="18" charset="0"/>
              <a:cs typeface="Times New Roman" panose="02020603050405020304" pitchFamily="18" charset="0"/>
            </a:rPr>
            <a:t> </a:t>
          </a:r>
          <a:r>
            <a:rPr lang="en-US" sz="2600" dirty="0" err="1">
              <a:solidFill>
                <a:srgbClr val="0000FF"/>
              </a:solidFill>
              <a:latin typeface="Times New Roman" panose="02020603050405020304" pitchFamily="18" charset="0"/>
              <a:cs typeface="Times New Roman" panose="02020603050405020304" pitchFamily="18" charset="0"/>
            </a:rPr>
            <a:t>không</a:t>
          </a:r>
          <a:r>
            <a:rPr lang="en-US" sz="2600" dirty="0">
              <a:solidFill>
                <a:srgbClr val="0000FF"/>
              </a:solidFill>
              <a:latin typeface="Times New Roman" panose="02020603050405020304" pitchFamily="18" charset="0"/>
              <a:cs typeface="Times New Roman" panose="02020603050405020304" pitchFamily="18" charset="0"/>
            </a:rPr>
            <a:t> </a:t>
          </a:r>
          <a:r>
            <a:rPr lang="en-US" sz="2600" dirty="0" err="1">
              <a:solidFill>
                <a:srgbClr val="0000FF"/>
              </a:solidFill>
              <a:latin typeface="Times New Roman" panose="02020603050405020304" pitchFamily="18" charset="0"/>
              <a:cs typeface="Times New Roman" panose="02020603050405020304" pitchFamily="18" charset="0"/>
            </a:rPr>
            <a:t>báo</a:t>
          </a:r>
          <a:r>
            <a:rPr lang="en-US" sz="2600" dirty="0">
              <a:solidFill>
                <a:srgbClr val="0000FF"/>
              </a:solidFill>
              <a:latin typeface="Times New Roman" panose="02020603050405020304" pitchFamily="18" charset="0"/>
              <a:cs typeface="Times New Roman" panose="02020603050405020304" pitchFamily="18" charset="0"/>
            </a:rPr>
            <a:t> </a:t>
          </a:r>
          <a:r>
            <a:rPr lang="en-US" sz="2600" dirty="0" err="1">
              <a:solidFill>
                <a:srgbClr val="0000FF"/>
              </a:solidFill>
              <a:latin typeface="Times New Roman" panose="02020603050405020304" pitchFamily="18" charset="0"/>
              <a:cs typeface="Times New Roman" panose="02020603050405020304" pitchFamily="18" charset="0"/>
            </a:rPr>
            <a:t>trước</a:t>
          </a:r>
          <a:r>
            <a:rPr lang="en-US" sz="2600" dirty="0">
              <a:solidFill>
                <a:srgbClr val="0000FF"/>
              </a:solidFill>
              <a:latin typeface="Times New Roman" panose="02020603050405020304" pitchFamily="18" charset="0"/>
              <a:cs typeface="Times New Roman" panose="02020603050405020304" pitchFamily="18" charset="0"/>
            </a:rPr>
            <a:t> </a:t>
          </a:r>
        </a:p>
      </dgm:t>
    </dgm:pt>
    <dgm:pt modelId="{4FD9A7FA-0C7A-45D2-B856-79246ED0E3AA}" cxnId="{934AB431-06BD-4C78-A3A0-4362567C3708}" type="parTrans">
      <dgm:prSet/>
      <dgm:spPr/>
      <dgm:t>
        <a:bodyPr/>
        <a:lstStyle/>
        <a:p>
          <a:endParaRPr lang="en-US">
            <a:solidFill>
              <a:srgbClr val="0000FF"/>
            </a:solidFill>
          </a:endParaRPr>
        </a:p>
      </dgm:t>
    </dgm:pt>
    <dgm:pt modelId="{285D4F87-B0A4-4C19-870C-C51ADBFFEBE3}" cxnId="{934AB431-06BD-4C78-A3A0-4362567C3708}" type="sibTrans">
      <dgm:prSet/>
      <dgm:spPr/>
      <dgm:t>
        <a:bodyPr/>
        <a:lstStyle/>
        <a:p>
          <a:endParaRPr lang="en-US">
            <a:solidFill>
              <a:srgbClr val="0000FF"/>
            </a:solidFill>
          </a:endParaRPr>
        </a:p>
      </dgm:t>
    </dgm:pt>
    <dgm:pt modelId="{5EE3306D-5D75-4317-BF8B-5D6F09A132A2}">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2200" b="0" dirty="0" err="1">
              <a:solidFill>
                <a:srgbClr val="0000FF"/>
              </a:solidFill>
              <a:latin typeface="Times New Roman" panose="02020603050405020304" pitchFamily="18" charset="0"/>
              <a:cs typeface="Times New Roman" panose="02020603050405020304" pitchFamily="18" charset="0"/>
            </a:rPr>
            <a:t>Nhận</a:t>
          </a:r>
          <a:r>
            <a:rPr lang="en-US" sz="2200" b="0" dirty="0">
              <a:solidFill>
                <a:srgbClr val="0000FF"/>
              </a:solidFill>
              <a:latin typeface="Times New Roman" panose="02020603050405020304" pitchFamily="18" charset="0"/>
              <a:cs typeface="Times New Roman" panose="02020603050405020304" pitchFamily="18" charset="0"/>
            </a:rPr>
            <a:t> NLĐ </a:t>
          </a:r>
          <a:r>
            <a:rPr lang="en-US" sz="2200" b="0" dirty="0" err="1">
              <a:solidFill>
                <a:srgbClr val="0000FF"/>
              </a:solidFill>
              <a:latin typeface="Times New Roman" panose="02020603050405020304" pitchFamily="18" charset="0"/>
              <a:cs typeface="Times New Roman" panose="02020603050405020304" pitchFamily="18" charset="0"/>
            </a:rPr>
            <a:t>làm</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việc</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trở</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lại</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theo</a:t>
          </a:r>
          <a:r>
            <a:rPr lang="en-US" sz="2200" b="0" dirty="0">
              <a:solidFill>
                <a:srgbClr val="0000FF"/>
              </a:solidFill>
              <a:latin typeface="Times New Roman" panose="02020603050405020304" pitchFamily="18" charset="0"/>
              <a:cs typeface="Times New Roman" panose="02020603050405020304" pitchFamily="18" charset="0"/>
            </a:rPr>
            <a:t> HĐ </a:t>
          </a:r>
          <a:r>
            <a:rPr lang="en-US" sz="2200" b="0" dirty="0" err="1">
              <a:solidFill>
                <a:srgbClr val="0000FF"/>
              </a:solidFill>
              <a:latin typeface="Times New Roman" panose="02020603050405020304" pitchFamily="18" charset="0"/>
              <a:cs typeface="Times New Roman" panose="02020603050405020304" pitchFamily="18" charset="0"/>
            </a:rPr>
            <a:t>đã</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ký</a:t>
          </a:r>
          <a:endParaRPr lang="en-US" sz="2200" b="0" dirty="0">
            <a:solidFill>
              <a:srgbClr val="0000FF"/>
            </a:solidFill>
            <a:latin typeface="Times New Roman" panose="02020603050405020304" pitchFamily="18" charset="0"/>
            <a:cs typeface="Times New Roman" panose="02020603050405020304" pitchFamily="18" charset="0"/>
          </a:endParaRPr>
        </a:p>
      </dgm:t>
    </dgm:pt>
    <dgm:pt modelId="{7B69E2FE-5314-4A0B-92CF-45313AFAC737}" cxnId="{531FA704-D4FE-45E4-BE73-9A152DCE0467}" type="sibTrans">
      <dgm:prSet/>
      <dgm:spPr/>
      <dgm:t>
        <a:bodyPr/>
        <a:lstStyle/>
        <a:p>
          <a:endParaRPr lang="en-US">
            <a:solidFill>
              <a:srgbClr val="0000FF"/>
            </a:solidFill>
          </a:endParaRPr>
        </a:p>
      </dgm:t>
    </dgm:pt>
    <dgm:pt modelId="{9BE26F8F-1E29-4BDD-B196-4C8B3A4611A2}" cxnId="{531FA704-D4FE-45E4-BE73-9A152DCE0467}" type="parTrans">
      <dgm:prSet/>
      <dgm:spPr/>
      <dgm:t>
        <a:bodyPr/>
        <a:lstStyle/>
        <a:p>
          <a:endParaRPr lang="en-US">
            <a:solidFill>
              <a:srgbClr val="0000FF"/>
            </a:solidFill>
          </a:endParaRPr>
        </a:p>
      </dgm:t>
    </dgm:pt>
    <dgm:pt modelId="{82DE310D-145D-410F-B0B9-A54C19A6CFEA}" type="pres">
      <dgm:prSet presAssocID="{F34EF73E-B47A-490E-8E26-CB461AB26A16}" presName="linear" presStyleCnt="0">
        <dgm:presLayoutVars>
          <dgm:dir/>
          <dgm:resizeHandles val="exact"/>
        </dgm:presLayoutVars>
      </dgm:prSet>
      <dgm:spPr/>
      <dgm:t>
        <a:bodyPr/>
        <a:lstStyle/>
        <a:p>
          <a:endParaRPr lang="en-US"/>
        </a:p>
      </dgm:t>
    </dgm:pt>
    <dgm:pt modelId="{8BDA2F65-274F-44B5-9BD4-9E2EB89D0898}" type="pres">
      <dgm:prSet presAssocID="{2E2EAB9A-9737-4155-9F4C-E0DB009FEED1}" presName="comp" presStyleCnt="0"/>
      <dgm:spPr/>
    </dgm:pt>
    <dgm:pt modelId="{7EC52490-A18B-44B4-AD71-AE77A7F8252C}" type="pres">
      <dgm:prSet presAssocID="{2E2EAB9A-9737-4155-9F4C-E0DB009FEED1}" presName="box" presStyleLbl="node1" presStyleIdx="0" presStyleCnt="3"/>
      <dgm:spPr/>
      <dgm:t>
        <a:bodyPr/>
        <a:lstStyle/>
        <a:p>
          <a:endParaRPr lang="en-US"/>
        </a:p>
      </dgm:t>
    </dgm:pt>
    <dgm:pt modelId="{D5E5202B-98E7-4049-A610-E3DA75314090}" type="pres">
      <dgm:prSet presAssocID="{2E2EAB9A-9737-4155-9F4C-E0DB009FEED1}" presName="img" presStyleLbl="fgImgPlace1" presStyleIdx="0" presStyleCnt="3" custScaleX="94713"/>
      <dgm:spPr>
        <a:blipFill>
          <a:blip xmlns:r="http://schemas.openxmlformats.org/officeDocument/2006/relationships" r:embed="rId1">
            <a:extLst>
              <a:ext uri="{28A0092B-C50C-407E-A947-70E740481C1C}">
                <a14:useLocalDpi xmlns:a14="http://schemas.microsoft.com/office/drawing/2010/main" val="0"/>
              </a:ext>
            </a:extLst>
          </a:blip>
          <a:srcRect/>
          <a:stretch>
            <a:fillRect t="-21000" b="-21000"/>
          </a:stretch>
        </a:blipFill>
      </dgm:spPr>
    </dgm:pt>
    <dgm:pt modelId="{B38E8DE3-7DC7-42D3-9353-56F8951FFADC}" type="pres">
      <dgm:prSet presAssocID="{2E2EAB9A-9737-4155-9F4C-E0DB009FEED1}" presName="text" presStyleLbl="node1" presStyleIdx="0" presStyleCnt="3">
        <dgm:presLayoutVars>
          <dgm:bulletEnabled val="1"/>
        </dgm:presLayoutVars>
      </dgm:prSet>
      <dgm:spPr/>
      <dgm:t>
        <a:bodyPr/>
        <a:lstStyle/>
        <a:p>
          <a:endParaRPr lang="en-US"/>
        </a:p>
      </dgm:t>
    </dgm:pt>
    <dgm:pt modelId="{B422893E-8879-403E-85CB-58ACDA26A26A}" type="pres">
      <dgm:prSet presAssocID="{6C011C86-0A63-42A8-94F7-7FE28814847D}" presName="spacer" presStyleCnt="0"/>
      <dgm:spPr/>
    </dgm:pt>
    <dgm:pt modelId="{22D71111-2FCA-40A0-B8C4-6BCAD812B680}" type="pres">
      <dgm:prSet presAssocID="{1AC77377-E0E1-4A5C-AF5C-0982A0C90AFD}" presName="comp" presStyleCnt="0"/>
      <dgm:spPr/>
    </dgm:pt>
    <dgm:pt modelId="{D9977F1E-7F46-432E-A056-051576F8655D}" type="pres">
      <dgm:prSet presAssocID="{1AC77377-E0E1-4A5C-AF5C-0982A0C90AFD}" presName="box" presStyleLbl="node1" presStyleIdx="1" presStyleCnt="3"/>
      <dgm:spPr/>
      <dgm:t>
        <a:bodyPr/>
        <a:lstStyle/>
        <a:p>
          <a:endParaRPr lang="en-US"/>
        </a:p>
      </dgm:t>
    </dgm:pt>
    <dgm:pt modelId="{13FC66BB-5033-43EF-95F6-4E820BEA5B19}" type="pres">
      <dgm:prSet presAssocID="{1AC77377-E0E1-4A5C-AF5C-0982A0C90AFD}" presName="img" presStyleLbl="fgImgPlace1" presStyleIdx="1" presStyleCnt="3" custScaleX="85930"/>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0000" r="-30000"/>
          </a:stretch>
        </a:blipFill>
      </dgm:spPr>
      <dgm:t>
        <a:bodyPr/>
        <a:lstStyle/>
        <a:p>
          <a:endParaRPr lang="en-US"/>
        </a:p>
      </dgm:t>
    </dgm:pt>
    <dgm:pt modelId="{D2BF1CDB-2E66-42FA-ADF5-5ECBD6462666}" type="pres">
      <dgm:prSet presAssocID="{1AC77377-E0E1-4A5C-AF5C-0982A0C90AFD}" presName="text" presStyleLbl="node1" presStyleIdx="1" presStyleCnt="3">
        <dgm:presLayoutVars>
          <dgm:bulletEnabled val="1"/>
        </dgm:presLayoutVars>
      </dgm:prSet>
      <dgm:spPr/>
      <dgm:t>
        <a:bodyPr/>
        <a:lstStyle/>
        <a:p>
          <a:endParaRPr lang="en-US"/>
        </a:p>
      </dgm:t>
    </dgm:pt>
    <dgm:pt modelId="{CB13884B-0C46-4318-A8E3-2F7CEE3D07AA}" type="pres">
      <dgm:prSet presAssocID="{B194477C-88A6-43A8-BCE1-9A59BA08A791}" presName="spacer" presStyleCnt="0"/>
      <dgm:spPr/>
    </dgm:pt>
    <dgm:pt modelId="{E2EE5E2B-B0E4-407D-8A12-DDD4A63D6AA5}" type="pres">
      <dgm:prSet presAssocID="{5192B0EE-993C-4E2B-B560-57A1E8F355A7}" presName="comp" presStyleCnt="0"/>
      <dgm:spPr/>
    </dgm:pt>
    <dgm:pt modelId="{7394FE41-05B2-4C3D-AC02-83A302C3C81D}" type="pres">
      <dgm:prSet presAssocID="{5192B0EE-993C-4E2B-B560-57A1E8F355A7}" presName="box" presStyleLbl="node1" presStyleIdx="2" presStyleCnt="3"/>
      <dgm:spPr/>
      <dgm:t>
        <a:bodyPr/>
        <a:lstStyle/>
        <a:p>
          <a:endParaRPr lang="en-US"/>
        </a:p>
      </dgm:t>
    </dgm:pt>
    <dgm:pt modelId="{3E6A5510-83A1-4C6B-AB38-57996D5C8207}" type="pres">
      <dgm:prSet presAssocID="{5192B0EE-993C-4E2B-B560-57A1E8F355A7}" presName="img" presStyleLbl="fgImgPlace1" presStyleIdx="2" presStyleCnt="3" custScaleX="85930"/>
      <dgm:spPr>
        <a:blipFill>
          <a:blip xmlns:r="http://schemas.openxmlformats.org/officeDocument/2006/relationships" r:embed="rId3">
            <a:extLst>
              <a:ext uri="{28A0092B-C50C-407E-A947-70E740481C1C}">
                <a14:useLocalDpi xmlns:a14="http://schemas.microsoft.com/office/drawing/2010/main" val="0"/>
              </a:ext>
            </a:extLst>
          </a:blip>
          <a:srcRect/>
          <a:stretch>
            <a:fillRect l="-21000" r="-21000"/>
          </a:stretch>
        </a:blipFill>
      </dgm:spPr>
    </dgm:pt>
    <dgm:pt modelId="{07C12C5E-B244-477F-B0BB-C06DC85AF006}" type="pres">
      <dgm:prSet presAssocID="{5192B0EE-993C-4E2B-B560-57A1E8F355A7}" presName="text" presStyleLbl="node1" presStyleIdx="2" presStyleCnt="3">
        <dgm:presLayoutVars>
          <dgm:bulletEnabled val="1"/>
        </dgm:presLayoutVars>
      </dgm:prSet>
      <dgm:spPr/>
      <dgm:t>
        <a:bodyPr/>
        <a:lstStyle/>
        <a:p>
          <a:endParaRPr lang="en-US"/>
        </a:p>
      </dgm:t>
    </dgm:pt>
  </dgm:ptLst>
  <dgm:cxnLst>
    <dgm:cxn modelId="{9903C73F-C1DB-4C74-8EA4-0F22629335A9}" type="presOf" srcId="{58880E61-4943-49FA-9456-F694A2A6B471}" destId="{D9977F1E-7F46-432E-A056-051576F8655D}" srcOrd="0" destOrd="2" presId="urn:microsoft.com/office/officeart/2005/8/layout/vList4"/>
    <dgm:cxn modelId="{F7B2AB6A-37BA-495B-8488-2DE78E99A680}" type="presOf" srcId="{5192B0EE-993C-4E2B-B560-57A1E8F355A7}" destId="{7394FE41-05B2-4C3D-AC02-83A302C3C81D}" srcOrd="0" destOrd="0" presId="urn:microsoft.com/office/officeart/2005/8/layout/vList4"/>
    <dgm:cxn modelId="{CC3C05CE-1C0D-4C95-BCBF-A4D8ADA4226E}" type="presOf" srcId="{C296F1C8-70E3-4DEF-9118-54DFD286743F}" destId="{7EC52490-A18B-44B4-AD71-AE77A7F8252C}" srcOrd="0" destOrd="2" presId="urn:microsoft.com/office/officeart/2005/8/layout/vList4"/>
    <dgm:cxn modelId="{54E7C23B-D0D3-4E4F-8D67-413288C28AC8}" srcId="{F34EF73E-B47A-490E-8E26-CB461AB26A16}" destId="{1AC77377-E0E1-4A5C-AF5C-0982A0C90AFD}" srcOrd="1" destOrd="0" parTransId="{FF1EF8EC-8F8F-437E-9A10-2FCF162B9003}" sibTransId="{B194477C-88A6-43A8-BCE1-9A59BA08A791}"/>
    <dgm:cxn modelId="{166A4C81-A274-4851-8F75-ABF4DE20CC69}" type="presOf" srcId="{D9F06760-F024-463D-A5A2-381F6BA74A69}" destId="{D2BF1CDB-2E66-42FA-ADF5-5ECBD6462666}" srcOrd="1" destOrd="1" presId="urn:microsoft.com/office/officeart/2005/8/layout/vList4"/>
    <dgm:cxn modelId="{BE0F51D6-C9B1-4352-897D-C237D6826E61}" type="presOf" srcId="{FCF0B18A-3EAC-4320-A07C-67BC1EAF6A82}" destId="{07C12C5E-B244-477F-B0BB-C06DC85AF006}" srcOrd="1" destOrd="1" presId="urn:microsoft.com/office/officeart/2005/8/layout/vList4"/>
    <dgm:cxn modelId="{E3C1A535-A9BC-49A7-BBE0-057003743CCA}" type="presOf" srcId="{5EE3306D-5D75-4317-BF8B-5D6F09A132A2}" destId="{7EC52490-A18B-44B4-AD71-AE77A7F8252C}" srcOrd="0" destOrd="1" presId="urn:microsoft.com/office/officeart/2005/8/layout/vList4"/>
    <dgm:cxn modelId="{934AB431-06BD-4C78-A3A0-4362567C3708}" srcId="{5192B0EE-993C-4E2B-B560-57A1E8F355A7}" destId="{FCF0B18A-3EAC-4320-A07C-67BC1EAF6A82}" srcOrd="0" destOrd="0" parTransId="{4FD9A7FA-0C7A-45D2-B856-79246ED0E3AA}" sibTransId="{285D4F87-B0A4-4C19-870C-C51ADBFFEBE3}"/>
    <dgm:cxn modelId="{253C650E-CE29-48EE-8864-FAFFA98475D2}" type="presOf" srcId="{1AC77377-E0E1-4A5C-AF5C-0982A0C90AFD}" destId="{D2BF1CDB-2E66-42FA-ADF5-5ECBD6462666}" srcOrd="1" destOrd="0" presId="urn:microsoft.com/office/officeart/2005/8/layout/vList4"/>
    <dgm:cxn modelId="{7F567899-830E-433A-AF09-19A72E52BED8}" type="presOf" srcId="{2E2EAB9A-9737-4155-9F4C-E0DB009FEED1}" destId="{7EC52490-A18B-44B4-AD71-AE77A7F8252C}" srcOrd="0" destOrd="0" presId="urn:microsoft.com/office/officeart/2005/8/layout/vList4"/>
    <dgm:cxn modelId="{43D4A980-F53A-4714-B677-3D30D03984EF}" srcId="{1AC77377-E0E1-4A5C-AF5C-0982A0C90AFD}" destId="{58880E61-4943-49FA-9456-F694A2A6B471}" srcOrd="1" destOrd="0" parTransId="{03BD5FEC-84A1-4520-B466-85D203990EB3}" sibTransId="{21FFAA4F-B999-41EA-B75F-EEEFACC47B87}"/>
    <dgm:cxn modelId="{687B3DDD-9E91-4546-BE58-269820C24916}" type="presOf" srcId="{58880E61-4943-49FA-9456-F694A2A6B471}" destId="{D2BF1CDB-2E66-42FA-ADF5-5ECBD6462666}" srcOrd="1" destOrd="2" presId="urn:microsoft.com/office/officeart/2005/8/layout/vList4"/>
    <dgm:cxn modelId="{A697DD99-6138-4375-8C6A-0492AE86831E}" srcId="{2E2EAB9A-9737-4155-9F4C-E0DB009FEED1}" destId="{C296F1C8-70E3-4DEF-9118-54DFD286743F}" srcOrd="1" destOrd="0" parTransId="{7594BE36-A49B-4D90-A335-219A67F65D9A}" sibTransId="{35692DCA-A456-4EB0-AA88-36E6BC5D97ED}"/>
    <dgm:cxn modelId="{56376154-EC4A-40B5-A522-3A35BF962D06}" srcId="{F34EF73E-B47A-490E-8E26-CB461AB26A16}" destId="{2E2EAB9A-9737-4155-9F4C-E0DB009FEED1}" srcOrd="0" destOrd="0" parTransId="{4E772BAD-57C7-4076-9B06-17C4C543C6A7}" sibTransId="{6C011C86-0A63-42A8-94F7-7FE28814847D}"/>
    <dgm:cxn modelId="{8D212161-C2E8-4F61-8EA4-C56C23606D96}" type="presOf" srcId="{D9F06760-F024-463D-A5A2-381F6BA74A69}" destId="{D9977F1E-7F46-432E-A056-051576F8655D}" srcOrd="0" destOrd="1" presId="urn:microsoft.com/office/officeart/2005/8/layout/vList4"/>
    <dgm:cxn modelId="{74CEA4F2-844A-4C2C-93CB-6FB9CFF03439}" type="presOf" srcId="{1AC77377-E0E1-4A5C-AF5C-0982A0C90AFD}" destId="{D9977F1E-7F46-432E-A056-051576F8655D}" srcOrd="0" destOrd="0" presId="urn:microsoft.com/office/officeart/2005/8/layout/vList4"/>
    <dgm:cxn modelId="{75E51228-A341-4C79-8058-0043364DB76E}" type="presOf" srcId="{2E2EAB9A-9737-4155-9F4C-E0DB009FEED1}" destId="{B38E8DE3-7DC7-42D3-9353-56F8951FFADC}" srcOrd="1" destOrd="0" presId="urn:microsoft.com/office/officeart/2005/8/layout/vList4"/>
    <dgm:cxn modelId="{9198704A-D51F-4F01-B1C4-E643C4B271F5}" type="presOf" srcId="{C296F1C8-70E3-4DEF-9118-54DFD286743F}" destId="{B38E8DE3-7DC7-42D3-9353-56F8951FFADC}" srcOrd="1" destOrd="2" presId="urn:microsoft.com/office/officeart/2005/8/layout/vList4"/>
    <dgm:cxn modelId="{3D6D18D8-8A6C-494E-B804-9E00618388F2}" srcId="{1AC77377-E0E1-4A5C-AF5C-0982A0C90AFD}" destId="{D9F06760-F024-463D-A5A2-381F6BA74A69}" srcOrd="0" destOrd="0" parTransId="{9BA4F633-CC03-46E6-A3AE-22DC6B42431A}" sibTransId="{AF0AAAA6-4A00-4F94-AFC9-0AF20924105A}"/>
    <dgm:cxn modelId="{03337555-5815-4ED6-8F0F-9A0CEED319EE}" type="presOf" srcId="{5192B0EE-993C-4E2B-B560-57A1E8F355A7}" destId="{07C12C5E-B244-477F-B0BB-C06DC85AF006}" srcOrd="1" destOrd="0" presId="urn:microsoft.com/office/officeart/2005/8/layout/vList4"/>
    <dgm:cxn modelId="{23EE746B-1838-4BA2-A4E9-1CD7A29E3672}" type="presOf" srcId="{FCF0B18A-3EAC-4320-A07C-67BC1EAF6A82}" destId="{7394FE41-05B2-4C3D-AC02-83A302C3C81D}" srcOrd="0" destOrd="1" presId="urn:microsoft.com/office/officeart/2005/8/layout/vList4"/>
    <dgm:cxn modelId="{C396756C-051F-4510-808C-A4E3F9DEA93F}" type="presOf" srcId="{5EE3306D-5D75-4317-BF8B-5D6F09A132A2}" destId="{B38E8DE3-7DC7-42D3-9353-56F8951FFADC}" srcOrd="1" destOrd="1" presId="urn:microsoft.com/office/officeart/2005/8/layout/vList4"/>
    <dgm:cxn modelId="{E092BAC1-06EA-4C2E-9F41-73CA8FFCB49A}" type="presOf" srcId="{F34EF73E-B47A-490E-8E26-CB461AB26A16}" destId="{82DE310D-145D-410F-B0B9-A54C19A6CFEA}" srcOrd="0" destOrd="0" presId="urn:microsoft.com/office/officeart/2005/8/layout/vList4"/>
    <dgm:cxn modelId="{531FA704-D4FE-45E4-BE73-9A152DCE0467}" srcId="{2E2EAB9A-9737-4155-9F4C-E0DB009FEED1}" destId="{5EE3306D-5D75-4317-BF8B-5D6F09A132A2}" srcOrd="0" destOrd="0" parTransId="{9BE26F8F-1E29-4BDD-B196-4C8B3A4611A2}" sibTransId="{7B69E2FE-5314-4A0B-92CF-45313AFAC737}"/>
    <dgm:cxn modelId="{5F9BACAD-A8B0-4720-9CA2-F51136E18581}" srcId="{F34EF73E-B47A-490E-8E26-CB461AB26A16}" destId="{5192B0EE-993C-4E2B-B560-57A1E8F355A7}" srcOrd="2" destOrd="0" parTransId="{6A0969C3-873F-4E1C-8907-8FEEC7EC184E}" sibTransId="{556C50DE-CEB3-4335-833E-DAAAA6DB2B0E}"/>
    <dgm:cxn modelId="{4765F14B-7EE9-4C2D-9FB6-12D5D6142E31}" type="presParOf" srcId="{82DE310D-145D-410F-B0B9-A54C19A6CFEA}" destId="{8BDA2F65-274F-44B5-9BD4-9E2EB89D0898}" srcOrd="0" destOrd="0" presId="urn:microsoft.com/office/officeart/2005/8/layout/vList4"/>
    <dgm:cxn modelId="{1738A9A7-9D40-4A81-B0B5-0F8008CCC299}" type="presParOf" srcId="{8BDA2F65-274F-44B5-9BD4-9E2EB89D0898}" destId="{7EC52490-A18B-44B4-AD71-AE77A7F8252C}" srcOrd="0" destOrd="0" presId="urn:microsoft.com/office/officeart/2005/8/layout/vList4"/>
    <dgm:cxn modelId="{4736FBC2-3EA0-427C-8521-C9776F857817}" type="presParOf" srcId="{8BDA2F65-274F-44B5-9BD4-9E2EB89D0898}" destId="{D5E5202B-98E7-4049-A610-E3DA75314090}" srcOrd="1" destOrd="0" presId="urn:microsoft.com/office/officeart/2005/8/layout/vList4"/>
    <dgm:cxn modelId="{EE16FDD7-4F57-40F4-8947-71FDA2A97AF4}" type="presParOf" srcId="{8BDA2F65-274F-44B5-9BD4-9E2EB89D0898}" destId="{B38E8DE3-7DC7-42D3-9353-56F8951FFADC}" srcOrd="2" destOrd="0" presId="urn:microsoft.com/office/officeart/2005/8/layout/vList4"/>
    <dgm:cxn modelId="{D03F5719-3F62-45A5-830C-40A192FFA3DE}" type="presParOf" srcId="{82DE310D-145D-410F-B0B9-A54C19A6CFEA}" destId="{B422893E-8879-403E-85CB-58ACDA26A26A}" srcOrd="1" destOrd="0" presId="urn:microsoft.com/office/officeart/2005/8/layout/vList4"/>
    <dgm:cxn modelId="{04814991-86EC-4A91-84A2-3F6C6FE4050D}" type="presParOf" srcId="{82DE310D-145D-410F-B0B9-A54C19A6CFEA}" destId="{22D71111-2FCA-40A0-B8C4-6BCAD812B680}" srcOrd="2" destOrd="0" presId="urn:microsoft.com/office/officeart/2005/8/layout/vList4"/>
    <dgm:cxn modelId="{B8B02BE0-EF55-42C2-A592-682EDD1B8C0F}" type="presParOf" srcId="{22D71111-2FCA-40A0-B8C4-6BCAD812B680}" destId="{D9977F1E-7F46-432E-A056-051576F8655D}" srcOrd="0" destOrd="0" presId="urn:microsoft.com/office/officeart/2005/8/layout/vList4"/>
    <dgm:cxn modelId="{E04BB7D7-4E50-4D1F-AF71-30E1DD84F8C2}" type="presParOf" srcId="{22D71111-2FCA-40A0-B8C4-6BCAD812B680}" destId="{13FC66BB-5033-43EF-95F6-4E820BEA5B19}" srcOrd="1" destOrd="0" presId="urn:microsoft.com/office/officeart/2005/8/layout/vList4"/>
    <dgm:cxn modelId="{61B93702-4B05-4163-AC6F-E6C370F2E6AF}" type="presParOf" srcId="{22D71111-2FCA-40A0-B8C4-6BCAD812B680}" destId="{D2BF1CDB-2E66-42FA-ADF5-5ECBD6462666}" srcOrd="2" destOrd="0" presId="urn:microsoft.com/office/officeart/2005/8/layout/vList4"/>
    <dgm:cxn modelId="{1161B6B6-F6D2-44F9-A210-FD4DCBE4B4E4}" type="presParOf" srcId="{82DE310D-145D-410F-B0B9-A54C19A6CFEA}" destId="{CB13884B-0C46-4318-A8E3-2F7CEE3D07AA}" srcOrd="3" destOrd="0" presId="urn:microsoft.com/office/officeart/2005/8/layout/vList4"/>
    <dgm:cxn modelId="{1F159B61-B34A-419A-97D3-51057CF8A90B}" type="presParOf" srcId="{82DE310D-145D-410F-B0B9-A54C19A6CFEA}" destId="{E2EE5E2B-B0E4-407D-8A12-DDD4A63D6AA5}" srcOrd="4" destOrd="0" presId="urn:microsoft.com/office/officeart/2005/8/layout/vList4"/>
    <dgm:cxn modelId="{71B536C4-D6E0-4CE5-A943-A9058F3B1843}" type="presParOf" srcId="{E2EE5E2B-B0E4-407D-8A12-DDD4A63D6AA5}" destId="{7394FE41-05B2-4C3D-AC02-83A302C3C81D}" srcOrd="0" destOrd="0" presId="urn:microsoft.com/office/officeart/2005/8/layout/vList4"/>
    <dgm:cxn modelId="{C7BD67CA-A756-41D4-A320-D02FFCB76FA0}" type="presParOf" srcId="{E2EE5E2B-B0E4-407D-8A12-DDD4A63D6AA5}" destId="{3E6A5510-83A1-4C6B-AB38-57996D5C8207}" srcOrd="1" destOrd="0" presId="urn:microsoft.com/office/officeart/2005/8/layout/vList4"/>
    <dgm:cxn modelId="{4246C365-F404-41DC-88B5-6E8ED6320317}" type="presParOf" srcId="{E2EE5E2B-B0E4-407D-8A12-DDD4A63D6AA5}" destId="{07C12C5E-B244-477F-B0BB-C06DC85AF006}" srcOrd="2" destOrd="0" presId="urn:microsoft.com/office/officeart/2005/8/layout/vList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E0FCA72-1228-4117-BB45-158A1617AC74}" type="doc">
      <dgm:prSet loTypeId="urn:microsoft.com/office/officeart/2005/8/layout/vList6" loCatId="list" qsTypeId="urn:microsoft.com/office/officeart/2005/8/quickstyle/simple1" qsCatId="simple" csTypeId="urn:microsoft.com/office/officeart/2005/8/colors/colorful2" csCatId="colorful" phldr="1"/>
      <dgm:spPr/>
      <dgm:t>
        <a:bodyPr/>
        <a:lstStyle/>
        <a:p>
          <a:endParaRPr lang="en-SG"/>
        </a:p>
      </dgm:t>
    </dgm:pt>
    <dgm:pt modelId="{38C48804-4917-4E1E-9CA5-2DDA89FB9D42}">
      <dgm:prSet phldrT="[Text]" custT="1"/>
      <dgm:spPr>
        <a:solidFill>
          <a:srgbClr val="FF0000"/>
        </a:solidFill>
      </dgm:spPr>
      <dgm:t>
        <a:bodyPr/>
        <a:lstStyle/>
        <a:p>
          <a:r>
            <a:rPr lang="en-US" sz="4400" dirty="0" err="1"/>
            <a:t>Khái</a:t>
          </a:r>
          <a:r>
            <a:rPr lang="en-US" sz="4400" dirty="0"/>
            <a:t> </a:t>
          </a:r>
          <a:r>
            <a:rPr lang="en-US" sz="4400" dirty="0" err="1"/>
            <a:t>niệm</a:t>
          </a:r>
          <a:endParaRPr lang="en-SG" sz="4400" dirty="0"/>
        </a:p>
      </dgm:t>
    </dgm:pt>
    <dgm:pt modelId="{1227C0B7-C704-473C-BD51-6BDB9CAA5FFC}" cxnId="{7F94588F-E675-4B10-9254-0E9D760D7461}" type="parTrans">
      <dgm:prSet/>
      <dgm:spPr/>
      <dgm:t>
        <a:bodyPr/>
        <a:lstStyle/>
        <a:p>
          <a:endParaRPr lang="en-SG"/>
        </a:p>
      </dgm:t>
    </dgm:pt>
    <dgm:pt modelId="{BAFA28BB-6020-4BC1-A268-DA9FCB9975A7}" cxnId="{7F94588F-E675-4B10-9254-0E9D760D7461}" type="sibTrans">
      <dgm:prSet/>
      <dgm:spPr/>
      <dgm:t>
        <a:bodyPr/>
        <a:lstStyle/>
        <a:p>
          <a:endParaRPr lang="en-SG"/>
        </a:p>
      </dgm:t>
    </dgm:pt>
    <dgm:pt modelId="{9DA9ECEA-B50B-47C3-BE0C-D8D7CF1E1A51}">
      <dgm:prSet phldrT="[Text]" custT="1"/>
      <dgm:spPr>
        <a:solidFill>
          <a:srgbClr val="FFFF99">
            <a:alpha val="90000"/>
          </a:srgbClr>
        </a:solidFill>
      </dgm:spPr>
      <dgm:t>
        <a:bodyPr/>
        <a:lstStyle/>
        <a:p>
          <a:r>
            <a:rPr lang="en-US" sz="3300" dirty="0" err="1">
              <a:latin typeface="Times New Roman" panose="02020603050405020304" pitchFamily="18" charset="0"/>
              <a:cs typeface="Times New Roman" panose="02020603050405020304" pitchFamily="18" charset="0"/>
            </a:rPr>
            <a:t>Thỏa</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thuận</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giữa</a:t>
          </a:r>
          <a:r>
            <a:rPr lang="en-US" sz="3300" dirty="0">
              <a:latin typeface="Times New Roman" panose="02020603050405020304" pitchFamily="18" charset="0"/>
              <a:cs typeface="Times New Roman" panose="02020603050405020304" pitchFamily="18" charset="0"/>
            </a:rPr>
            <a:t> NSDLĐ </a:t>
          </a:r>
          <a:r>
            <a:rPr lang="en-US" sz="3300" dirty="0" err="1">
              <a:latin typeface="Times New Roman" panose="02020603050405020304" pitchFamily="18" charset="0"/>
              <a:cs typeface="Times New Roman" panose="02020603050405020304" pitchFamily="18" charset="0"/>
            </a:rPr>
            <a:t>và</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tập</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thể</a:t>
          </a:r>
          <a:r>
            <a:rPr lang="en-US" sz="3300" dirty="0">
              <a:latin typeface="Times New Roman" panose="02020603050405020304" pitchFamily="18" charset="0"/>
              <a:cs typeface="Times New Roman" panose="02020603050405020304" pitchFamily="18" charset="0"/>
            </a:rPr>
            <a:t> NLĐ</a:t>
          </a:r>
          <a:endParaRPr lang="en-SG" sz="3300" dirty="0"/>
        </a:p>
      </dgm:t>
    </dgm:pt>
    <dgm:pt modelId="{38A015F0-79B6-4AE6-B37A-5B379521B93E}" cxnId="{72B3D64E-0FF7-4A3A-A92A-88B1EB5040B1}" type="parTrans">
      <dgm:prSet/>
      <dgm:spPr/>
      <dgm:t>
        <a:bodyPr/>
        <a:lstStyle/>
        <a:p>
          <a:endParaRPr lang="en-SG"/>
        </a:p>
      </dgm:t>
    </dgm:pt>
    <dgm:pt modelId="{12A97D62-407E-4D83-87FB-A4CAF1976BEA}" cxnId="{72B3D64E-0FF7-4A3A-A92A-88B1EB5040B1}" type="sibTrans">
      <dgm:prSet/>
      <dgm:spPr/>
      <dgm:t>
        <a:bodyPr/>
        <a:lstStyle/>
        <a:p>
          <a:endParaRPr lang="en-SG"/>
        </a:p>
      </dgm:t>
    </dgm:pt>
    <dgm:pt modelId="{2CE2596D-886F-49B8-A903-784A3DEF8B60}">
      <dgm:prSet phldrT="[Text]" custT="1"/>
      <dgm:spPr>
        <a:solidFill>
          <a:srgbClr val="0000CC"/>
        </a:solidFill>
      </dgm:spPr>
      <dgm:t>
        <a:bodyPr/>
        <a:lstStyle/>
        <a:p>
          <a:r>
            <a:rPr lang="en-US" sz="4400" dirty="0" err="1"/>
            <a:t>Mục</a:t>
          </a:r>
          <a:r>
            <a:rPr lang="en-US" sz="4400" dirty="0"/>
            <a:t> </a:t>
          </a:r>
          <a:r>
            <a:rPr lang="en-US" sz="4400" dirty="0" err="1"/>
            <a:t>đích</a:t>
          </a:r>
          <a:endParaRPr lang="en-SG" sz="4400" dirty="0"/>
        </a:p>
      </dgm:t>
    </dgm:pt>
    <dgm:pt modelId="{EE0E8DF6-581C-43EC-92D6-D72D42B7C904}" cxnId="{55E13F74-52AF-4C02-BABE-2D2463810D2F}" type="parTrans">
      <dgm:prSet/>
      <dgm:spPr/>
      <dgm:t>
        <a:bodyPr/>
        <a:lstStyle/>
        <a:p>
          <a:endParaRPr lang="en-SG"/>
        </a:p>
      </dgm:t>
    </dgm:pt>
    <dgm:pt modelId="{8B5D68DA-49AD-48AD-A954-41D00A7AD21B}" cxnId="{55E13F74-52AF-4C02-BABE-2D2463810D2F}" type="sibTrans">
      <dgm:prSet/>
      <dgm:spPr/>
      <dgm:t>
        <a:bodyPr/>
        <a:lstStyle/>
        <a:p>
          <a:endParaRPr lang="en-SG"/>
        </a:p>
      </dgm:t>
    </dgm:pt>
    <dgm:pt modelId="{EC0EA134-8A2B-407C-82EA-E9CAC04B1765}">
      <dgm:prSet phldrT="[Text]" custT="1"/>
      <dgm:spPr>
        <a:solidFill>
          <a:srgbClr val="FFFF99">
            <a:alpha val="90000"/>
          </a:srgbClr>
        </a:solidFill>
      </dgm:spPr>
      <dgm:t>
        <a:bodyPr/>
        <a:lstStyle/>
        <a:p>
          <a:endParaRPr lang="en-SG" sz="2800" dirty="0"/>
        </a:p>
      </dgm:t>
    </dgm:pt>
    <dgm:pt modelId="{CB0ACF2A-B3F5-4E69-B381-E4A829DDA896}" cxnId="{B9B882EE-0DC6-4C7D-8621-5848DABF3781}" type="parTrans">
      <dgm:prSet/>
      <dgm:spPr/>
      <dgm:t>
        <a:bodyPr/>
        <a:lstStyle/>
        <a:p>
          <a:endParaRPr lang="en-SG"/>
        </a:p>
      </dgm:t>
    </dgm:pt>
    <dgm:pt modelId="{4AF151A7-B329-4A91-87C2-0248CB0BDA83}" cxnId="{B9B882EE-0DC6-4C7D-8621-5848DABF3781}" type="sibTrans">
      <dgm:prSet/>
      <dgm:spPr/>
      <dgm:t>
        <a:bodyPr/>
        <a:lstStyle/>
        <a:p>
          <a:endParaRPr lang="en-SG"/>
        </a:p>
      </dgm:t>
    </dgm:pt>
    <dgm:pt modelId="{ED7A4DC3-F8BB-4A3B-8931-A1C37D35BE2B}">
      <dgm:prSet phldrT="[Text]" custT="1"/>
      <dgm:spPr>
        <a:solidFill>
          <a:srgbClr val="FFFF99">
            <a:alpha val="90000"/>
          </a:srgbClr>
        </a:solidFill>
      </dgm:spPr>
      <dgm:t>
        <a:bodyPr/>
        <a:lstStyle/>
        <a:p>
          <a:r>
            <a:rPr lang="en-US" sz="2800" dirty="0" err="1">
              <a:latin typeface="Times New Roman" panose="02020603050405020304" pitchFamily="18" charset="0"/>
              <a:cs typeface="Times New Roman" panose="02020603050405020304" pitchFamily="18" charset="0"/>
            </a:rPr>
            <a:t>Thỏa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ước</a:t>
          </a:r>
          <a:r>
            <a:rPr lang="en-US" sz="2800" dirty="0">
              <a:latin typeface="Times New Roman" panose="02020603050405020304" pitchFamily="18" charset="0"/>
              <a:cs typeface="Times New Roman" panose="02020603050405020304" pitchFamily="18" charset="0"/>
            </a:rPr>
            <a:t> lao </a:t>
          </a:r>
          <a:r>
            <a:rPr lang="en-US" sz="2800" dirty="0" err="1">
              <a:latin typeface="Times New Roman" panose="02020603050405020304" pitchFamily="18" charset="0"/>
              <a:cs typeface="Times New Roman" panose="02020603050405020304" pitchFamily="18" charset="0"/>
            </a:rPr>
            <a:t>động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nhằm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nâng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cao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lực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HĐLĐ </a:t>
          </a:r>
          <a:r>
            <a:rPr lang="en-US" sz="2800" dirty="0" err="1">
              <a:latin typeface="Times New Roman" panose="02020603050405020304" pitchFamily="18" charset="0"/>
              <a:cs typeface="Times New Roman" panose="02020603050405020304" pitchFamily="18" charset="0"/>
            </a:rPr>
            <a:t>tạo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điều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kiện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cho</a:t>
          </a:r>
          <a:r>
            <a:rPr lang="en-US" sz="2800" dirty="0">
              <a:latin typeface="Times New Roman" panose="02020603050405020304" pitchFamily="18" charset="0"/>
              <a:cs typeface="Times New Roman" panose="02020603050405020304" pitchFamily="18" charset="0"/>
            </a:rPr>
            <a:t> NLĐ </a:t>
          </a:r>
          <a:r>
            <a:rPr lang="en-US" sz="2800" dirty="0" err="1">
              <a:latin typeface="Times New Roman" panose="02020603050405020304" pitchFamily="18" charset="0"/>
              <a:cs typeface="Times New Roman" panose="02020603050405020304" pitchFamily="18" charset="0"/>
            </a:rPr>
            <a:t>hưởng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quyền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cao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nhất</a:t>
          </a:r>
          <a:endParaRPr lang="en-SG" sz="2800" dirty="0"/>
        </a:p>
      </dgm:t>
    </dgm:pt>
    <dgm:pt modelId="{9141ACEA-DF56-42F4-BAC1-4C71B6A1A042}" cxnId="{95160AF1-890D-49BE-A803-7D825839DDD9}" type="parTrans">
      <dgm:prSet/>
      <dgm:spPr/>
      <dgm:t>
        <a:bodyPr/>
        <a:lstStyle/>
        <a:p>
          <a:endParaRPr lang="vi-VN"/>
        </a:p>
      </dgm:t>
    </dgm:pt>
    <dgm:pt modelId="{B4BC5DAF-1ED4-4DE8-8745-AE49D82E3946}" cxnId="{95160AF1-890D-49BE-A803-7D825839DDD9}" type="sibTrans">
      <dgm:prSet/>
      <dgm:spPr/>
      <dgm:t>
        <a:bodyPr/>
        <a:lstStyle/>
        <a:p>
          <a:endParaRPr lang="vi-VN"/>
        </a:p>
      </dgm:t>
    </dgm:pt>
    <dgm:pt modelId="{AD8B1E77-3097-40C7-AA00-658721FD15A6}" type="pres">
      <dgm:prSet presAssocID="{CE0FCA72-1228-4117-BB45-158A1617AC74}" presName="Name0" presStyleCnt="0">
        <dgm:presLayoutVars>
          <dgm:dir/>
          <dgm:animLvl val="lvl"/>
          <dgm:resizeHandles/>
        </dgm:presLayoutVars>
      </dgm:prSet>
      <dgm:spPr/>
      <dgm:t>
        <a:bodyPr/>
        <a:lstStyle/>
        <a:p>
          <a:endParaRPr lang="en-US"/>
        </a:p>
      </dgm:t>
    </dgm:pt>
    <dgm:pt modelId="{43C568F9-E8A5-4669-A7CB-A32759CE689F}" type="pres">
      <dgm:prSet presAssocID="{38C48804-4917-4E1E-9CA5-2DDA89FB9D42}" presName="linNode" presStyleCnt="0"/>
      <dgm:spPr/>
    </dgm:pt>
    <dgm:pt modelId="{F6EAFC33-7676-491D-AC62-F5AEC6577871}" type="pres">
      <dgm:prSet presAssocID="{38C48804-4917-4E1E-9CA5-2DDA89FB9D42}" presName="parentShp" presStyleLbl="node1" presStyleIdx="0" presStyleCnt="2" custScaleX="69978">
        <dgm:presLayoutVars>
          <dgm:bulletEnabled val="1"/>
        </dgm:presLayoutVars>
      </dgm:prSet>
      <dgm:spPr/>
      <dgm:t>
        <a:bodyPr/>
        <a:lstStyle/>
        <a:p>
          <a:endParaRPr lang="en-US"/>
        </a:p>
      </dgm:t>
    </dgm:pt>
    <dgm:pt modelId="{DD132EA9-0CA0-460D-8BD7-82EA24E2885F}" type="pres">
      <dgm:prSet presAssocID="{38C48804-4917-4E1E-9CA5-2DDA89FB9D42}" presName="childShp" presStyleLbl="bgAccFollowNode1" presStyleIdx="0" presStyleCnt="2">
        <dgm:presLayoutVars>
          <dgm:bulletEnabled val="1"/>
        </dgm:presLayoutVars>
      </dgm:prSet>
      <dgm:spPr/>
      <dgm:t>
        <a:bodyPr/>
        <a:lstStyle/>
        <a:p>
          <a:endParaRPr lang="en-US"/>
        </a:p>
      </dgm:t>
    </dgm:pt>
    <dgm:pt modelId="{F8C08AE9-1F65-4B0D-8A0D-2543558D1913}" type="pres">
      <dgm:prSet presAssocID="{BAFA28BB-6020-4BC1-A268-DA9FCB9975A7}" presName="spacing" presStyleCnt="0"/>
      <dgm:spPr/>
    </dgm:pt>
    <dgm:pt modelId="{79B14E15-031C-4168-B981-55A4BB1BB18B}" type="pres">
      <dgm:prSet presAssocID="{2CE2596D-886F-49B8-A903-784A3DEF8B60}" presName="linNode" presStyleCnt="0"/>
      <dgm:spPr/>
    </dgm:pt>
    <dgm:pt modelId="{72793BD4-CA3B-43ED-BD23-58B94B7ECEA6}" type="pres">
      <dgm:prSet presAssocID="{2CE2596D-886F-49B8-A903-784A3DEF8B60}" presName="parentShp" presStyleLbl="node1" presStyleIdx="1" presStyleCnt="2" custScaleX="69978">
        <dgm:presLayoutVars>
          <dgm:bulletEnabled val="1"/>
        </dgm:presLayoutVars>
      </dgm:prSet>
      <dgm:spPr/>
      <dgm:t>
        <a:bodyPr/>
        <a:lstStyle/>
        <a:p>
          <a:endParaRPr lang="en-US"/>
        </a:p>
      </dgm:t>
    </dgm:pt>
    <dgm:pt modelId="{3704B7FD-9FF7-4546-B32C-B248E444735D}" type="pres">
      <dgm:prSet presAssocID="{2CE2596D-886F-49B8-A903-784A3DEF8B60}" presName="childShp" presStyleLbl="bgAccFollowNode1" presStyleIdx="1" presStyleCnt="2" custLinFactNeighborY="3447">
        <dgm:presLayoutVars>
          <dgm:bulletEnabled val="1"/>
        </dgm:presLayoutVars>
      </dgm:prSet>
      <dgm:spPr/>
      <dgm:t>
        <a:bodyPr/>
        <a:lstStyle/>
        <a:p>
          <a:endParaRPr lang="en-US"/>
        </a:p>
      </dgm:t>
    </dgm:pt>
  </dgm:ptLst>
  <dgm:cxnLst>
    <dgm:cxn modelId="{FDB28C33-C62A-4DDB-8DD0-E3B7669A0BC3}" type="presOf" srcId="{9DA9ECEA-B50B-47C3-BE0C-D8D7CF1E1A51}" destId="{DD132EA9-0CA0-460D-8BD7-82EA24E2885F}" srcOrd="0" destOrd="1" presId="urn:microsoft.com/office/officeart/2005/8/layout/vList6"/>
    <dgm:cxn modelId="{B9B882EE-0DC6-4C7D-8621-5848DABF3781}" srcId="{38C48804-4917-4E1E-9CA5-2DDA89FB9D42}" destId="{EC0EA134-8A2B-407C-82EA-E9CAC04B1765}" srcOrd="0" destOrd="0" parTransId="{CB0ACF2A-B3F5-4E69-B381-E4A829DDA896}" sibTransId="{4AF151A7-B329-4A91-87C2-0248CB0BDA83}"/>
    <dgm:cxn modelId="{701DF5A1-60EF-4D3C-A263-7D9541D24A63}" type="presOf" srcId="{2CE2596D-886F-49B8-A903-784A3DEF8B60}" destId="{72793BD4-CA3B-43ED-BD23-58B94B7ECEA6}" srcOrd="0" destOrd="0" presId="urn:microsoft.com/office/officeart/2005/8/layout/vList6"/>
    <dgm:cxn modelId="{72B3D64E-0FF7-4A3A-A92A-88B1EB5040B1}" srcId="{38C48804-4917-4E1E-9CA5-2DDA89FB9D42}" destId="{9DA9ECEA-B50B-47C3-BE0C-D8D7CF1E1A51}" srcOrd="1" destOrd="0" parTransId="{38A015F0-79B6-4AE6-B37A-5B379521B93E}" sibTransId="{12A97D62-407E-4D83-87FB-A4CAF1976BEA}"/>
    <dgm:cxn modelId="{7F94588F-E675-4B10-9254-0E9D760D7461}" srcId="{CE0FCA72-1228-4117-BB45-158A1617AC74}" destId="{38C48804-4917-4E1E-9CA5-2DDA89FB9D42}" srcOrd="0" destOrd="0" parTransId="{1227C0B7-C704-473C-BD51-6BDB9CAA5FFC}" sibTransId="{BAFA28BB-6020-4BC1-A268-DA9FCB9975A7}"/>
    <dgm:cxn modelId="{95160AF1-890D-49BE-A803-7D825839DDD9}" srcId="{2CE2596D-886F-49B8-A903-784A3DEF8B60}" destId="{ED7A4DC3-F8BB-4A3B-8931-A1C37D35BE2B}" srcOrd="0" destOrd="0" parTransId="{9141ACEA-DF56-42F4-BAC1-4C71B6A1A042}" sibTransId="{B4BC5DAF-1ED4-4DE8-8745-AE49D82E3946}"/>
    <dgm:cxn modelId="{9004FF21-0626-447E-909F-08926439D798}" type="presOf" srcId="{EC0EA134-8A2B-407C-82EA-E9CAC04B1765}" destId="{DD132EA9-0CA0-460D-8BD7-82EA24E2885F}" srcOrd="0" destOrd="0" presId="urn:microsoft.com/office/officeart/2005/8/layout/vList6"/>
    <dgm:cxn modelId="{28FA121A-71D4-41A0-9872-8CDF4A4E3134}" type="presOf" srcId="{CE0FCA72-1228-4117-BB45-158A1617AC74}" destId="{AD8B1E77-3097-40C7-AA00-658721FD15A6}" srcOrd="0" destOrd="0" presId="urn:microsoft.com/office/officeart/2005/8/layout/vList6"/>
    <dgm:cxn modelId="{09081572-D644-4C2B-B608-40C513BA6862}" type="presOf" srcId="{ED7A4DC3-F8BB-4A3B-8931-A1C37D35BE2B}" destId="{3704B7FD-9FF7-4546-B32C-B248E444735D}" srcOrd="0" destOrd="0" presId="urn:microsoft.com/office/officeart/2005/8/layout/vList6"/>
    <dgm:cxn modelId="{55E13F74-52AF-4C02-BABE-2D2463810D2F}" srcId="{CE0FCA72-1228-4117-BB45-158A1617AC74}" destId="{2CE2596D-886F-49B8-A903-784A3DEF8B60}" srcOrd="1" destOrd="0" parTransId="{EE0E8DF6-581C-43EC-92D6-D72D42B7C904}" sibTransId="{8B5D68DA-49AD-48AD-A954-41D00A7AD21B}"/>
    <dgm:cxn modelId="{C79754D1-9F06-4D7B-8B9A-0D1B95A018E2}" type="presOf" srcId="{38C48804-4917-4E1E-9CA5-2DDA89FB9D42}" destId="{F6EAFC33-7676-491D-AC62-F5AEC6577871}" srcOrd="0" destOrd="0" presId="urn:microsoft.com/office/officeart/2005/8/layout/vList6"/>
    <dgm:cxn modelId="{DE444B4E-6466-4D75-8031-89BC5D84076F}" type="presParOf" srcId="{AD8B1E77-3097-40C7-AA00-658721FD15A6}" destId="{43C568F9-E8A5-4669-A7CB-A32759CE689F}" srcOrd="0" destOrd="0" presId="urn:microsoft.com/office/officeart/2005/8/layout/vList6"/>
    <dgm:cxn modelId="{BA288AE2-B98B-4ECD-B8E9-8BDA3E5BDCFD}" type="presParOf" srcId="{43C568F9-E8A5-4669-A7CB-A32759CE689F}" destId="{F6EAFC33-7676-491D-AC62-F5AEC6577871}" srcOrd="0" destOrd="0" presId="urn:microsoft.com/office/officeart/2005/8/layout/vList6"/>
    <dgm:cxn modelId="{F4C896B9-0E1D-4E59-A7B0-1DF373975EC8}" type="presParOf" srcId="{43C568F9-E8A5-4669-A7CB-A32759CE689F}" destId="{DD132EA9-0CA0-460D-8BD7-82EA24E2885F}" srcOrd="1" destOrd="0" presId="urn:microsoft.com/office/officeart/2005/8/layout/vList6"/>
    <dgm:cxn modelId="{421DD856-8158-41F2-A74D-CA39E78BDC36}" type="presParOf" srcId="{AD8B1E77-3097-40C7-AA00-658721FD15A6}" destId="{F8C08AE9-1F65-4B0D-8A0D-2543558D1913}" srcOrd="1" destOrd="0" presId="urn:microsoft.com/office/officeart/2005/8/layout/vList6"/>
    <dgm:cxn modelId="{266B6814-E30A-4306-9538-8CFC1207A6C4}" type="presParOf" srcId="{AD8B1E77-3097-40C7-AA00-658721FD15A6}" destId="{79B14E15-031C-4168-B981-55A4BB1BB18B}" srcOrd="2" destOrd="0" presId="urn:microsoft.com/office/officeart/2005/8/layout/vList6"/>
    <dgm:cxn modelId="{1AE5B963-411D-4C07-81D9-208004062B8B}" type="presParOf" srcId="{79B14E15-031C-4168-B981-55A4BB1BB18B}" destId="{72793BD4-CA3B-43ED-BD23-58B94B7ECEA6}" srcOrd="0" destOrd="0" presId="urn:microsoft.com/office/officeart/2005/8/layout/vList6"/>
    <dgm:cxn modelId="{4BBD00D7-DF2B-47CB-BBA6-A1C1438D5FE4}" type="presParOf" srcId="{79B14E15-031C-4168-B981-55A4BB1BB18B}" destId="{3704B7FD-9FF7-4546-B32C-B248E444735D}" srcOrd="1"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E9F8821-8AF2-4995-8060-889B21790922}" type="doc">
      <dgm:prSet loTypeId="urn:microsoft.com/office/officeart/2005/8/layout/pyramid2" loCatId="list" qsTypeId="urn:microsoft.com/office/officeart/2005/8/quickstyle/simple1" qsCatId="simple" csTypeId="urn:microsoft.com/office/officeart/2005/8/colors/accent1_2" csCatId="accent1" phldr="1"/>
      <dgm:spPr/>
    </dgm:pt>
    <dgm:pt modelId="{B16CEA25-F9CD-448E-91CC-9F89DA087697}">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2400" dirty="0">
              <a:solidFill>
                <a:schemeClr val="tx1"/>
              </a:solidFill>
            </a:rPr>
            <a:t>Theo </a:t>
          </a:r>
          <a:r>
            <a:rPr lang="en-US" sz="2400" dirty="0" err="1">
              <a:solidFill>
                <a:schemeClr val="tx1"/>
              </a:solidFill>
            </a:rPr>
            <a:t>thỏa</a:t>
          </a:r>
          <a:r>
            <a:rPr lang="en-US" sz="2400" dirty="0">
              <a:solidFill>
                <a:schemeClr val="tx1"/>
              </a:solidFill>
            </a:rPr>
            <a:t> </a:t>
          </a:r>
          <a:r>
            <a:rPr lang="en-US" sz="2400" dirty="0" err="1">
              <a:solidFill>
                <a:schemeClr val="tx1"/>
              </a:solidFill>
            </a:rPr>
            <a:t>thuận</a:t>
          </a:r>
          <a:r>
            <a:rPr lang="en-US" sz="2400" dirty="0">
              <a:solidFill>
                <a:schemeClr val="tx1"/>
              </a:solidFill>
            </a:rPr>
            <a:t>, </a:t>
          </a:r>
          <a:r>
            <a:rPr lang="en-US" sz="2400" dirty="0" err="1">
              <a:solidFill>
                <a:schemeClr val="tx1"/>
              </a:solidFill>
            </a:rPr>
            <a:t>căn</a:t>
          </a:r>
          <a:r>
            <a:rPr lang="en-US" sz="2400" dirty="0">
              <a:solidFill>
                <a:schemeClr val="tx1"/>
              </a:solidFill>
            </a:rPr>
            <a:t> </a:t>
          </a:r>
          <a:r>
            <a:rPr lang="en-US" sz="2400" dirty="0" err="1">
              <a:solidFill>
                <a:schemeClr val="tx1"/>
              </a:solidFill>
            </a:rPr>
            <a:t>cứ</a:t>
          </a:r>
          <a:r>
            <a:rPr lang="en-US" sz="2400" dirty="0">
              <a:solidFill>
                <a:schemeClr val="tx1"/>
              </a:solidFill>
            </a:rPr>
            <a:t> </a:t>
          </a:r>
          <a:r>
            <a:rPr lang="en-US" sz="2400" dirty="0" err="1">
              <a:solidFill>
                <a:schemeClr val="tx1"/>
              </a:solidFill>
            </a:rPr>
            <a:t>trên</a:t>
          </a:r>
          <a:r>
            <a:rPr lang="en-US" sz="2400" dirty="0">
              <a:solidFill>
                <a:schemeClr val="tx1"/>
              </a:solidFill>
            </a:rPr>
            <a:t> </a:t>
          </a:r>
          <a:r>
            <a:rPr lang="en-US" sz="2400" dirty="0" err="1">
              <a:solidFill>
                <a:schemeClr val="tx1"/>
              </a:solidFill>
            </a:rPr>
            <a:t>công</a:t>
          </a:r>
          <a:r>
            <a:rPr lang="en-US" sz="2400" dirty="0">
              <a:solidFill>
                <a:schemeClr val="tx1"/>
              </a:solidFill>
            </a:rPr>
            <a:t> </a:t>
          </a:r>
          <a:r>
            <a:rPr lang="en-US" sz="2400" dirty="0" err="1">
              <a:solidFill>
                <a:schemeClr val="tx1"/>
              </a:solidFill>
            </a:rPr>
            <a:t>sức</a:t>
          </a:r>
          <a:r>
            <a:rPr lang="en-US" sz="2400" dirty="0">
              <a:solidFill>
                <a:schemeClr val="tx1"/>
              </a:solidFill>
            </a:rPr>
            <a:t>, </a:t>
          </a:r>
          <a:r>
            <a:rPr lang="en-US" sz="2400" dirty="0" err="1">
              <a:solidFill>
                <a:schemeClr val="tx1"/>
              </a:solidFill>
            </a:rPr>
            <a:t>chất</a:t>
          </a:r>
          <a:r>
            <a:rPr lang="en-US" sz="2400" dirty="0">
              <a:solidFill>
                <a:schemeClr val="tx1"/>
              </a:solidFill>
            </a:rPr>
            <a:t> </a:t>
          </a:r>
          <a:r>
            <a:rPr lang="en-US" sz="2400" dirty="0" err="1">
              <a:solidFill>
                <a:schemeClr val="tx1"/>
              </a:solidFill>
            </a:rPr>
            <a:t>lượng</a:t>
          </a:r>
          <a:r>
            <a:rPr lang="en-US" sz="2400" dirty="0">
              <a:solidFill>
                <a:schemeClr val="tx1"/>
              </a:solidFill>
            </a:rPr>
            <a:t> </a:t>
          </a:r>
          <a:r>
            <a:rPr lang="en-US" sz="2400" dirty="0" err="1">
              <a:solidFill>
                <a:schemeClr val="tx1"/>
              </a:solidFill>
            </a:rPr>
            <a:t>và</a:t>
          </a:r>
          <a:r>
            <a:rPr lang="en-US" sz="2400" dirty="0">
              <a:solidFill>
                <a:schemeClr val="tx1"/>
              </a:solidFill>
            </a:rPr>
            <a:t> </a:t>
          </a:r>
          <a:r>
            <a:rPr lang="en-US" sz="2400" dirty="0" err="1">
              <a:solidFill>
                <a:schemeClr val="tx1"/>
              </a:solidFill>
            </a:rPr>
            <a:t>hiệu</a:t>
          </a:r>
          <a:r>
            <a:rPr lang="en-US" sz="2400" dirty="0">
              <a:solidFill>
                <a:schemeClr val="tx1"/>
              </a:solidFill>
            </a:rPr>
            <a:t> </a:t>
          </a:r>
          <a:r>
            <a:rPr lang="en-US" sz="2400" dirty="0" err="1">
              <a:solidFill>
                <a:schemeClr val="tx1"/>
              </a:solidFill>
            </a:rPr>
            <a:t>quả</a:t>
          </a:r>
          <a:r>
            <a:rPr lang="en-US" sz="2400" dirty="0">
              <a:solidFill>
                <a:schemeClr val="tx1"/>
              </a:solidFill>
            </a:rPr>
            <a:t> </a:t>
          </a:r>
          <a:r>
            <a:rPr lang="en-US" sz="2400" dirty="0" err="1">
              <a:solidFill>
                <a:schemeClr val="tx1"/>
              </a:solidFill>
            </a:rPr>
            <a:t>công</a:t>
          </a:r>
          <a:r>
            <a:rPr lang="en-US" sz="2400" dirty="0">
              <a:solidFill>
                <a:schemeClr val="tx1"/>
              </a:solidFill>
            </a:rPr>
            <a:t> </a:t>
          </a:r>
          <a:r>
            <a:rPr lang="en-US" sz="2400" dirty="0" err="1">
              <a:solidFill>
                <a:schemeClr val="tx1"/>
              </a:solidFill>
            </a:rPr>
            <a:t>việc</a:t>
          </a:r>
          <a:endParaRPr lang="en-US" sz="2400" dirty="0">
            <a:solidFill>
              <a:schemeClr val="tx1"/>
            </a:solidFill>
          </a:endParaRPr>
        </a:p>
      </dgm:t>
    </dgm:pt>
    <dgm:pt modelId="{3B720CE0-22E3-49A2-9660-8E287E0AE60D}" cxnId="{94A2B509-5170-4A63-8087-236B2C22007D}" type="parTrans">
      <dgm:prSet/>
      <dgm:spPr/>
      <dgm:t>
        <a:bodyPr/>
        <a:lstStyle/>
        <a:p>
          <a:endParaRPr lang="en-US"/>
        </a:p>
      </dgm:t>
    </dgm:pt>
    <dgm:pt modelId="{313D1CE3-28C7-438E-93AA-5A8889A35F27}" cxnId="{94A2B509-5170-4A63-8087-236B2C22007D}" type="sibTrans">
      <dgm:prSet/>
      <dgm:spPr/>
      <dgm:t>
        <a:bodyPr/>
        <a:lstStyle/>
        <a:p>
          <a:endParaRPr lang="en-US"/>
        </a:p>
      </dgm:t>
    </dgm:pt>
    <dgm:pt modelId="{B309B459-A17A-4053-A8E2-56EF1CDCAE22}">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2400" dirty="0" err="1"/>
            <a:t>Thỏa</a:t>
          </a:r>
          <a:r>
            <a:rPr lang="en-US" sz="2400" dirty="0"/>
            <a:t> </a:t>
          </a:r>
          <a:r>
            <a:rPr lang="en-US" sz="2400" dirty="0" err="1"/>
            <a:t>thuận</a:t>
          </a:r>
          <a:r>
            <a:rPr lang="en-US" sz="2400" dirty="0"/>
            <a:t> </a:t>
          </a:r>
          <a:r>
            <a:rPr lang="en-US" sz="2400" dirty="0" err="1"/>
            <a:t>không</a:t>
          </a:r>
          <a:r>
            <a:rPr lang="en-US" sz="2400" dirty="0"/>
            <a:t> </a:t>
          </a:r>
          <a:r>
            <a:rPr lang="en-US" sz="2400" dirty="0" err="1"/>
            <a:t>thể</a:t>
          </a:r>
          <a:r>
            <a:rPr lang="en-US" sz="2400" dirty="0"/>
            <a:t> </a:t>
          </a:r>
          <a:r>
            <a:rPr lang="en-US" sz="2400" dirty="0" err="1"/>
            <a:t>thấp</a:t>
          </a:r>
          <a:r>
            <a:rPr lang="en-US" sz="2400" dirty="0"/>
            <a:t> </a:t>
          </a:r>
          <a:r>
            <a:rPr lang="en-US" sz="2400" dirty="0" err="1"/>
            <a:t>hơn</a:t>
          </a:r>
          <a:r>
            <a:rPr lang="en-US" sz="2400" dirty="0"/>
            <a:t> </a:t>
          </a:r>
          <a:r>
            <a:rPr lang="en-US" sz="2400" dirty="0" err="1"/>
            <a:t>mức</a:t>
          </a:r>
          <a:r>
            <a:rPr lang="en-US" sz="2400" dirty="0"/>
            <a:t> </a:t>
          </a:r>
          <a:r>
            <a:rPr lang="en-US" sz="2400" dirty="0" err="1"/>
            <a:t>lương</a:t>
          </a:r>
          <a:r>
            <a:rPr lang="en-US" sz="2400" dirty="0"/>
            <a:t> </a:t>
          </a:r>
          <a:r>
            <a:rPr lang="en-US" sz="2400" dirty="0" err="1"/>
            <a:t>tối</a:t>
          </a:r>
          <a:r>
            <a:rPr lang="en-US" sz="2400" dirty="0"/>
            <a:t> </a:t>
          </a:r>
          <a:r>
            <a:rPr lang="en-US" sz="2400" dirty="0" err="1"/>
            <a:t>thiểu</a:t>
          </a:r>
          <a:r>
            <a:rPr lang="en-US" sz="2400" dirty="0"/>
            <a:t> NN </a:t>
          </a:r>
          <a:r>
            <a:rPr lang="en-US" sz="2400" dirty="0" err="1"/>
            <a:t>quy</a:t>
          </a:r>
          <a:r>
            <a:rPr lang="en-US" sz="2400" dirty="0"/>
            <a:t> </a:t>
          </a:r>
          <a:r>
            <a:rPr lang="en-US" sz="2400" dirty="0" err="1"/>
            <a:t>định</a:t>
          </a:r>
          <a:endParaRPr lang="en-US" sz="2400" dirty="0"/>
        </a:p>
      </dgm:t>
    </dgm:pt>
    <dgm:pt modelId="{43C93C1E-324B-4548-A860-020CEF6018C7}" cxnId="{D86D24AC-3BB7-4074-BB5E-62208B9EF513}" type="parTrans">
      <dgm:prSet/>
      <dgm:spPr/>
      <dgm:t>
        <a:bodyPr/>
        <a:lstStyle/>
        <a:p>
          <a:endParaRPr lang="en-US"/>
        </a:p>
      </dgm:t>
    </dgm:pt>
    <dgm:pt modelId="{882984BA-486C-419D-B54B-3FA9ED1D336A}" cxnId="{D86D24AC-3BB7-4074-BB5E-62208B9EF513}" type="sibTrans">
      <dgm:prSet/>
      <dgm:spPr/>
      <dgm:t>
        <a:bodyPr/>
        <a:lstStyle/>
        <a:p>
          <a:endParaRPr lang="en-US"/>
        </a:p>
      </dgm:t>
    </dgm:pt>
    <dgm:pt modelId="{735AF00D-39B2-44E8-A29C-B1AEC2F35464}">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2000" dirty="0" err="1">
              <a:solidFill>
                <a:schemeClr val="tx1"/>
              </a:solidFill>
            </a:rPr>
            <a:t>Vùng</a:t>
          </a:r>
          <a:r>
            <a:rPr lang="en-US" sz="2000" dirty="0">
              <a:solidFill>
                <a:schemeClr val="tx1"/>
              </a:solidFill>
            </a:rPr>
            <a:t> I: </a:t>
          </a:r>
          <a:r>
            <a:rPr lang="vi-VN" sz="2000" dirty="0"/>
            <a:t>4.420.000 đồng/tháng</a:t>
          </a:r>
          <a:endParaRPr lang="en-US" sz="2000" dirty="0">
            <a:solidFill>
              <a:schemeClr val="tx1"/>
            </a:solidFill>
          </a:endParaRPr>
        </a:p>
        <a:p>
          <a:r>
            <a:rPr lang="en-US" sz="2000" dirty="0">
              <a:solidFill>
                <a:schemeClr val="tx1"/>
              </a:solidFill>
            </a:rPr>
            <a:t> </a:t>
          </a:r>
          <a:r>
            <a:rPr lang="en-US" sz="2000" dirty="0" err="1">
              <a:solidFill>
                <a:schemeClr val="tx1"/>
              </a:solidFill>
            </a:rPr>
            <a:t>Vùng</a:t>
          </a:r>
          <a:r>
            <a:rPr lang="en-US" sz="2000" dirty="0">
              <a:solidFill>
                <a:schemeClr val="tx1"/>
              </a:solidFill>
            </a:rPr>
            <a:t> II: </a:t>
          </a:r>
          <a:r>
            <a:rPr lang="vi-VN" sz="2000" dirty="0"/>
            <a:t>3.920.000 đồng/tháng</a:t>
          </a:r>
          <a:endParaRPr lang="en-US" sz="2000" dirty="0">
            <a:solidFill>
              <a:schemeClr val="tx1"/>
            </a:solidFill>
          </a:endParaRPr>
        </a:p>
        <a:p>
          <a:r>
            <a:rPr lang="en-US" sz="2000" dirty="0">
              <a:solidFill>
                <a:schemeClr val="tx1"/>
              </a:solidFill>
            </a:rPr>
            <a:t>  </a:t>
          </a:r>
          <a:r>
            <a:rPr lang="en-US" sz="2000" dirty="0" err="1">
              <a:solidFill>
                <a:schemeClr val="tx1"/>
              </a:solidFill>
            </a:rPr>
            <a:t>Vùng</a:t>
          </a:r>
          <a:r>
            <a:rPr lang="en-US" sz="2000" dirty="0">
              <a:solidFill>
                <a:schemeClr val="tx1"/>
              </a:solidFill>
            </a:rPr>
            <a:t> III: </a:t>
          </a:r>
          <a:r>
            <a:rPr lang="vi-VN" sz="2000" dirty="0"/>
            <a:t>3.430.000 đồng/tháng</a:t>
          </a:r>
          <a:endParaRPr lang="en-US" sz="2000" dirty="0">
            <a:solidFill>
              <a:schemeClr val="tx1"/>
            </a:solidFill>
          </a:endParaRPr>
        </a:p>
        <a:p>
          <a:r>
            <a:rPr lang="en-US" sz="2000" dirty="0">
              <a:solidFill>
                <a:schemeClr val="tx1"/>
              </a:solidFill>
            </a:rPr>
            <a:t>  </a:t>
          </a:r>
          <a:r>
            <a:rPr lang="en-US" sz="2000" dirty="0" err="1">
              <a:solidFill>
                <a:schemeClr val="tx1"/>
              </a:solidFill>
            </a:rPr>
            <a:t>Vùng</a:t>
          </a:r>
          <a:r>
            <a:rPr lang="en-US" sz="2000" dirty="0">
              <a:solidFill>
                <a:schemeClr val="tx1"/>
              </a:solidFill>
            </a:rPr>
            <a:t> IV: </a:t>
          </a:r>
          <a:r>
            <a:rPr lang="vi-VN" sz="2000" dirty="0"/>
            <a:t>3.070.000 đồng/tháng</a:t>
          </a:r>
          <a:endParaRPr lang="en-US" sz="2000" dirty="0">
            <a:solidFill>
              <a:schemeClr val="tx1"/>
            </a:solidFill>
          </a:endParaRPr>
        </a:p>
      </dgm:t>
    </dgm:pt>
    <dgm:pt modelId="{29A823FA-B17D-43C6-9167-0B30F0C90BD0}" cxnId="{AE1732AF-A743-49D1-B0E5-F050F12059B5}" type="parTrans">
      <dgm:prSet/>
      <dgm:spPr/>
      <dgm:t>
        <a:bodyPr/>
        <a:lstStyle/>
        <a:p>
          <a:endParaRPr lang="en-US"/>
        </a:p>
      </dgm:t>
    </dgm:pt>
    <dgm:pt modelId="{1F74DA9A-4E1B-4B23-A0B5-62FECEB86AAA}" cxnId="{AE1732AF-A743-49D1-B0E5-F050F12059B5}" type="sibTrans">
      <dgm:prSet/>
      <dgm:spPr/>
      <dgm:t>
        <a:bodyPr/>
        <a:lstStyle/>
        <a:p>
          <a:endParaRPr lang="en-US"/>
        </a:p>
      </dgm:t>
    </dgm:pt>
    <dgm:pt modelId="{0A41402F-BDDD-479E-B9F7-29520AB37D5C}" type="pres">
      <dgm:prSet presAssocID="{1E9F8821-8AF2-4995-8060-889B21790922}" presName="compositeShape" presStyleCnt="0">
        <dgm:presLayoutVars>
          <dgm:dir/>
          <dgm:resizeHandles/>
        </dgm:presLayoutVars>
      </dgm:prSet>
      <dgm:spPr/>
    </dgm:pt>
    <dgm:pt modelId="{2572A5F1-D555-4BF0-984E-E6FFFE62399C}" type="pres">
      <dgm:prSet presAssocID="{1E9F8821-8AF2-4995-8060-889B21790922}" presName="pyramid" presStyleLbl="node1" presStyleIdx="0" presStyleCnt="1" custLinFactNeighborX="-6454"/>
      <dgm:spPr>
        <a:solidFill>
          <a:srgbClr val="0000FF"/>
        </a:solidFill>
      </dgm:spPr>
    </dgm:pt>
    <dgm:pt modelId="{190655D1-89D3-4CAC-99D4-5A5DDFC29D07}" type="pres">
      <dgm:prSet presAssocID="{1E9F8821-8AF2-4995-8060-889B21790922}" presName="theList" presStyleCnt="0"/>
      <dgm:spPr/>
    </dgm:pt>
    <dgm:pt modelId="{09CD05D0-F93C-4950-8CC1-71755E4247AE}" type="pres">
      <dgm:prSet presAssocID="{B16CEA25-F9CD-448E-91CC-9F89DA087697}" presName="aNode" presStyleLbl="fgAcc1" presStyleIdx="0" presStyleCnt="3" custScaleX="129651" custScaleY="118822">
        <dgm:presLayoutVars>
          <dgm:bulletEnabled val="1"/>
        </dgm:presLayoutVars>
      </dgm:prSet>
      <dgm:spPr/>
      <dgm:t>
        <a:bodyPr/>
        <a:lstStyle/>
        <a:p>
          <a:endParaRPr lang="en-US"/>
        </a:p>
      </dgm:t>
    </dgm:pt>
    <dgm:pt modelId="{6091CAE5-94B9-4D8B-810B-60DDDE8C8EC4}" type="pres">
      <dgm:prSet presAssocID="{B16CEA25-F9CD-448E-91CC-9F89DA087697}" presName="aSpace" presStyleCnt="0"/>
      <dgm:spPr/>
    </dgm:pt>
    <dgm:pt modelId="{3A70D819-11D3-4460-84CE-82BEC265E4E0}" type="pres">
      <dgm:prSet presAssocID="{B309B459-A17A-4053-A8E2-56EF1CDCAE22}" presName="aNode" presStyleLbl="fgAcc1" presStyleIdx="1" presStyleCnt="3" custScaleX="130241" custLinFactY="4768" custLinFactNeighborY="100000">
        <dgm:presLayoutVars>
          <dgm:bulletEnabled val="1"/>
        </dgm:presLayoutVars>
      </dgm:prSet>
      <dgm:spPr/>
      <dgm:t>
        <a:bodyPr/>
        <a:lstStyle/>
        <a:p>
          <a:endParaRPr lang="en-US"/>
        </a:p>
      </dgm:t>
    </dgm:pt>
    <dgm:pt modelId="{467D0865-CB8C-4335-A7AD-CCC47D34BB1D}" type="pres">
      <dgm:prSet presAssocID="{B309B459-A17A-4053-A8E2-56EF1CDCAE22}" presName="aSpace" presStyleCnt="0"/>
      <dgm:spPr/>
    </dgm:pt>
    <dgm:pt modelId="{6B515445-3132-4D0E-BB89-0B7056B612A7}" type="pres">
      <dgm:prSet presAssocID="{735AF00D-39B2-44E8-A29C-B1AEC2F35464}" presName="aNode" presStyleLbl="fgAcc1" presStyleIdx="2" presStyleCnt="3" custScaleX="134502" custScaleY="197422" custLinFactY="10107" custLinFactNeighborY="100000">
        <dgm:presLayoutVars>
          <dgm:bulletEnabled val="1"/>
        </dgm:presLayoutVars>
      </dgm:prSet>
      <dgm:spPr/>
      <dgm:t>
        <a:bodyPr/>
        <a:lstStyle/>
        <a:p>
          <a:endParaRPr lang="en-US"/>
        </a:p>
      </dgm:t>
    </dgm:pt>
    <dgm:pt modelId="{7AFFD2B4-9E86-489B-9724-CF4607BC594D}" type="pres">
      <dgm:prSet presAssocID="{735AF00D-39B2-44E8-A29C-B1AEC2F35464}" presName="aSpace" presStyleCnt="0"/>
      <dgm:spPr/>
    </dgm:pt>
  </dgm:ptLst>
  <dgm:cxnLst>
    <dgm:cxn modelId="{AE1732AF-A743-49D1-B0E5-F050F12059B5}" srcId="{1E9F8821-8AF2-4995-8060-889B21790922}" destId="{735AF00D-39B2-44E8-A29C-B1AEC2F35464}" srcOrd="2" destOrd="0" parTransId="{29A823FA-B17D-43C6-9167-0B30F0C90BD0}" sibTransId="{1F74DA9A-4E1B-4B23-A0B5-62FECEB86AAA}"/>
    <dgm:cxn modelId="{A2AB11EA-76C8-46B0-A2DE-CAF4B7561247}" type="presOf" srcId="{B309B459-A17A-4053-A8E2-56EF1CDCAE22}" destId="{3A70D819-11D3-4460-84CE-82BEC265E4E0}" srcOrd="0" destOrd="0" presId="urn:microsoft.com/office/officeart/2005/8/layout/pyramid2"/>
    <dgm:cxn modelId="{D86D24AC-3BB7-4074-BB5E-62208B9EF513}" srcId="{1E9F8821-8AF2-4995-8060-889B21790922}" destId="{B309B459-A17A-4053-A8E2-56EF1CDCAE22}" srcOrd="1" destOrd="0" parTransId="{43C93C1E-324B-4548-A860-020CEF6018C7}" sibTransId="{882984BA-486C-419D-B54B-3FA9ED1D336A}"/>
    <dgm:cxn modelId="{BEB8F648-E965-4EC1-ADAA-D4E1A2D4A82B}" type="presOf" srcId="{1E9F8821-8AF2-4995-8060-889B21790922}" destId="{0A41402F-BDDD-479E-B9F7-29520AB37D5C}" srcOrd="0" destOrd="0" presId="urn:microsoft.com/office/officeart/2005/8/layout/pyramid2"/>
    <dgm:cxn modelId="{94A2B509-5170-4A63-8087-236B2C22007D}" srcId="{1E9F8821-8AF2-4995-8060-889B21790922}" destId="{B16CEA25-F9CD-448E-91CC-9F89DA087697}" srcOrd="0" destOrd="0" parTransId="{3B720CE0-22E3-49A2-9660-8E287E0AE60D}" sibTransId="{313D1CE3-28C7-438E-93AA-5A8889A35F27}"/>
    <dgm:cxn modelId="{C38BA0D1-03CC-45CB-849E-AD3D17DB0441}" type="presOf" srcId="{B16CEA25-F9CD-448E-91CC-9F89DA087697}" destId="{09CD05D0-F93C-4950-8CC1-71755E4247AE}" srcOrd="0" destOrd="0" presId="urn:microsoft.com/office/officeart/2005/8/layout/pyramid2"/>
    <dgm:cxn modelId="{A054DF87-0390-4D45-AB8C-81C71F2D5BB4}" type="presOf" srcId="{735AF00D-39B2-44E8-A29C-B1AEC2F35464}" destId="{6B515445-3132-4D0E-BB89-0B7056B612A7}" srcOrd="0" destOrd="0" presId="urn:microsoft.com/office/officeart/2005/8/layout/pyramid2"/>
    <dgm:cxn modelId="{CC53107F-3E3D-4831-9BD1-E4DBEAF37DA3}" type="presParOf" srcId="{0A41402F-BDDD-479E-B9F7-29520AB37D5C}" destId="{2572A5F1-D555-4BF0-984E-E6FFFE62399C}" srcOrd="0" destOrd="0" presId="urn:microsoft.com/office/officeart/2005/8/layout/pyramid2"/>
    <dgm:cxn modelId="{690F0F68-8851-4E7E-AE1E-193E17565D98}" type="presParOf" srcId="{0A41402F-BDDD-479E-B9F7-29520AB37D5C}" destId="{190655D1-89D3-4CAC-99D4-5A5DDFC29D07}" srcOrd="1" destOrd="0" presId="urn:microsoft.com/office/officeart/2005/8/layout/pyramid2"/>
    <dgm:cxn modelId="{782E90F5-5A59-45B2-ACDF-CB7BCEBCC7A4}" type="presParOf" srcId="{190655D1-89D3-4CAC-99D4-5A5DDFC29D07}" destId="{09CD05D0-F93C-4950-8CC1-71755E4247AE}" srcOrd="0" destOrd="0" presId="urn:microsoft.com/office/officeart/2005/8/layout/pyramid2"/>
    <dgm:cxn modelId="{74664A28-6D75-4EFE-A5C1-ADD271C898A1}" type="presParOf" srcId="{190655D1-89D3-4CAC-99D4-5A5DDFC29D07}" destId="{6091CAE5-94B9-4D8B-810B-60DDDE8C8EC4}" srcOrd="1" destOrd="0" presId="urn:microsoft.com/office/officeart/2005/8/layout/pyramid2"/>
    <dgm:cxn modelId="{CA2D94AA-D592-4453-B2A6-F800AADA603E}" type="presParOf" srcId="{190655D1-89D3-4CAC-99D4-5A5DDFC29D07}" destId="{3A70D819-11D3-4460-84CE-82BEC265E4E0}" srcOrd="2" destOrd="0" presId="urn:microsoft.com/office/officeart/2005/8/layout/pyramid2"/>
    <dgm:cxn modelId="{A00EBBDE-46A3-4E7E-809C-5669EDC0341A}" type="presParOf" srcId="{190655D1-89D3-4CAC-99D4-5A5DDFC29D07}" destId="{467D0865-CB8C-4335-A7AD-CCC47D34BB1D}" srcOrd="3" destOrd="0" presId="urn:microsoft.com/office/officeart/2005/8/layout/pyramid2"/>
    <dgm:cxn modelId="{C069A9AE-D191-4FA6-93C1-DB3E6290F8A4}" type="presParOf" srcId="{190655D1-89D3-4CAC-99D4-5A5DDFC29D07}" destId="{6B515445-3132-4D0E-BB89-0B7056B612A7}" srcOrd="4" destOrd="0" presId="urn:microsoft.com/office/officeart/2005/8/layout/pyramid2"/>
    <dgm:cxn modelId="{4219DB93-DD94-43E6-9A6F-253095E88995}" type="presParOf" srcId="{190655D1-89D3-4CAC-99D4-5A5DDFC29D07}" destId="{7AFFD2B4-9E86-489B-9724-CF4607BC594D}"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3A1B32E-CD58-42FB-BB49-CBB7828F7D32}" type="doc">
      <dgm:prSet loTypeId="urn:microsoft.com/office/officeart/2005/8/layout/hierarchy3" loCatId="list" qsTypeId="urn:microsoft.com/office/officeart/2005/8/quickstyle/simple1" qsCatId="simple" csTypeId="urn:microsoft.com/office/officeart/2005/8/colors/colorful3" csCatId="colorful" phldr="1"/>
      <dgm:spPr/>
      <dgm:t>
        <a:bodyPr/>
        <a:lstStyle/>
        <a:p>
          <a:endParaRPr lang="en-US"/>
        </a:p>
      </dgm:t>
    </dgm:pt>
    <dgm:pt modelId="{BFFD6AA8-0F67-41C7-804B-5FF054AA06F1}">
      <dgm:prSet phldrT="[Text]">
        <dgm:style>
          <a:lnRef idx="2">
            <a:schemeClr val="accent6"/>
          </a:lnRef>
          <a:fillRef idx="1">
            <a:schemeClr val="lt1"/>
          </a:fillRef>
          <a:effectRef idx="0">
            <a:schemeClr val="accent6"/>
          </a:effectRef>
          <a:fontRef idx="minor">
            <a:schemeClr val="dk1"/>
          </a:fontRef>
        </dgm:style>
      </dgm:prSet>
      <dgm:spPr/>
      <dgm:t>
        <a:bodyPr/>
        <a:lstStyle/>
        <a:p>
          <a:r>
            <a:rPr lang="en-US" b="1" dirty="0" err="1">
              <a:latin typeface="Times New Roman" panose="02020603050405020304" pitchFamily="18" charset="0"/>
            </a:rPr>
            <a:t>Thời</a:t>
          </a:r>
          <a:r>
            <a:rPr lang="en-US" b="1" dirty="0">
              <a:latin typeface="Times New Roman" panose="02020603050405020304" pitchFamily="18" charset="0"/>
            </a:rPr>
            <a:t> </a:t>
          </a:r>
          <a:r>
            <a:rPr lang="en-US" b="1" dirty="0" err="1">
              <a:latin typeface="Times New Roman" panose="02020603050405020304" pitchFamily="18" charset="0"/>
            </a:rPr>
            <a:t>giờ</a:t>
          </a:r>
          <a:r>
            <a:rPr lang="en-US" b="1" dirty="0">
              <a:latin typeface="Times New Roman" panose="02020603050405020304" pitchFamily="18" charset="0"/>
            </a:rPr>
            <a:t> </a:t>
          </a:r>
          <a:r>
            <a:rPr lang="en-US" b="1" dirty="0" err="1">
              <a:latin typeface="Times New Roman" panose="02020603050405020304" pitchFamily="18" charset="0"/>
            </a:rPr>
            <a:t>làm</a:t>
          </a:r>
          <a:r>
            <a:rPr lang="en-US" b="1" dirty="0">
              <a:latin typeface="Times New Roman" panose="02020603050405020304" pitchFamily="18" charset="0"/>
            </a:rPr>
            <a:t> </a:t>
          </a:r>
          <a:r>
            <a:rPr lang="en-US" b="1" dirty="0" err="1">
              <a:latin typeface="Times New Roman" panose="02020603050405020304" pitchFamily="18" charset="0"/>
            </a:rPr>
            <a:t>việc</a:t>
          </a:r>
          <a:r>
            <a:rPr lang="en-US" dirty="0">
              <a:latin typeface="Times New Roman" panose="02020603050405020304" pitchFamily="18" charset="0"/>
            </a:rPr>
            <a:t> </a:t>
          </a:r>
          <a:r>
            <a:rPr lang="en-US" dirty="0" err="1">
              <a:latin typeface="Times New Roman" panose="02020603050405020304" pitchFamily="18" charset="0"/>
            </a:rPr>
            <a:t>là</a:t>
          </a:r>
          <a:r>
            <a:rPr lang="en-US" dirty="0">
              <a:latin typeface="Times New Roman" panose="02020603050405020304" pitchFamily="18" charset="0"/>
            </a:rPr>
            <a:t> </a:t>
          </a:r>
          <a:r>
            <a:rPr lang="en-US" dirty="0" err="1">
              <a:latin typeface="Times New Roman" panose="02020603050405020304" pitchFamily="18" charset="0"/>
            </a:rPr>
            <a:t>khoảng</a:t>
          </a:r>
          <a:r>
            <a:rPr lang="en-US" dirty="0">
              <a:latin typeface="Times New Roman" panose="02020603050405020304" pitchFamily="18" charset="0"/>
            </a:rPr>
            <a:t> </a:t>
          </a:r>
        </a:p>
        <a:p>
          <a:r>
            <a:rPr lang="en-US" dirty="0" err="1">
              <a:latin typeface="Times New Roman" panose="02020603050405020304" pitchFamily="18" charset="0"/>
            </a:rPr>
            <a:t>thời</a:t>
          </a:r>
          <a:r>
            <a:rPr lang="en-US" dirty="0">
              <a:latin typeface="Times New Roman" panose="02020603050405020304" pitchFamily="18" charset="0"/>
            </a:rPr>
            <a:t> </a:t>
          </a:r>
          <a:r>
            <a:rPr lang="en-US" dirty="0" err="1">
              <a:latin typeface="Times New Roman" panose="02020603050405020304" pitchFamily="18" charset="0"/>
            </a:rPr>
            <a:t>gia</a:t>
          </a:r>
          <a:r>
            <a:rPr lang="en-US" dirty="0">
              <a:latin typeface="Times New Roman" panose="02020603050405020304" pitchFamily="18" charset="0"/>
            </a:rPr>
            <a:t> </a:t>
          </a:r>
          <a:r>
            <a:rPr lang="en-US" dirty="0" err="1">
              <a:latin typeface="Times New Roman" panose="02020603050405020304" pitchFamily="18" charset="0"/>
            </a:rPr>
            <a:t>mà</a:t>
          </a:r>
          <a:r>
            <a:rPr lang="en-US" dirty="0">
              <a:latin typeface="Times New Roman" panose="02020603050405020304" pitchFamily="18" charset="0"/>
            </a:rPr>
            <a:t> </a:t>
          </a:r>
          <a:r>
            <a:rPr lang="en-US" dirty="0" err="1">
              <a:latin typeface="Times New Roman" panose="02020603050405020304" pitchFamily="18" charset="0"/>
            </a:rPr>
            <a:t>người</a:t>
          </a:r>
          <a:r>
            <a:rPr lang="en-US" dirty="0">
              <a:latin typeface="Times New Roman" panose="02020603050405020304" pitchFamily="18" charset="0"/>
            </a:rPr>
            <a:t> lao </a:t>
          </a:r>
          <a:r>
            <a:rPr lang="en-US" dirty="0" err="1">
              <a:latin typeface="Times New Roman" panose="02020603050405020304" pitchFamily="18" charset="0"/>
            </a:rPr>
            <a:t>động</a:t>
          </a:r>
          <a:r>
            <a:rPr lang="en-US" dirty="0">
              <a:latin typeface="Times New Roman" panose="02020603050405020304" pitchFamily="18" charset="0"/>
            </a:rPr>
            <a:t> </a:t>
          </a:r>
        </a:p>
        <a:p>
          <a:r>
            <a:rPr lang="en-US" dirty="0" err="1">
              <a:latin typeface="Times New Roman" panose="02020603050405020304" pitchFamily="18" charset="0"/>
            </a:rPr>
            <a:t>phải</a:t>
          </a:r>
          <a:r>
            <a:rPr lang="en-US" dirty="0">
              <a:latin typeface="Times New Roman" panose="02020603050405020304" pitchFamily="18" charset="0"/>
            </a:rPr>
            <a:t> </a:t>
          </a:r>
          <a:r>
            <a:rPr lang="en-US" dirty="0" err="1">
              <a:latin typeface="Times New Roman" panose="02020603050405020304" pitchFamily="18" charset="0"/>
            </a:rPr>
            <a:t>làm</a:t>
          </a:r>
          <a:r>
            <a:rPr lang="en-US" dirty="0">
              <a:latin typeface="Times New Roman" panose="02020603050405020304" pitchFamily="18" charset="0"/>
            </a:rPr>
            <a:t> </a:t>
          </a:r>
          <a:r>
            <a:rPr lang="en-US" dirty="0" err="1">
              <a:latin typeface="Times New Roman" panose="02020603050405020304" pitchFamily="18" charset="0"/>
            </a:rPr>
            <a:t>việc</a:t>
          </a:r>
          <a:r>
            <a:rPr lang="en-US" dirty="0">
              <a:latin typeface="Times New Roman" panose="02020603050405020304" pitchFamily="18" charset="0"/>
            </a:rPr>
            <a:t> </a:t>
          </a:r>
          <a:r>
            <a:rPr lang="en-US" dirty="0" err="1">
              <a:latin typeface="Times New Roman" panose="02020603050405020304" pitchFamily="18" charset="0"/>
            </a:rPr>
            <a:t>theo</a:t>
          </a:r>
          <a:r>
            <a:rPr lang="en-US" dirty="0">
              <a:latin typeface="Times New Roman" panose="02020603050405020304" pitchFamily="18" charset="0"/>
            </a:rPr>
            <a:t> </a:t>
          </a:r>
          <a:r>
            <a:rPr lang="en-US" dirty="0" err="1">
              <a:latin typeface="Times New Roman" panose="02020603050405020304" pitchFamily="18" charset="0"/>
            </a:rPr>
            <a:t>thỏa</a:t>
          </a:r>
          <a:r>
            <a:rPr lang="en-US" dirty="0">
              <a:latin typeface="Times New Roman" panose="02020603050405020304" pitchFamily="18" charset="0"/>
            </a:rPr>
            <a:t> </a:t>
          </a:r>
          <a:r>
            <a:rPr lang="en-US" dirty="0" err="1">
              <a:latin typeface="Times New Roman" panose="02020603050405020304" pitchFamily="18" charset="0"/>
            </a:rPr>
            <a:t>thuận</a:t>
          </a:r>
          <a:r>
            <a:rPr lang="en-US" dirty="0">
              <a:latin typeface="Times New Roman" panose="02020603050405020304" pitchFamily="18" charset="0"/>
            </a:rPr>
            <a:t> </a:t>
          </a:r>
          <a:r>
            <a:rPr lang="en-US" dirty="0" err="1">
              <a:latin typeface="Times New Roman" panose="02020603050405020304" pitchFamily="18" charset="0"/>
            </a:rPr>
            <a:t>giữa</a:t>
          </a:r>
          <a:r>
            <a:rPr lang="en-US" dirty="0">
              <a:latin typeface="Times New Roman" panose="02020603050405020304" pitchFamily="18" charset="0"/>
            </a:rPr>
            <a:t> NLĐ </a:t>
          </a:r>
          <a:r>
            <a:rPr lang="en-US" dirty="0" err="1">
              <a:latin typeface="Times New Roman" panose="02020603050405020304" pitchFamily="18" charset="0"/>
            </a:rPr>
            <a:t>và</a:t>
          </a:r>
          <a:r>
            <a:rPr lang="en-US" dirty="0">
              <a:latin typeface="Times New Roman" panose="02020603050405020304" pitchFamily="18" charset="0"/>
            </a:rPr>
            <a:t> NSDLĐ </a:t>
          </a:r>
          <a:r>
            <a:rPr lang="en-US" dirty="0" err="1">
              <a:latin typeface="Times New Roman" panose="02020603050405020304" pitchFamily="18" charset="0"/>
            </a:rPr>
            <a:t>thông</a:t>
          </a:r>
          <a:r>
            <a:rPr lang="en-US" dirty="0">
              <a:latin typeface="Times New Roman" panose="02020603050405020304" pitchFamily="18" charset="0"/>
            </a:rPr>
            <a:t> qua HĐLĐ</a:t>
          </a:r>
        </a:p>
      </dgm:t>
    </dgm:pt>
    <dgm:pt modelId="{2DAFFDD5-6233-4A61-9AFA-ECEB325E2028}" cxnId="{F646A720-EDEC-4D8F-AD68-78CDF48DD5E9}" type="parTrans">
      <dgm:prSet/>
      <dgm:spPr/>
      <dgm:t>
        <a:bodyPr/>
        <a:lstStyle/>
        <a:p>
          <a:endParaRPr lang="en-US"/>
        </a:p>
      </dgm:t>
    </dgm:pt>
    <dgm:pt modelId="{7B62CF7D-0E51-40FC-93B2-F793D77C9896}" cxnId="{F646A720-EDEC-4D8F-AD68-78CDF48DD5E9}" type="sibTrans">
      <dgm:prSet/>
      <dgm:spPr/>
      <dgm:t>
        <a:bodyPr/>
        <a:lstStyle/>
        <a:p>
          <a:endParaRPr lang="en-US"/>
        </a:p>
      </dgm:t>
    </dgm:pt>
    <dgm:pt modelId="{8D6D5C41-A1B1-4122-AB8A-8FF82F2FF707}">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2400" dirty="0" err="1"/>
            <a:t>Không</a:t>
          </a:r>
          <a:r>
            <a:rPr lang="en-US" sz="2400" dirty="0"/>
            <a:t> </a:t>
          </a:r>
          <a:r>
            <a:rPr lang="en-US" sz="2400" dirty="0" err="1"/>
            <a:t>quá</a:t>
          </a:r>
          <a:r>
            <a:rPr lang="en-US" sz="2400" dirty="0"/>
            <a:t> 8h/</a:t>
          </a:r>
          <a:r>
            <a:rPr lang="en-US" sz="2400" dirty="0" err="1"/>
            <a:t>ngày</a:t>
          </a:r>
          <a:r>
            <a:rPr lang="en-US" sz="2400" dirty="0"/>
            <a:t>, 48h/</a:t>
          </a:r>
          <a:r>
            <a:rPr lang="en-US" sz="2400" dirty="0" err="1"/>
            <a:t>tuần</a:t>
          </a:r>
          <a:r>
            <a:rPr lang="en-US" sz="2400" dirty="0"/>
            <a:t>, </a:t>
          </a:r>
          <a:r>
            <a:rPr lang="en-US" sz="2400" dirty="0" err="1"/>
            <a:t>có</a:t>
          </a:r>
          <a:r>
            <a:rPr lang="en-US" sz="2400" dirty="0"/>
            <a:t> </a:t>
          </a:r>
          <a:r>
            <a:rPr lang="en-US" sz="2400" dirty="0" err="1"/>
            <a:t>thể</a:t>
          </a:r>
          <a:r>
            <a:rPr lang="en-US" sz="2400" dirty="0"/>
            <a:t> </a:t>
          </a:r>
          <a:r>
            <a:rPr lang="en-US" sz="2400" dirty="0" err="1"/>
            <a:t>rút</a:t>
          </a:r>
          <a:r>
            <a:rPr lang="en-US" sz="2400" dirty="0"/>
            <a:t> </a:t>
          </a:r>
          <a:r>
            <a:rPr lang="en-US" sz="2400" dirty="0" err="1"/>
            <a:t>ngắn</a:t>
          </a:r>
          <a:r>
            <a:rPr lang="en-US" sz="2400" dirty="0"/>
            <a:t> 1-2h </a:t>
          </a:r>
          <a:r>
            <a:rPr lang="en-US" sz="2400" dirty="0" err="1"/>
            <a:t>nếu</a:t>
          </a:r>
          <a:r>
            <a:rPr lang="en-US" sz="2400" dirty="0"/>
            <a:t> </a:t>
          </a:r>
          <a:r>
            <a:rPr lang="en-US" sz="2400" dirty="0" err="1"/>
            <a:t>là</a:t>
          </a:r>
          <a:r>
            <a:rPr lang="en-US" sz="2400" dirty="0"/>
            <a:t> </a:t>
          </a:r>
          <a:r>
            <a:rPr lang="en-US" sz="2400" dirty="0" err="1"/>
            <a:t>ngành</a:t>
          </a:r>
          <a:r>
            <a:rPr lang="en-US" sz="2400" dirty="0"/>
            <a:t> </a:t>
          </a:r>
          <a:r>
            <a:rPr lang="en-US" sz="2400" dirty="0" err="1"/>
            <a:t>nghề</a:t>
          </a:r>
          <a:r>
            <a:rPr lang="en-US" sz="2400" dirty="0"/>
            <a:t> </a:t>
          </a:r>
          <a:r>
            <a:rPr lang="en-US" sz="2400" dirty="0" err="1"/>
            <a:t>nặng</a:t>
          </a:r>
          <a:r>
            <a:rPr lang="en-US" sz="2400" dirty="0"/>
            <a:t> </a:t>
          </a:r>
          <a:r>
            <a:rPr lang="en-US" sz="2400" dirty="0" err="1"/>
            <a:t>nhọc</a:t>
          </a:r>
          <a:r>
            <a:rPr lang="en-US" sz="2400" dirty="0"/>
            <a:t>, </a:t>
          </a:r>
          <a:r>
            <a:rPr lang="en-US" sz="2400" dirty="0" err="1"/>
            <a:t>độc</a:t>
          </a:r>
          <a:r>
            <a:rPr lang="en-US" sz="2400" dirty="0"/>
            <a:t> </a:t>
          </a:r>
          <a:r>
            <a:rPr lang="en-US" sz="2400" dirty="0" err="1"/>
            <a:t>hại</a:t>
          </a:r>
          <a:endParaRPr lang="en-US" sz="2400" dirty="0"/>
        </a:p>
      </dgm:t>
    </dgm:pt>
    <dgm:pt modelId="{971AAEC2-A873-48C7-87F0-87EE4CE70890}" cxnId="{8AFCC5C8-B322-424D-8AD4-4C5EB112975C}" type="parTrans">
      <dgm:prSet/>
      <dgm:spPr>
        <a:ln>
          <a:solidFill>
            <a:schemeClr val="accent2">
              <a:lumMod val="50000"/>
            </a:schemeClr>
          </a:solidFill>
        </a:ln>
      </dgm:spPr>
      <dgm:t>
        <a:bodyPr/>
        <a:lstStyle/>
        <a:p>
          <a:endParaRPr lang="en-US"/>
        </a:p>
      </dgm:t>
    </dgm:pt>
    <dgm:pt modelId="{19A10FC2-3860-47AA-8F7C-F1DDCB57D075}" cxnId="{8AFCC5C8-B322-424D-8AD4-4C5EB112975C}" type="sibTrans">
      <dgm:prSet/>
      <dgm:spPr/>
      <dgm:t>
        <a:bodyPr/>
        <a:lstStyle/>
        <a:p>
          <a:endParaRPr lang="en-US"/>
        </a:p>
      </dgm:t>
    </dgm:pt>
    <dgm:pt modelId="{3253AE6C-2C35-4942-94B5-59597ECC29A7}">
      <dgm:prSet phldrT="[Text]"/>
      <dgm:spPr>
        <a:solidFill>
          <a:srgbClr val="0000CC"/>
        </a:solidFill>
      </dgm:spPr>
      <dgm:t>
        <a:bodyPr/>
        <a:lstStyle/>
        <a:p>
          <a:r>
            <a:rPr lang="en-US" b="1" dirty="0"/>
            <a:t>TH </a:t>
          </a:r>
          <a:r>
            <a:rPr lang="en-US" b="1" dirty="0" err="1"/>
            <a:t>làm</a:t>
          </a:r>
          <a:r>
            <a:rPr lang="en-US" b="1" dirty="0"/>
            <a:t> </a:t>
          </a:r>
          <a:r>
            <a:rPr lang="en-US" b="1" dirty="0" err="1"/>
            <a:t>thêm</a:t>
          </a:r>
          <a:r>
            <a:rPr lang="en-US" b="1" dirty="0"/>
            <a:t> </a:t>
          </a:r>
          <a:r>
            <a:rPr lang="en-US" b="1" dirty="0" err="1"/>
            <a:t>giờ</a:t>
          </a:r>
          <a:endParaRPr lang="en-US" b="1" dirty="0"/>
        </a:p>
      </dgm:t>
    </dgm:pt>
    <dgm:pt modelId="{B925F58C-B37A-4936-8F77-6FE8EF498717}" cxnId="{CF22876F-1ED6-4FBD-AF0E-977F0267514D}" type="parTrans">
      <dgm:prSet/>
      <dgm:spPr/>
      <dgm:t>
        <a:bodyPr/>
        <a:lstStyle/>
        <a:p>
          <a:endParaRPr lang="en-US"/>
        </a:p>
      </dgm:t>
    </dgm:pt>
    <dgm:pt modelId="{DD8F3444-153F-4921-8A8F-ABE4188CAF0D}" cxnId="{CF22876F-1ED6-4FBD-AF0E-977F0267514D}" type="sibTrans">
      <dgm:prSet/>
      <dgm:spPr/>
      <dgm:t>
        <a:bodyPr/>
        <a:lstStyle/>
        <a:p>
          <a:endParaRPr lang="en-US"/>
        </a:p>
      </dgm:t>
    </dgm:pt>
    <dgm:pt modelId="{2CD9DFEE-1CB3-42FD-BD8B-8D1DC9801978}">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2400" dirty="0" err="1"/>
            <a:t>Có</a:t>
          </a:r>
          <a:r>
            <a:rPr lang="en-US" sz="2400" dirty="0"/>
            <a:t> </a:t>
          </a:r>
          <a:r>
            <a:rPr lang="en-US" sz="2400" dirty="0" err="1"/>
            <a:t>thể</a:t>
          </a:r>
          <a:r>
            <a:rPr lang="en-US" sz="2400" dirty="0"/>
            <a:t> </a:t>
          </a:r>
          <a:r>
            <a:rPr lang="en-US" sz="2400" dirty="0" err="1"/>
            <a:t>thỏa</a:t>
          </a:r>
          <a:r>
            <a:rPr lang="en-US" sz="2400" dirty="0"/>
            <a:t> </a:t>
          </a:r>
          <a:r>
            <a:rPr lang="en-US" sz="2400" dirty="0" err="1"/>
            <a:t>thuận</a:t>
          </a:r>
          <a:r>
            <a:rPr lang="en-US" sz="2400" dirty="0"/>
            <a:t> </a:t>
          </a:r>
          <a:r>
            <a:rPr lang="en-US" sz="2400" dirty="0" err="1"/>
            <a:t>làm</a:t>
          </a:r>
          <a:r>
            <a:rPr lang="en-US" sz="2400" dirty="0"/>
            <a:t> </a:t>
          </a:r>
          <a:r>
            <a:rPr lang="en-US" sz="2400" dirty="0" err="1"/>
            <a:t>thêm</a:t>
          </a:r>
          <a:r>
            <a:rPr lang="en-US" sz="2400" dirty="0"/>
            <a:t> </a:t>
          </a:r>
          <a:r>
            <a:rPr lang="en-US" sz="2400" dirty="0" err="1"/>
            <a:t>giờ</a:t>
          </a:r>
          <a:r>
            <a:rPr lang="en-US" sz="2400" dirty="0"/>
            <a:t> </a:t>
          </a:r>
          <a:r>
            <a:rPr lang="en-US" sz="2400" dirty="0" err="1"/>
            <a:t>nhưng</a:t>
          </a:r>
          <a:r>
            <a:rPr lang="en-US" sz="2400" dirty="0"/>
            <a:t> </a:t>
          </a:r>
          <a:r>
            <a:rPr lang="en-US" sz="2400" dirty="0" err="1"/>
            <a:t>không</a:t>
          </a:r>
          <a:r>
            <a:rPr lang="en-US" sz="2400" dirty="0"/>
            <a:t> </a:t>
          </a:r>
          <a:r>
            <a:rPr lang="en-US" sz="2400" dirty="0" err="1"/>
            <a:t>quá</a:t>
          </a:r>
          <a:r>
            <a:rPr lang="en-US" sz="2400" dirty="0"/>
            <a:t> 4h/</a:t>
          </a:r>
          <a:r>
            <a:rPr lang="en-US" sz="2400" dirty="0" err="1"/>
            <a:t>ngày</a:t>
          </a:r>
          <a:r>
            <a:rPr lang="en-US" sz="2400" dirty="0"/>
            <a:t> </a:t>
          </a:r>
          <a:r>
            <a:rPr lang="en-US" sz="2400" dirty="0" err="1"/>
            <a:t>hoặc</a:t>
          </a:r>
          <a:r>
            <a:rPr lang="en-US" sz="2400" dirty="0"/>
            <a:t> 200h/</a:t>
          </a:r>
          <a:r>
            <a:rPr lang="en-US" sz="2400" dirty="0" err="1"/>
            <a:t>năm</a:t>
          </a:r>
          <a:r>
            <a:rPr lang="en-US" sz="2400" dirty="0"/>
            <a:t>. TH </a:t>
          </a:r>
          <a:r>
            <a:rPr lang="en-US" sz="2400" dirty="0" err="1"/>
            <a:t>đặc</a:t>
          </a:r>
          <a:r>
            <a:rPr lang="en-US" sz="2400" dirty="0"/>
            <a:t> </a:t>
          </a:r>
          <a:r>
            <a:rPr lang="en-US" sz="2400" dirty="0" err="1"/>
            <a:t>biệt</a:t>
          </a:r>
          <a:r>
            <a:rPr lang="en-US" sz="2400" dirty="0"/>
            <a:t> </a:t>
          </a:r>
          <a:r>
            <a:rPr lang="en-US" sz="2400" dirty="0" err="1"/>
            <a:t>cũng</a:t>
          </a:r>
          <a:r>
            <a:rPr lang="en-US" sz="2400" dirty="0"/>
            <a:t> </a:t>
          </a:r>
          <a:r>
            <a:rPr lang="en-US" sz="2400" dirty="0" err="1"/>
            <a:t>không</a:t>
          </a:r>
          <a:r>
            <a:rPr lang="en-US" sz="2400" dirty="0"/>
            <a:t> </a:t>
          </a:r>
          <a:r>
            <a:rPr lang="en-US" sz="2400" dirty="0" err="1"/>
            <a:t>quá</a:t>
          </a:r>
          <a:r>
            <a:rPr lang="en-US" sz="2400" dirty="0"/>
            <a:t> 300h/</a:t>
          </a:r>
          <a:r>
            <a:rPr lang="en-US" sz="2400" dirty="0" err="1"/>
            <a:t>năm</a:t>
          </a:r>
          <a:endParaRPr lang="en-US" sz="2400" dirty="0"/>
        </a:p>
      </dgm:t>
    </dgm:pt>
    <dgm:pt modelId="{247590ED-EBA2-48F0-8E3F-1716768E77A7}" cxnId="{0006AB76-5B77-43B2-933E-FA681031DAF1}" type="parTrans">
      <dgm:prSet/>
      <dgm:spPr>
        <a:ln>
          <a:solidFill>
            <a:schemeClr val="accent2">
              <a:lumMod val="50000"/>
            </a:schemeClr>
          </a:solidFill>
        </a:ln>
      </dgm:spPr>
      <dgm:t>
        <a:bodyPr/>
        <a:lstStyle/>
        <a:p>
          <a:endParaRPr lang="en-US"/>
        </a:p>
      </dgm:t>
    </dgm:pt>
    <dgm:pt modelId="{AE4EE064-76FB-4C94-BF37-451A4DACC4C8}" cxnId="{0006AB76-5B77-43B2-933E-FA681031DAF1}" type="sibTrans">
      <dgm:prSet/>
      <dgm:spPr/>
      <dgm:t>
        <a:bodyPr/>
        <a:lstStyle/>
        <a:p>
          <a:endParaRPr lang="en-US"/>
        </a:p>
      </dgm:t>
    </dgm:pt>
    <dgm:pt modelId="{B5D35149-E92A-41D9-826B-8FA88D8BC8BB}">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giờ</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 ban </a:t>
          </a:r>
          <a:r>
            <a:rPr lang="en-US" sz="2400" dirty="0" err="1">
              <a:latin typeface="Times New Roman" panose="02020603050405020304" pitchFamily="18" charset="0"/>
              <a:cs typeface="Times New Roman" panose="02020603050405020304" pitchFamily="18" charset="0"/>
            </a:rPr>
            <a:t>đêm</a:t>
          </a:r>
          <a:r>
            <a:rPr lang="en-US" sz="2400" dirty="0">
              <a:latin typeface="Times New Roman" panose="02020603050405020304" pitchFamily="18" charset="0"/>
              <a:cs typeface="Times New Roman" panose="02020603050405020304" pitchFamily="18" charset="0"/>
            </a:rPr>
            <a:t> 22 </a:t>
          </a:r>
          <a:r>
            <a:rPr lang="en-US" sz="2400" dirty="0" err="1">
              <a:latin typeface="Times New Roman" panose="02020603050405020304" pitchFamily="18" charset="0"/>
              <a:cs typeface="Times New Roman" panose="02020603050405020304" pitchFamily="18" charset="0"/>
            </a:rPr>
            <a:t>giờ</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đến</a:t>
          </a:r>
          <a:r>
            <a:rPr lang="en-US" sz="2400" dirty="0">
              <a:latin typeface="Times New Roman" panose="02020603050405020304" pitchFamily="18" charset="0"/>
              <a:cs typeface="Times New Roman" panose="02020603050405020304" pitchFamily="18" charset="0"/>
            </a:rPr>
            <a:t> 6 </a:t>
          </a:r>
          <a:r>
            <a:rPr lang="en-US" sz="2400" dirty="0" err="1">
              <a:latin typeface="Times New Roman" panose="02020603050405020304" pitchFamily="18" charset="0"/>
              <a:cs typeface="Times New Roman" panose="02020603050405020304" pitchFamily="18" charset="0"/>
            </a:rPr>
            <a:t>giờ</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hoặc</a:t>
          </a:r>
          <a:r>
            <a:rPr lang="en-US" sz="2400" dirty="0">
              <a:latin typeface="Times New Roman" panose="02020603050405020304" pitchFamily="18" charset="0"/>
              <a:cs typeface="Times New Roman" panose="02020603050405020304" pitchFamily="18" charset="0"/>
            </a:rPr>
            <a:t> 21 </a:t>
          </a:r>
          <a:r>
            <a:rPr lang="en-US" sz="2400" dirty="0" err="1">
              <a:latin typeface="Times New Roman" panose="02020603050405020304" pitchFamily="18" charset="0"/>
              <a:cs typeface="Times New Roman" panose="02020603050405020304" pitchFamily="18" charset="0"/>
            </a:rPr>
            <a:t>giờ</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đến</a:t>
          </a:r>
          <a:r>
            <a:rPr lang="en-US" sz="2400" dirty="0">
              <a:latin typeface="Times New Roman" panose="02020603050405020304" pitchFamily="18" charset="0"/>
              <a:cs typeface="Times New Roman" panose="02020603050405020304" pitchFamily="18" charset="0"/>
            </a:rPr>
            <a:t> 5 </a:t>
          </a:r>
          <a:r>
            <a:rPr lang="en-US" sz="2400" dirty="0" err="1">
              <a:latin typeface="Times New Roman" panose="02020603050405020304" pitchFamily="18" charset="0"/>
              <a:cs typeface="Times New Roman" panose="02020603050405020304" pitchFamily="18" charset="0"/>
            </a:rPr>
            <a:t>giờ</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tùy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vùng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hậu</a:t>
          </a:r>
          <a:endParaRPr lang="en-US" sz="2400" dirty="0"/>
        </a:p>
      </dgm:t>
    </dgm:pt>
    <dgm:pt modelId="{A39D44FF-43EF-42E8-A6CC-7D61F9B8D658}" cxnId="{19903CAE-C8DC-4CC8-9083-6095BB1DCA42}" type="parTrans">
      <dgm:prSet/>
      <dgm:spPr>
        <a:ln>
          <a:solidFill>
            <a:schemeClr val="accent2">
              <a:lumMod val="50000"/>
            </a:schemeClr>
          </a:solidFill>
        </a:ln>
      </dgm:spPr>
      <dgm:t>
        <a:bodyPr/>
        <a:lstStyle/>
        <a:p>
          <a:endParaRPr lang="en-SG"/>
        </a:p>
      </dgm:t>
    </dgm:pt>
    <dgm:pt modelId="{6E53A7A5-9EDE-483E-A797-6DDFDF9FA531}" cxnId="{19903CAE-C8DC-4CC8-9083-6095BB1DCA42}" type="sibTrans">
      <dgm:prSet/>
      <dgm:spPr/>
      <dgm:t>
        <a:bodyPr/>
        <a:lstStyle/>
        <a:p>
          <a:endParaRPr lang="en-SG"/>
        </a:p>
      </dgm:t>
    </dgm:pt>
    <dgm:pt modelId="{5E97B395-931B-4647-AD48-F137878126CA}" type="pres">
      <dgm:prSet presAssocID="{13A1B32E-CD58-42FB-BB49-CBB7828F7D32}" presName="diagram" presStyleCnt="0">
        <dgm:presLayoutVars>
          <dgm:chPref val="1"/>
          <dgm:dir/>
          <dgm:animOne val="branch"/>
          <dgm:animLvl val="lvl"/>
          <dgm:resizeHandles/>
        </dgm:presLayoutVars>
      </dgm:prSet>
      <dgm:spPr/>
      <dgm:t>
        <a:bodyPr/>
        <a:lstStyle/>
        <a:p>
          <a:endParaRPr lang="en-US"/>
        </a:p>
      </dgm:t>
    </dgm:pt>
    <dgm:pt modelId="{6EDDB26F-0B64-47E0-811C-E4BA14CB083F}" type="pres">
      <dgm:prSet presAssocID="{BFFD6AA8-0F67-41C7-804B-5FF054AA06F1}" presName="root" presStyleCnt="0"/>
      <dgm:spPr/>
    </dgm:pt>
    <dgm:pt modelId="{0FF21E09-4703-4685-A291-8DB4A9C26A53}" type="pres">
      <dgm:prSet presAssocID="{BFFD6AA8-0F67-41C7-804B-5FF054AA06F1}" presName="rootComposite" presStyleCnt="0"/>
      <dgm:spPr/>
    </dgm:pt>
    <dgm:pt modelId="{B6FB6C5D-1BE1-4AB2-94CE-9C00A045A2CE}" type="pres">
      <dgm:prSet presAssocID="{BFFD6AA8-0F67-41C7-804B-5FF054AA06F1}" presName="rootText" presStyleLbl="node1" presStyleIdx="0" presStyleCnt="2" custScaleX="114727" custScaleY="140088" custLinFactNeighborX="1874" custLinFactNeighborY="1959"/>
      <dgm:spPr/>
      <dgm:t>
        <a:bodyPr/>
        <a:lstStyle/>
        <a:p>
          <a:endParaRPr lang="en-US"/>
        </a:p>
      </dgm:t>
    </dgm:pt>
    <dgm:pt modelId="{ED3EB0C0-E757-46B1-8383-74F2C4C0264B}" type="pres">
      <dgm:prSet presAssocID="{BFFD6AA8-0F67-41C7-804B-5FF054AA06F1}" presName="rootConnector" presStyleLbl="node1" presStyleIdx="0" presStyleCnt="2"/>
      <dgm:spPr/>
      <dgm:t>
        <a:bodyPr/>
        <a:lstStyle/>
        <a:p>
          <a:endParaRPr lang="en-US"/>
        </a:p>
      </dgm:t>
    </dgm:pt>
    <dgm:pt modelId="{9F0D0DF9-6507-4A63-AE9C-6CCAB5B7B642}" type="pres">
      <dgm:prSet presAssocID="{BFFD6AA8-0F67-41C7-804B-5FF054AA06F1}" presName="childShape" presStyleCnt="0"/>
      <dgm:spPr/>
    </dgm:pt>
    <dgm:pt modelId="{4EE459F9-CA2F-457D-B84A-9922AF316102}" type="pres">
      <dgm:prSet presAssocID="{971AAEC2-A873-48C7-87F0-87EE4CE70890}" presName="Name13" presStyleLbl="parChTrans1D2" presStyleIdx="0" presStyleCnt="3"/>
      <dgm:spPr/>
      <dgm:t>
        <a:bodyPr/>
        <a:lstStyle/>
        <a:p>
          <a:endParaRPr lang="en-US"/>
        </a:p>
      </dgm:t>
    </dgm:pt>
    <dgm:pt modelId="{FB4E11BE-75EA-46F7-9841-D69636FC784E}" type="pres">
      <dgm:prSet presAssocID="{8D6D5C41-A1B1-4122-AB8A-8FF82F2FF707}" presName="childText" presStyleLbl="bgAcc1" presStyleIdx="0" presStyleCnt="3" custScaleX="139310" custScaleY="74560">
        <dgm:presLayoutVars>
          <dgm:bulletEnabled val="1"/>
        </dgm:presLayoutVars>
      </dgm:prSet>
      <dgm:spPr/>
      <dgm:t>
        <a:bodyPr/>
        <a:lstStyle/>
        <a:p>
          <a:endParaRPr lang="en-US"/>
        </a:p>
      </dgm:t>
    </dgm:pt>
    <dgm:pt modelId="{3054CA3D-84B7-43B7-8A4E-44BF0357800E}" type="pres">
      <dgm:prSet presAssocID="{A39D44FF-43EF-42E8-A6CC-7D61F9B8D658}" presName="Name13" presStyleLbl="parChTrans1D2" presStyleIdx="1" presStyleCnt="3"/>
      <dgm:spPr/>
      <dgm:t>
        <a:bodyPr/>
        <a:lstStyle/>
        <a:p>
          <a:endParaRPr lang="en-US"/>
        </a:p>
      </dgm:t>
    </dgm:pt>
    <dgm:pt modelId="{2A69E7FD-2A2A-4F14-8319-22CAE3B9F1B6}" type="pres">
      <dgm:prSet presAssocID="{B5D35149-E92A-41D9-826B-8FA88D8BC8BB}" presName="childText" presStyleLbl="bgAcc1" presStyleIdx="1" presStyleCnt="3" custScaleX="140663" custScaleY="77677">
        <dgm:presLayoutVars>
          <dgm:bulletEnabled val="1"/>
        </dgm:presLayoutVars>
      </dgm:prSet>
      <dgm:spPr/>
      <dgm:t>
        <a:bodyPr/>
        <a:lstStyle/>
        <a:p>
          <a:endParaRPr lang="en-US"/>
        </a:p>
      </dgm:t>
    </dgm:pt>
    <dgm:pt modelId="{95DC9988-1B35-4CDD-92D2-9AC012DB87D4}" type="pres">
      <dgm:prSet presAssocID="{3253AE6C-2C35-4942-94B5-59597ECC29A7}" presName="root" presStyleCnt="0"/>
      <dgm:spPr/>
    </dgm:pt>
    <dgm:pt modelId="{F851219A-252B-4D87-8C22-66322406A663}" type="pres">
      <dgm:prSet presAssocID="{3253AE6C-2C35-4942-94B5-59597ECC29A7}" presName="rootComposite" presStyleCnt="0"/>
      <dgm:spPr/>
    </dgm:pt>
    <dgm:pt modelId="{A6CBB2EE-4F35-447B-8DC3-D7E797099D4B}" type="pres">
      <dgm:prSet presAssocID="{3253AE6C-2C35-4942-94B5-59597ECC29A7}" presName="rootText" presStyleLbl="node1" presStyleIdx="1" presStyleCnt="2" custScaleX="93289" custScaleY="51709"/>
      <dgm:spPr/>
      <dgm:t>
        <a:bodyPr/>
        <a:lstStyle/>
        <a:p>
          <a:endParaRPr lang="en-US"/>
        </a:p>
      </dgm:t>
    </dgm:pt>
    <dgm:pt modelId="{B1629247-BDBC-4751-BC1F-96763D82990D}" type="pres">
      <dgm:prSet presAssocID="{3253AE6C-2C35-4942-94B5-59597ECC29A7}" presName="rootConnector" presStyleLbl="node1" presStyleIdx="1" presStyleCnt="2"/>
      <dgm:spPr/>
      <dgm:t>
        <a:bodyPr/>
        <a:lstStyle/>
        <a:p>
          <a:endParaRPr lang="en-US"/>
        </a:p>
      </dgm:t>
    </dgm:pt>
    <dgm:pt modelId="{4DF75BAB-B2E1-4743-A073-91DB346BA8F0}" type="pres">
      <dgm:prSet presAssocID="{3253AE6C-2C35-4942-94B5-59597ECC29A7}" presName="childShape" presStyleCnt="0"/>
      <dgm:spPr/>
    </dgm:pt>
    <dgm:pt modelId="{B55B0A63-9313-456E-AD73-C4B64E780AB3}" type="pres">
      <dgm:prSet presAssocID="{247590ED-EBA2-48F0-8E3F-1716768E77A7}" presName="Name13" presStyleLbl="parChTrans1D2" presStyleIdx="2" presStyleCnt="3"/>
      <dgm:spPr/>
      <dgm:t>
        <a:bodyPr/>
        <a:lstStyle/>
        <a:p>
          <a:endParaRPr lang="en-US"/>
        </a:p>
      </dgm:t>
    </dgm:pt>
    <dgm:pt modelId="{540C2149-1345-4550-91AF-8413B8820D50}" type="pres">
      <dgm:prSet presAssocID="{2CD9DFEE-1CB3-42FD-BD8B-8D1DC9801978}" presName="childText" presStyleLbl="bgAcc1" presStyleIdx="2" presStyleCnt="3" custScaleY="179682">
        <dgm:presLayoutVars>
          <dgm:bulletEnabled val="1"/>
        </dgm:presLayoutVars>
      </dgm:prSet>
      <dgm:spPr/>
      <dgm:t>
        <a:bodyPr/>
        <a:lstStyle/>
        <a:p>
          <a:endParaRPr lang="en-US"/>
        </a:p>
      </dgm:t>
    </dgm:pt>
  </dgm:ptLst>
  <dgm:cxnLst>
    <dgm:cxn modelId="{19903CAE-C8DC-4CC8-9083-6095BB1DCA42}" srcId="{BFFD6AA8-0F67-41C7-804B-5FF054AA06F1}" destId="{B5D35149-E92A-41D9-826B-8FA88D8BC8BB}" srcOrd="1" destOrd="0" parTransId="{A39D44FF-43EF-42E8-A6CC-7D61F9B8D658}" sibTransId="{6E53A7A5-9EDE-483E-A797-6DDFDF9FA531}"/>
    <dgm:cxn modelId="{E073ECDB-EA99-448A-8B2D-EEB143C73A6A}" type="presOf" srcId="{2CD9DFEE-1CB3-42FD-BD8B-8D1DC9801978}" destId="{540C2149-1345-4550-91AF-8413B8820D50}" srcOrd="0" destOrd="0" presId="urn:microsoft.com/office/officeart/2005/8/layout/hierarchy3"/>
    <dgm:cxn modelId="{A9CD6B97-2AC1-41B4-A2BB-A19CAB48B5AB}" type="presOf" srcId="{3253AE6C-2C35-4942-94B5-59597ECC29A7}" destId="{A6CBB2EE-4F35-447B-8DC3-D7E797099D4B}" srcOrd="0" destOrd="0" presId="urn:microsoft.com/office/officeart/2005/8/layout/hierarchy3"/>
    <dgm:cxn modelId="{0E06E34E-18AA-41EE-87C5-9AC373D1A6EB}" type="presOf" srcId="{B5D35149-E92A-41D9-826B-8FA88D8BC8BB}" destId="{2A69E7FD-2A2A-4F14-8319-22CAE3B9F1B6}" srcOrd="0" destOrd="0" presId="urn:microsoft.com/office/officeart/2005/8/layout/hierarchy3"/>
    <dgm:cxn modelId="{8AFCC5C8-B322-424D-8AD4-4C5EB112975C}" srcId="{BFFD6AA8-0F67-41C7-804B-5FF054AA06F1}" destId="{8D6D5C41-A1B1-4122-AB8A-8FF82F2FF707}" srcOrd="0" destOrd="0" parTransId="{971AAEC2-A873-48C7-87F0-87EE4CE70890}" sibTransId="{19A10FC2-3860-47AA-8F7C-F1DDCB57D075}"/>
    <dgm:cxn modelId="{42A7B3E5-9BC3-453C-B3A7-14FFBF6716CB}" type="presOf" srcId="{A39D44FF-43EF-42E8-A6CC-7D61F9B8D658}" destId="{3054CA3D-84B7-43B7-8A4E-44BF0357800E}" srcOrd="0" destOrd="0" presId="urn:microsoft.com/office/officeart/2005/8/layout/hierarchy3"/>
    <dgm:cxn modelId="{EF5AA27D-C4BC-46D8-91E9-ED1669488CD2}" type="presOf" srcId="{3253AE6C-2C35-4942-94B5-59597ECC29A7}" destId="{B1629247-BDBC-4751-BC1F-96763D82990D}" srcOrd="1" destOrd="0" presId="urn:microsoft.com/office/officeart/2005/8/layout/hierarchy3"/>
    <dgm:cxn modelId="{0006AB76-5B77-43B2-933E-FA681031DAF1}" srcId="{3253AE6C-2C35-4942-94B5-59597ECC29A7}" destId="{2CD9DFEE-1CB3-42FD-BD8B-8D1DC9801978}" srcOrd="0" destOrd="0" parTransId="{247590ED-EBA2-48F0-8E3F-1716768E77A7}" sibTransId="{AE4EE064-76FB-4C94-BF37-451A4DACC4C8}"/>
    <dgm:cxn modelId="{B20D8009-8338-4439-8AB3-067A2566B314}" type="presOf" srcId="{247590ED-EBA2-48F0-8E3F-1716768E77A7}" destId="{B55B0A63-9313-456E-AD73-C4B64E780AB3}" srcOrd="0" destOrd="0" presId="urn:microsoft.com/office/officeart/2005/8/layout/hierarchy3"/>
    <dgm:cxn modelId="{B3048198-0970-4D97-AB7D-C80FD63CAC00}" type="presOf" srcId="{971AAEC2-A873-48C7-87F0-87EE4CE70890}" destId="{4EE459F9-CA2F-457D-B84A-9922AF316102}" srcOrd="0" destOrd="0" presId="urn:microsoft.com/office/officeart/2005/8/layout/hierarchy3"/>
    <dgm:cxn modelId="{F646A720-EDEC-4D8F-AD68-78CDF48DD5E9}" srcId="{13A1B32E-CD58-42FB-BB49-CBB7828F7D32}" destId="{BFFD6AA8-0F67-41C7-804B-5FF054AA06F1}" srcOrd="0" destOrd="0" parTransId="{2DAFFDD5-6233-4A61-9AFA-ECEB325E2028}" sibTransId="{7B62CF7D-0E51-40FC-93B2-F793D77C9896}"/>
    <dgm:cxn modelId="{FB52BA19-C015-4C40-AB15-39EABD34FD42}" type="presOf" srcId="{8D6D5C41-A1B1-4122-AB8A-8FF82F2FF707}" destId="{FB4E11BE-75EA-46F7-9841-D69636FC784E}" srcOrd="0" destOrd="0" presId="urn:microsoft.com/office/officeart/2005/8/layout/hierarchy3"/>
    <dgm:cxn modelId="{4AFB125D-22FD-4D40-A35F-87F26BD5D28D}" type="presOf" srcId="{BFFD6AA8-0F67-41C7-804B-5FF054AA06F1}" destId="{B6FB6C5D-1BE1-4AB2-94CE-9C00A045A2CE}" srcOrd="0" destOrd="0" presId="urn:microsoft.com/office/officeart/2005/8/layout/hierarchy3"/>
    <dgm:cxn modelId="{CF22876F-1ED6-4FBD-AF0E-977F0267514D}" srcId="{13A1B32E-CD58-42FB-BB49-CBB7828F7D32}" destId="{3253AE6C-2C35-4942-94B5-59597ECC29A7}" srcOrd="1" destOrd="0" parTransId="{B925F58C-B37A-4936-8F77-6FE8EF498717}" sibTransId="{DD8F3444-153F-4921-8A8F-ABE4188CAF0D}"/>
    <dgm:cxn modelId="{94E9689E-9668-44CB-84B7-1E7898CABD8E}" type="presOf" srcId="{BFFD6AA8-0F67-41C7-804B-5FF054AA06F1}" destId="{ED3EB0C0-E757-46B1-8383-74F2C4C0264B}" srcOrd="1" destOrd="0" presId="urn:microsoft.com/office/officeart/2005/8/layout/hierarchy3"/>
    <dgm:cxn modelId="{C943998C-EC7B-48CE-BC7D-90820665BD50}" type="presOf" srcId="{13A1B32E-CD58-42FB-BB49-CBB7828F7D32}" destId="{5E97B395-931B-4647-AD48-F137878126CA}" srcOrd="0" destOrd="0" presId="urn:microsoft.com/office/officeart/2005/8/layout/hierarchy3"/>
    <dgm:cxn modelId="{A3BF8CF3-3D6A-4AD0-BF56-7744073D478E}" type="presParOf" srcId="{5E97B395-931B-4647-AD48-F137878126CA}" destId="{6EDDB26F-0B64-47E0-811C-E4BA14CB083F}" srcOrd="0" destOrd="0" presId="urn:microsoft.com/office/officeart/2005/8/layout/hierarchy3"/>
    <dgm:cxn modelId="{99B1210C-B711-4DCC-AD52-486011CE1808}" type="presParOf" srcId="{6EDDB26F-0B64-47E0-811C-E4BA14CB083F}" destId="{0FF21E09-4703-4685-A291-8DB4A9C26A53}" srcOrd="0" destOrd="0" presId="urn:microsoft.com/office/officeart/2005/8/layout/hierarchy3"/>
    <dgm:cxn modelId="{9A26BED7-CA64-4BD2-909B-0775EA908C86}" type="presParOf" srcId="{0FF21E09-4703-4685-A291-8DB4A9C26A53}" destId="{B6FB6C5D-1BE1-4AB2-94CE-9C00A045A2CE}" srcOrd="0" destOrd="0" presId="urn:microsoft.com/office/officeart/2005/8/layout/hierarchy3"/>
    <dgm:cxn modelId="{CEF54299-8F5C-4555-984A-5C8E95DE57CA}" type="presParOf" srcId="{0FF21E09-4703-4685-A291-8DB4A9C26A53}" destId="{ED3EB0C0-E757-46B1-8383-74F2C4C0264B}" srcOrd="1" destOrd="0" presId="urn:microsoft.com/office/officeart/2005/8/layout/hierarchy3"/>
    <dgm:cxn modelId="{08A858A4-DC6F-4516-9E5A-4E90E95922BE}" type="presParOf" srcId="{6EDDB26F-0B64-47E0-811C-E4BA14CB083F}" destId="{9F0D0DF9-6507-4A63-AE9C-6CCAB5B7B642}" srcOrd="1" destOrd="0" presId="urn:microsoft.com/office/officeart/2005/8/layout/hierarchy3"/>
    <dgm:cxn modelId="{39D69896-49F6-4A54-B7E5-9C84FFEB046B}" type="presParOf" srcId="{9F0D0DF9-6507-4A63-AE9C-6CCAB5B7B642}" destId="{4EE459F9-CA2F-457D-B84A-9922AF316102}" srcOrd="0" destOrd="0" presId="urn:microsoft.com/office/officeart/2005/8/layout/hierarchy3"/>
    <dgm:cxn modelId="{16022360-9972-4137-ACDE-D4A9E9B3B162}" type="presParOf" srcId="{9F0D0DF9-6507-4A63-AE9C-6CCAB5B7B642}" destId="{FB4E11BE-75EA-46F7-9841-D69636FC784E}" srcOrd="1" destOrd="0" presId="urn:microsoft.com/office/officeart/2005/8/layout/hierarchy3"/>
    <dgm:cxn modelId="{E566F176-BC49-4BED-86FF-0AB00CBA9686}" type="presParOf" srcId="{9F0D0DF9-6507-4A63-AE9C-6CCAB5B7B642}" destId="{3054CA3D-84B7-43B7-8A4E-44BF0357800E}" srcOrd="2" destOrd="0" presId="urn:microsoft.com/office/officeart/2005/8/layout/hierarchy3"/>
    <dgm:cxn modelId="{1A5E30F5-FC65-4FF9-9ADA-69EA888BC38C}" type="presParOf" srcId="{9F0D0DF9-6507-4A63-AE9C-6CCAB5B7B642}" destId="{2A69E7FD-2A2A-4F14-8319-22CAE3B9F1B6}" srcOrd="3" destOrd="0" presId="urn:microsoft.com/office/officeart/2005/8/layout/hierarchy3"/>
    <dgm:cxn modelId="{FE0C5C03-AA2F-4998-AD31-CA3342963AA2}" type="presParOf" srcId="{5E97B395-931B-4647-AD48-F137878126CA}" destId="{95DC9988-1B35-4CDD-92D2-9AC012DB87D4}" srcOrd="1" destOrd="0" presId="urn:microsoft.com/office/officeart/2005/8/layout/hierarchy3"/>
    <dgm:cxn modelId="{5CA74304-B927-4F47-BD88-92ADBFD1D27A}" type="presParOf" srcId="{95DC9988-1B35-4CDD-92D2-9AC012DB87D4}" destId="{F851219A-252B-4D87-8C22-66322406A663}" srcOrd="0" destOrd="0" presId="urn:microsoft.com/office/officeart/2005/8/layout/hierarchy3"/>
    <dgm:cxn modelId="{DE08DF23-729F-42E1-87B9-1C9EB5EACA2E}" type="presParOf" srcId="{F851219A-252B-4D87-8C22-66322406A663}" destId="{A6CBB2EE-4F35-447B-8DC3-D7E797099D4B}" srcOrd="0" destOrd="0" presId="urn:microsoft.com/office/officeart/2005/8/layout/hierarchy3"/>
    <dgm:cxn modelId="{0B372A3A-6942-4FF7-8E65-69C39A556292}" type="presParOf" srcId="{F851219A-252B-4D87-8C22-66322406A663}" destId="{B1629247-BDBC-4751-BC1F-96763D82990D}" srcOrd="1" destOrd="0" presId="urn:microsoft.com/office/officeart/2005/8/layout/hierarchy3"/>
    <dgm:cxn modelId="{0C522EC1-AE7F-4F0C-B963-42A77C66FDCA}" type="presParOf" srcId="{95DC9988-1B35-4CDD-92D2-9AC012DB87D4}" destId="{4DF75BAB-B2E1-4743-A073-91DB346BA8F0}" srcOrd="1" destOrd="0" presId="urn:microsoft.com/office/officeart/2005/8/layout/hierarchy3"/>
    <dgm:cxn modelId="{4DCE5FCA-6E59-45DB-83AB-023967FE99AA}" type="presParOf" srcId="{4DF75BAB-B2E1-4743-A073-91DB346BA8F0}" destId="{B55B0A63-9313-456E-AD73-C4B64E780AB3}" srcOrd="0" destOrd="0" presId="urn:microsoft.com/office/officeart/2005/8/layout/hierarchy3"/>
    <dgm:cxn modelId="{3DD6B4EB-CB39-4BB0-936B-287E00959F2A}" type="presParOf" srcId="{4DF75BAB-B2E1-4743-A073-91DB346BA8F0}" destId="{540C2149-1345-4550-91AF-8413B8820D50}" srcOrd="1" destOrd="0" presId="urn:microsoft.com/office/officeart/2005/8/layout/hierarchy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7EB4A9-3E0C-4DA7-B794-9CA1C48AB6DB}" type="doc">
      <dgm:prSet loTypeId="urn:microsoft.com/office/officeart/2005/8/layout/chevron2" loCatId="process" qsTypeId="urn:microsoft.com/office/officeart/2005/8/quickstyle/3d3" qsCatId="3D" csTypeId="urn:microsoft.com/office/officeart/2005/8/colors/colorful1#20" csCatId="colorful" phldr="1"/>
      <dgm:spPr/>
      <dgm:t>
        <a:bodyPr/>
        <a:lstStyle/>
        <a:p>
          <a:endParaRPr lang="vi-VN"/>
        </a:p>
      </dgm:t>
    </dgm:pt>
    <dgm:pt modelId="{3FC165BA-8E7F-40CC-B9B4-B1E231D0B900}">
      <dgm:prSet phldrT="[Text]" custT="1"/>
      <dgm:spPr/>
      <dgm:t>
        <a:bodyPr/>
        <a:lstStyle/>
        <a:p>
          <a:r>
            <a:rPr lang="en-US" sz="3000" b="1" dirty="0">
              <a:latin typeface="Arial" panose="020B0604020202020204" pitchFamily="34" charset="0"/>
              <a:cs typeface="Arial" panose="020B0604020202020204" pitchFamily="34" charset="0"/>
            </a:rPr>
            <a:t>a)</a:t>
          </a:r>
          <a:endParaRPr lang="vi-VN" sz="3000" b="1" dirty="0">
            <a:latin typeface="Arial" panose="020B0604020202020204" pitchFamily="34" charset="0"/>
            <a:cs typeface="Arial" panose="020B0604020202020204" pitchFamily="34" charset="0"/>
          </a:endParaRPr>
        </a:p>
      </dgm:t>
    </dgm:pt>
    <dgm:pt modelId="{C67D16D0-4EA5-4E7D-90E9-7BC0B936BE58}" cxnId="{5105AF62-5A9C-4A43-BCF5-52B3B801CE9A}" type="parTrans">
      <dgm:prSet/>
      <dgm:spPr/>
      <dgm:t>
        <a:bodyPr/>
        <a:lstStyle/>
        <a:p>
          <a:endParaRPr lang="vi-VN" sz="1800">
            <a:latin typeface="Arial" panose="020B0604020202020204" pitchFamily="34" charset="0"/>
            <a:cs typeface="Arial" panose="020B0604020202020204" pitchFamily="34" charset="0"/>
          </a:endParaRPr>
        </a:p>
      </dgm:t>
    </dgm:pt>
    <dgm:pt modelId="{3E53C71A-0212-4700-9555-1431EDD62CAB}" cxnId="{5105AF62-5A9C-4A43-BCF5-52B3B801CE9A}" type="sibTrans">
      <dgm:prSet/>
      <dgm:spPr/>
      <dgm:t>
        <a:bodyPr/>
        <a:lstStyle/>
        <a:p>
          <a:endParaRPr lang="vi-VN" sz="1800">
            <a:latin typeface="Arial" panose="020B0604020202020204" pitchFamily="34" charset="0"/>
            <a:cs typeface="Arial" panose="020B0604020202020204" pitchFamily="34" charset="0"/>
          </a:endParaRPr>
        </a:p>
      </dgm:t>
    </dgm:pt>
    <dgm:pt modelId="{6EADD7F1-4CAE-4ECF-A159-83FE9387FF7F}">
      <dgm:prSet phldrT="[Text]" custT="1">
        <dgm:style>
          <a:lnRef idx="2">
            <a:schemeClr val="accent2"/>
          </a:lnRef>
          <a:fillRef idx="1">
            <a:schemeClr val="lt1"/>
          </a:fillRef>
          <a:effectRef idx="0">
            <a:schemeClr val="accent2"/>
          </a:effectRef>
          <a:fontRef idx="minor">
            <a:schemeClr val="dk1"/>
          </a:fontRef>
        </dgm:style>
      </dgm:prSet>
      <dgm:spPr/>
      <dgm:t>
        <a:bodyPr/>
        <a:lstStyle/>
        <a:p>
          <a:pPr>
            <a:buFontTx/>
            <a:buNone/>
          </a:pPr>
          <a:r>
            <a:rPr lang="vi-VN" sz="2300" b="0" i="0" dirty="0"/>
            <a:t>Thực hiện hợp đồng lao động, thỏa ước lao động tập thể và thỏa thuận hợp pháp khác</a:t>
          </a:r>
          <a:endParaRPr lang="vi-VN" sz="2300" b="0" dirty="0">
            <a:latin typeface="Arial" panose="020B0604020202020204" pitchFamily="34" charset="0"/>
            <a:cs typeface="Arial" panose="020B0604020202020204" pitchFamily="34" charset="0"/>
          </a:endParaRPr>
        </a:p>
      </dgm:t>
    </dgm:pt>
    <dgm:pt modelId="{5D37A8AD-40D7-4143-99FA-E6629DEB4643}" cxnId="{ED7E565B-95C9-4393-BCE2-12716E230FE5}" type="parTrans">
      <dgm:prSet/>
      <dgm:spPr/>
      <dgm:t>
        <a:bodyPr/>
        <a:lstStyle/>
        <a:p>
          <a:endParaRPr lang="vi-VN" sz="1800">
            <a:latin typeface="Arial" panose="020B0604020202020204" pitchFamily="34" charset="0"/>
            <a:cs typeface="Arial" panose="020B0604020202020204" pitchFamily="34" charset="0"/>
          </a:endParaRPr>
        </a:p>
      </dgm:t>
    </dgm:pt>
    <dgm:pt modelId="{5B8D4B77-1276-44CE-87A4-6A9B0B341154}" cxnId="{ED7E565B-95C9-4393-BCE2-12716E230FE5}" type="sibTrans">
      <dgm:prSet/>
      <dgm:spPr/>
      <dgm:t>
        <a:bodyPr/>
        <a:lstStyle/>
        <a:p>
          <a:endParaRPr lang="vi-VN" sz="1800">
            <a:latin typeface="Arial" panose="020B0604020202020204" pitchFamily="34" charset="0"/>
            <a:cs typeface="Arial" panose="020B0604020202020204" pitchFamily="34" charset="0"/>
          </a:endParaRPr>
        </a:p>
      </dgm:t>
    </dgm:pt>
    <dgm:pt modelId="{79961501-46E1-4770-B9C0-1D209E81E74A}">
      <dgm:prSet phldrT="[Text]" custT="1"/>
      <dgm:spPr/>
      <dgm:t>
        <a:bodyPr/>
        <a:lstStyle/>
        <a:p>
          <a:r>
            <a:rPr lang="en-US" sz="3000" b="1" dirty="0">
              <a:solidFill>
                <a:schemeClr val="bg1"/>
              </a:solidFill>
              <a:latin typeface="Arial" panose="020B0604020202020204" pitchFamily="34" charset="0"/>
              <a:cs typeface="Arial" panose="020B0604020202020204" pitchFamily="34" charset="0"/>
            </a:rPr>
            <a:t>b)</a:t>
          </a:r>
          <a:endParaRPr lang="vi-VN" sz="3000" b="1" dirty="0">
            <a:solidFill>
              <a:schemeClr val="bg1"/>
            </a:solidFill>
            <a:latin typeface="Arial" panose="020B0604020202020204" pitchFamily="34" charset="0"/>
            <a:cs typeface="Arial" panose="020B0604020202020204" pitchFamily="34" charset="0"/>
          </a:endParaRPr>
        </a:p>
      </dgm:t>
    </dgm:pt>
    <dgm:pt modelId="{D6CEAF29-5313-45CE-AE08-97F7D9EFB31B}" cxnId="{17620867-4273-4FDB-BBD3-05549C0C9D3C}" type="parTrans">
      <dgm:prSet/>
      <dgm:spPr/>
      <dgm:t>
        <a:bodyPr/>
        <a:lstStyle/>
        <a:p>
          <a:endParaRPr lang="vi-VN" sz="1800">
            <a:latin typeface="Arial" panose="020B0604020202020204" pitchFamily="34" charset="0"/>
            <a:cs typeface="Arial" panose="020B0604020202020204" pitchFamily="34" charset="0"/>
          </a:endParaRPr>
        </a:p>
      </dgm:t>
    </dgm:pt>
    <dgm:pt modelId="{D110E66A-D957-4D8A-BE63-2D2C84091175}" cxnId="{17620867-4273-4FDB-BBD3-05549C0C9D3C}" type="sibTrans">
      <dgm:prSet/>
      <dgm:spPr/>
      <dgm:t>
        <a:bodyPr/>
        <a:lstStyle/>
        <a:p>
          <a:endParaRPr lang="vi-VN" sz="1800">
            <a:latin typeface="Arial" panose="020B0604020202020204" pitchFamily="34" charset="0"/>
            <a:cs typeface="Arial" panose="020B0604020202020204" pitchFamily="34" charset="0"/>
          </a:endParaRPr>
        </a:p>
      </dgm:t>
    </dgm:pt>
    <dgm:pt modelId="{97AEA0AE-0B53-4136-9511-AC0A8077852C}">
      <dgm:prSet phldrT="[Text]" custT="1">
        <dgm:style>
          <a:lnRef idx="2">
            <a:schemeClr val="accent3"/>
          </a:lnRef>
          <a:fillRef idx="1">
            <a:schemeClr val="lt1"/>
          </a:fillRef>
          <a:effectRef idx="0">
            <a:schemeClr val="accent3"/>
          </a:effectRef>
          <a:fontRef idx="minor">
            <a:schemeClr val="dk1"/>
          </a:fontRef>
        </dgm:style>
      </dgm:prSet>
      <dgm:spPr/>
      <dgm:t>
        <a:bodyPr/>
        <a:lstStyle/>
        <a:p>
          <a:pPr>
            <a:buNone/>
          </a:pPr>
          <a:r>
            <a:rPr lang="vi-VN" sz="2500" b="0" i="0" dirty="0"/>
            <a:t>Thiết lập cơ chế và thực hiện đối thoại, trao đổi với NLĐ và tổ chức đại diện người lao động</a:t>
          </a:r>
          <a:endParaRPr lang="vi-VN" sz="2500" b="0" dirty="0">
            <a:latin typeface="Arial" panose="020B0604020202020204" pitchFamily="34" charset="0"/>
            <a:cs typeface="Arial" panose="020B0604020202020204" pitchFamily="34" charset="0"/>
          </a:endParaRPr>
        </a:p>
      </dgm:t>
    </dgm:pt>
    <dgm:pt modelId="{400BA63C-CD73-4684-99A3-5AEB08A73B40}" cxnId="{C6990F09-19ED-4E62-A574-BDD6F62ED692}" type="parTrans">
      <dgm:prSet/>
      <dgm:spPr/>
      <dgm:t>
        <a:bodyPr/>
        <a:lstStyle/>
        <a:p>
          <a:endParaRPr lang="vi-VN" sz="1800">
            <a:latin typeface="Arial" panose="020B0604020202020204" pitchFamily="34" charset="0"/>
            <a:cs typeface="Arial" panose="020B0604020202020204" pitchFamily="34" charset="0"/>
          </a:endParaRPr>
        </a:p>
      </dgm:t>
    </dgm:pt>
    <dgm:pt modelId="{E8F2D487-C680-4B99-BF52-98BA647D7F88}" cxnId="{C6990F09-19ED-4E62-A574-BDD6F62ED692}" type="sibTrans">
      <dgm:prSet/>
      <dgm:spPr/>
      <dgm:t>
        <a:bodyPr/>
        <a:lstStyle/>
        <a:p>
          <a:endParaRPr lang="vi-VN" sz="1800">
            <a:latin typeface="Arial" panose="020B0604020202020204" pitchFamily="34" charset="0"/>
            <a:cs typeface="Arial" panose="020B0604020202020204" pitchFamily="34" charset="0"/>
          </a:endParaRPr>
        </a:p>
      </dgm:t>
    </dgm:pt>
    <dgm:pt modelId="{C00492D3-9B59-4ACA-8E3F-11E595C388C0}">
      <dgm:prSet custT="1"/>
      <dgm:spPr/>
      <dgm:t>
        <a:bodyPr/>
        <a:lstStyle/>
        <a:p>
          <a:r>
            <a:rPr lang="en-US" sz="3000" b="1" dirty="0">
              <a:latin typeface="Arial" panose="020B0604020202020204" pitchFamily="34" charset="0"/>
              <a:cs typeface="Arial" panose="020B0604020202020204" pitchFamily="34" charset="0"/>
            </a:rPr>
            <a:t>c)</a:t>
          </a:r>
          <a:endParaRPr lang="vi-VN" sz="3000" b="1" dirty="0">
            <a:latin typeface="Arial" panose="020B0604020202020204" pitchFamily="34" charset="0"/>
            <a:cs typeface="Arial" panose="020B0604020202020204" pitchFamily="34" charset="0"/>
          </a:endParaRPr>
        </a:p>
      </dgm:t>
    </dgm:pt>
    <dgm:pt modelId="{AA6FF565-E1BD-4936-B2AC-6581C81B2B64}" cxnId="{DE05A1A4-7C94-4195-A73E-54029E30B956}" type="parTrans">
      <dgm:prSet/>
      <dgm:spPr/>
      <dgm:t>
        <a:bodyPr/>
        <a:lstStyle/>
        <a:p>
          <a:endParaRPr lang="vi-VN" sz="1800">
            <a:latin typeface="Arial" panose="020B0604020202020204" pitchFamily="34" charset="0"/>
            <a:cs typeface="Arial" panose="020B0604020202020204" pitchFamily="34" charset="0"/>
          </a:endParaRPr>
        </a:p>
      </dgm:t>
    </dgm:pt>
    <dgm:pt modelId="{4879EB04-7F96-4A18-8BEB-C4E1C2F32962}" cxnId="{DE05A1A4-7C94-4195-A73E-54029E30B956}" type="sibTrans">
      <dgm:prSet/>
      <dgm:spPr/>
      <dgm:t>
        <a:bodyPr/>
        <a:lstStyle/>
        <a:p>
          <a:endParaRPr lang="vi-VN" sz="1800">
            <a:latin typeface="Arial" panose="020B0604020202020204" pitchFamily="34" charset="0"/>
            <a:cs typeface="Arial" panose="020B0604020202020204" pitchFamily="34" charset="0"/>
          </a:endParaRPr>
        </a:p>
      </dgm:t>
    </dgm:pt>
    <dgm:pt modelId="{FB249D0F-00DA-4A76-8783-00E38954D07A}">
      <dgm:prSet custT="1"/>
      <dgm:spPr/>
      <dgm:t>
        <a:bodyPr/>
        <a:lstStyle/>
        <a:p>
          <a:r>
            <a:rPr lang="en-US" sz="3000" b="1" dirty="0">
              <a:latin typeface="Arial" panose="020B0604020202020204" pitchFamily="34" charset="0"/>
              <a:cs typeface="Arial" panose="020B0604020202020204" pitchFamily="34" charset="0"/>
            </a:rPr>
            <a:t>d)</a:t>
          </a:r>
          <a:endParaRPr lang="vi-VN" sz="3000" b="1" dirty="0">
            <a:latin typeface="Arial" panose="020B0604020202020204" pitchFamily="34" charset="0"/>
            <a:cs typeface="Arial" panose="020B0604020202020204" pitchFamily="34" charset="0"/>
          </a:endParaRPr>
        </a:p>
      </dgm:t>
    </dgm:pt>
    <dgm:pt modelId="{FD03B34C-F6ED-4201-A826-C5C21F2FB93F}" cxnId="{A26C0C93-41C0-44B0-86F1-55C35BB95B0D}" type="sibTrans">
      <dgm:prSet/>
      <dgm:spPr/>
      <dgm:t>
        <a:bodyPr/>
        <a:lstStyle/>
        <a:p>
          <a:endParaRPr lang="vi-VN" sz="1800">
            <a:latin typeface="Arial" panose="020B0604020202020204" pitchFamily="34" charset="0"/>
            <a:cs typeface="Arial" panose="020B0604020202020204" pitchFamily="34" charset="0"/>
          </a:endParaRPr>
        </a:p>
      </dgm:t>
    </dgm:pt>
    <dgm:pt modelId="{91811DF1-05A7-4892-B7A5-2833FBB98818}" cxnId="{A26C0C93-41C0-44B0-86F1-55C35BB95B0D}" type="parTrans">
      <dgm:prSet/>
      <dgm:spPr/>
      <dgm:t>
        <a:bodyPr/>
        <a:lstStyle/>
        <a:p>
          <a:endParaRPr lang="vi-VN" sz="1800">
            <a:latin typeface="Arial" panose="020B0604020202020204" pitchFamily="34" charset="0"/>
            <a:cs typeface="Arial" panose="020B0604020202020204" pitchFamily="34" charset="0"/>
          </a:endParaRPr>
        </a:p>
      </dgm:t>
    </dgm:pt>
    <dgm:pt modelId="{3D82ECC1-B965-43D2-9250-7C3B9F458711}">
      <dgm:prSet custT="1">
        <dgm:style>
          <a:lnRef idx="2">
            <a:schemeClr val="accent4"/>
          </a:lnRef>
          <a:fillRef idx="1">
            <a:schemeClr val="lt1"/>
          </a:fillRef>
          <a:effectRef idx="0">
            <a:schemeClr val="accent4"/>
          </a:effectRef>
          <a:fontRef idx="minor">
            <a:schemeClr val="dk1"/>
          </a:fontRef>
        </dgm:style>
      </dgm:prSet>
      <dgm:spPr/>
      <dgm:t>
        <a:bodyPr/>
        <a:lstStyle/>
        <a:p>
          <a:pPr>
            <a:buNone/>
          </a:pPr>
          <a:r>
            <a:rPr lang="vi-VN" sz="2500" b="0" i="0" dirty="0"/>
            <a:t>Đào tạo, đào tạo lại, bồi dưỡng nâng cao trình độ, kỹ năng nghề,..</a:t>
          </a:r>
          <a:endParaRPr lang="vi-VN" sz="2500" b="0" dirty="0">
            <a:latin typeface="Arial" panose="020B0604020202020204" pitchFamily="34" charset="0"/>
            <a:cs typeface="Arial" panose="020B0604020202020204" pitchFamily="34" charset="0"/>
          </a:endParaRPr>
        </a:p>
      </dgm:t>
    </dgm:pt>
    <dgm:pt modelId="{4A059E1C-9909-4090-9676-7E806ED66659}" cxnId="{AAD27873-1772-484E-AFA8-F8459216AA3C}" type="parTrans">
      <dgm:prSet/>
      <dgm:spPr/>
      <dgm:t>
        <a:bodyPr/>
        <a:lstStyle/>
        <a:p>
          <a:endParaRPr lang="vi-VN" sz="1800">
            <a:latin typeface="Arial" panose="020B0604020202020204" pitchFamily="34" charset="0"/>
            <a:cs typeface="Arial" panose="020B0604020202020204" pitchFamily="34" charset="0"/>
          </a:endParaRPr>
        </a:p>
      </dgm:t>
    </dgm:pt>
    <dgm:pt modelId="{93427E05-B504-41F5-AA7C-27E23F304A92}" cxnId="{AAD27873-1772-484E-AFA8-F8459216AA3C}" type="sibTrans">
      <dgm:prSet/>
      <dgm:spPr/>
      <dgm:t>
        <a:bodyPr/>
        <a:lstStyle/>
        <a:p>
          <a:endParaRPr lang="vi-VN" sz="1800">
            <a:latin typeface="Arial" panose="020B0604020202020204" pitchFamily="34" charset="0"/>
            <a:cs typeface="Arial" panose="020B0604020202020204" pitchFamily="34" charset="0"/>
          </a:endParaRPr>
        </a:p>
      </dgm:t>
    </dgm:pt>
    <dgm:pt modelId="{A72A75F5-9180-4AD6-9EC7-4F9276C9B09D}">
      <dgm:prSet custT="1">
        <dgm:style>
          <a:lnRef idx="2">
            <a:schemeClr val="accent1"/>
          </a:lnRef>
          <a:fillRef idx="1">
            <a:schemeClr val="lt1"/>
          </a:fillRef>
          <a:effectRef idx="0">
            <a:schemeClr val="accent1"/>
          </a:effectRef>
          <a:fontRef idx="minor">
            <a:schemeClr val="dk1"/>
          </a:fontRef>
        </dgm:style>
      </dgm:prSet>
      <dgm:spPr/>
      <dgm:t>
        <a:bodyPr/>
        <a:lstStyle/>
        <a:p>
          <a:pPr>
            <a:buNone/>
          </a:pPr>
          <a:r>
            <a:rPr lang="vi-VN" sz="2500" b="0" i="0" dirty="0"/>
            <a:t>Thực hiện quy định của pháp luật về lao động, việc làm,BHXH, BHYT, BHTN và an toàn, vệ sinh lao động</a:t>
          </a:r>
          <a:endParaRPr lang="vi-VN" sz="2500" b="0" dirty="0">
            <a:latin typeface="Arial" panose="020B0604020202020204" pitchFamily="34" charset="0"/>
            <a:cs typeface="Arial" panose="020B0604020202020204" pitchFamily="34" charset="0"/>
          </a:endParaRPr>
        </a:p>
      </dgm:t>
    </dgm:pt>
    <dgm:pt modelId="{0DC51915-76F9-4F64-8DC2-E7DBCD1BA6B1}" cxnId="{D59A7491-49F1-42A7-9731-83D4CC4A0BF1}" type="parTrans">
      <dgm:prSet/>
      <dgm:spPr/>
      <dgm:t>
        <a:bodyPr/>
        <a:lstStyle/>
        <a:p>
          <a:endParaRPr lang="vi-VN" sz="1800">
            <a:latin typeface="Arial" panose="020B0604020202020204" pitchFamily="34" charset="0"/>
            <a:cs typeface="Arial" panose="020B0604020202020204" pitchFamily="34" charset="0"/>
          </a:endParaRPr>
        </a:p>
      </dgm:t>
    </dgm:pt>
    <dgm:pt modelId="{600D97BE-291A-45F8-9ADA-CE5AD837F1C5}" cxnId="{D59A7491-49F1-42A7-9731-83D4CC4A0BF1}" type="sibTrans">
      <dgm:prSet/>
      <dgm:spPr/>
      <dgm:t>
        <a:bodyPr/>
        <a:lstStyle/>
        <a:p>
          <a:endParaRPr lang="vi-VN" sz="1800">
            <a:latin typeface="Arial" panose="020B0604020202020204" pitchFamily="34" charset="0"/>
            <a:cs typeface="Arial" panose="020B0604020202020204" pitchFamily="34" charset="0"/>
          </a:endParaRPr>
        </a:p>
      </dgm:t>
    </dgm:pt>
    <dgm:pt modelId="{27F06FAA-58A4-4E29-8432-C64EC25DC604}" type="pres">
      <dgm:prSet presAssocID="{C27EB4A9-3E0C-4DA7-B794-9CA1C48AB6DB}" presName="linearFlow" presStyleCnt="0">
        <dgm:presLayoutVars>
          <dgm:dir/>
          <dgm:animLvl val="lvl"/>
          <dgm:resizeHandles val="exact"/>
        </dgm:presLayoutVars>
      </dgm:prSet>
      <dgm:spPr/>
      <dgm:t>
        <a:bodyPr/>
        <a:lstStyle/>
        <a:p>
          <a:endParaRPr lang="en-US"/>
        </a:p>
      </dgm:t>
    </dgm:pt>
    <dgm:pt modelId="{19BD882D-E582-43CF-836B-9A63C187A33A}" type="pres">
      <dgm:prSet presAssocID="{3FC165BA-8E7F-40CC-B9B4-B1E231D0B900}" presName="composite" presStyleCnt="0"/>
      <dgm:spPr/>
    </dgm:pt>
    <dgm:pt modelId="{17D78AEA-C0EF-46E1-87A3-453EACDE4880}" type="pres">
      <dgm:prSet presAssocID="{3FC165BA-8E7F-40CC-B9B4-B1E231D0B900}" presName="parentText" presStyleLbl="alignNode1" presStyleIdx="0" presStyleCnt="4">
        <dgm:presLayoutVars>
          <dgm:chMax val="1"/>
          <dgm:bulletEnabled val="1"/>
        </dgm:presLayoutVars>
      </dgm:prSet>
      <dgm:spPr/>
      <dgm:t>
        <a:bodyPr/>
        <a:lstStyle/>
        <a:p>
          <a:endParaRPr lang="en-US"/>
        </a:p>
      </dgm:t>
    </dgm:pt>
    <dgm:pt modelId="{D86DBD4A-2DE3-4F3E-BAFC-A8ABC2E62C93}" type="pres">
      <dgm:prSet presAssocID="{3FC165BA-8E7F-40CC-B9B4-B1E231D0B900}" presName="descendantText" presStyleLbl="alignAcc1" presStyleIdx="0" presStyleCnt="4">
        <dgm:presLayoutVars>
          <dgm:bulletEnabled val="1"/>
        </dgm:presLayoutVars>
      </dgm:prSet>
      <dgm:spPr/>
      <dgm:t>
        <a:bodyPr/>
        <a:lstStyle/>
        <a:p>
          <a:endParaRPr lang="en-US"/>
        </a:p>
      </dgm:t>
    </dgm:pt>
    <dgm:pt modelId="{63BD05F6-9138-4176-9C0B-B3200E463FF0}" type="pres">
      <dgm:prSet presAssocID="{3E53C71A-0212-4700-9555-1431EDD62CAB}" presName="sp" presStyleCnt="0"/>
      <dgm:spPr/>
    </dgm:pt>
    <dgm:pt modelId="{5A901384-754C-456C-A9CD-D60D551A497D}" type="pres">
      <dgm:prSet presAssocID="{79961501-46E1-4770-B9C0-1D209E81E74A}" presName="composite" presStyleCnt="0"/>
      <dgm:spPr/>
    </dgm:pt>
    <dgm:pt modelId="{5554E31C-B627-4DE3-84C2-46465F0569F0}" type="pres">
      <dgm:prSet presAssocID="{79961501-46E1-4770-B9C0-1D209E81E74A}" presName="parentText" presStyleLbl="alignNode1" presStyleIdx="1" presStyleCnt="4">
        <dgm:presLayoutVars>
          <dgm:chMax val="1"/>
          <dgm:bulletEnabled val="1"/>
        </dgm:presLayoutVars>
      </dgm:prSet>
      <dgm:spPr/>
      <dgm:t>
        <a:bodyPr/>
        <a:lstStyle/>
        <a:p>
          <a:endParaRPr lang="en-US"/>
        </a:p>
      </dgm:t>
    </dgm:pt>
    <dgm:pt modelId="{647433D1-2378-4E1F-8348-EDDB512F77CE}" type="pres">
      <dgm:prSet presAssocID="{79961501-46E1-4770-B9C0-1D209E81E74A}" presName="descendantText" presStyleLbl="alignAcc1" presStyleIdx="1" presStyleCnt="4">
        <dgm:presLayoutVars>
          <dgm:bulletEnabled val="1"/>
        </dgm:presLayoutVars>
      </dgm:prSet>
      <dgm:spPr/>
      <dgm:t>
        <a:bodyPr/>
        <a:lstStyle/>
        <a:p>
          <a:endParaRPr lang="en-US"/>
        </a:p>
      </dgm:t>
    </dgm:pt>
    <dgm:pt modelId="{8737E855-DF3C-4EED-A1E0-303D010132FA}" type="pres">
      <dgm:prSet presAssocID="{D110E66A-D957-4D8A-BE63-2D2C84091175}" presName="sp" presStyleCnt="0"/>
      <dgm:spPr/>
    </dgm:pt>
    <dgm:pt modelId="{9816891E-D00B-4679-B55C-C6FC183C4DD0}" type="pres">
      <dgm:prSet presAssocID="{C00492D3-9B59-4ACA-8E3F-11E595C388C0}" presName="composite" presStyleCnt="0"/>
      <dgm:spPr/>
    </dgm:pt>
    <dgm:pt modelId="{66F15C4F-D6EC-414F-8E04-75EF1C68AD92}" type="pres">
      <dgm:prSet presAssocID="{C00492D3-9B59-4ACA-8E3F-11E595C388C0}" presName="parentText" presStyleLbl="alignNode1" presStyleIdx="2" presStyleCnt="4" custLinFactNeighborY="-3001">
        <dgm:presLayoutVars>
          <dgm:chMax val="1"/>
          <dgm:bulletEnabled val="1"/>
        </dgm:presLayoutVars>
      </dgm:prSet>
      <dgm:spPr/>
      <dgm:t>
        <a:bodyPr/>
        <a:lstStyle/>
        <a:p>
          <a:endParaRPr lang="en-US"/>
        </a:p>
      </dgm:t>
    </dgm:pt>
    <dgm:pt modelId="{E5B40823-0EFC-4CA6-9786-EBF0CF710AB8}" type="pres">
      <dgm:prSet presAssocID="{C00492D3-9B59-4ACA-8E3F-11E595C388C0}" presName="descendantText" presStyleLbl="alignAcc1" presStyleIdx="2" presStyleCnt="4">
        <dgm:presLayoutVars>
          <dgm:bulletEnabled val="1"/>
        </dgm:presLayoutVars>
      </dgm:prSet>
      <dgm:spPr/>
      <dgm:t>
        <a:bodyPr/>
        <a:lstStyle/>
        <a:p>
          <a:endParaRPr lang="en-US"/>
        </a:p>
      </dgm:t>
    </dgm:pt>
    <dgm:pt modelId="{B8494982-9D26-45DE-97C5-43E4BA336A0F}" type="pres">
      <dgm:prSet presAssocID="{4879EB04-7F96-4A18-8BEB-C4E1C2F32962}" presName="sp" presStyleCnt="0"/>
      <dgm:spPr/>
    </dgm:pt>
    <dgm:pt modelId="{C6313E4A-97D5-45C0-968B-69AAA71B641F}" type="pres">
      <dgm:prSet presAssocID="{FB249D0F-00DA-4A76-8783-00E38954D07A}" presName="composite" presStyleCnt="0"/>
      <dgm:spPr/>
    </dgm:pt>
    <dgm:pt modelId="{46A5B905-5B21-4DEB-B038-302A00F08981}" type="pres">
      <dgm:prSet presAssocID="{FB249D0F-00DA-4A76-8783-00E38954D07A}" presName="parentText" presStyleLbl="alignNode1" presStyleIdx="3" presStyleCnt="4">
        <dgm:presLayoutVars>
          <dgm:chMax val="1"/>
          <dgm:bulletEnabled val="1"/>
        </dgm:presLayoutVars>
      </dgm:prSet>
      <dgm:spPr/>
      <dgm:t>
        <a:bodyPr/>
        <a:lstStyle/>
        <a:p>
          <a:endParaRPr lang="en-US"/>
        </a:p>
      </dgm:t>
    </dgm:pt>
    <dgm:pt modelId="{60B42908-2658-46E8-8D1C-58769529FC1E}" type="pres">
      <dgm:prSet presAssocID="{FB249D0F-00DA-4A76-8783-00E38954D07A}" presName="descendantText" presStyleLbl="alignAcc1" presStyleIdx="3" presStyleCnt="4">
        <dgm:presLayoutVars>
          <dgm:bulletEnabled val="1"/>
        </dgm:presLayoutVars>
      </dgm:prSet>
      <dgm:spPr/>
      <dgm:t>
        <a:bodyPr/>
        <a:lstStyle/>
        <a:p>
          <a:endParaRPr lang="en-US"/>
        </a:p>
      </dgm:t>
    </dgm:pt>
  </dgm:ptLst>
  <dgm:cxnLst>
    <dgm:cxn modelId="{AAD27873-1772-484E-AFA8-F8459216AA3C}" srcId="{C00492D3-9B59-4ACA-8E3F-11E595C388C0}" destId="{3D82ECC1-B965-43D2-9250-7C3B9F458711}" srcOrd="0" destOrd="0" parTransId="{4A059E1C-9909-4090-9676-7E806ED66659}" sibTransId="{93427E05-B504-41F5-AA7C-27E23F304A92}"/>
    <dgm:cxn modelId="{B69C2B0F-798C-43BD-83C5-A8FB8330DD09}" type="presOf" srcId="{3D82ECC1-B965-43D2-9250-7C3B9F458711}" destId="{E5B40823-0EFC-4CA6-9786-EBF0CF710AB8}" srcOrd="0" destOrd="0" presId="urn:microsoft.com/office/officeart/2005/8/layout/chevron2"/>
    <dgm:cxn modelId="{92866363-D8CA-4F84-A0B2-486AAB7B9C39}" type="presOf" srcId="{79961501-46E1-4770-B9C0-1D209E81E74A}" destId="{5554E31C-B627-4DE3-84C2-46465F0569F0}" srcOrd="0" destOrd="0" presId="urn:microsoft.com/office/officeart/2005/8/layout/chevron2"/>
    <dgm:cxn modelId="{7A32BEA8-6B5E-4BE5-B9F5-9CDF7044A942}" type="presOf" srcId="{FB249D0F-00DA-4A76-8783-00E38954D07A}" destId="{46A5B905-5B21-4DEB-B038-302A00F08981}" srcOrd="0" destOrd="0" presId="urn:microsoft.com/office/officeart/2005/8/layout/chevron2"/>
    <dgm:cxn modelId="{9BFF19EB-5A65-4401-828B-EFBD64D14CF3}" type="presOf" srcId="{C00492D3-9B59-4ACA-8E3F-11E595C388C0}" destId="{66F15C4F-D6EC-414F-8E04-75EF1C68AD92}" srcOrd="0" destOrd="0" presId="urn:microsoft.com/office/officeart/2005/8/layout/chevron2"/>
    <dgm:cxn modelId="{E5D3E4CD-32A4-4341-95B6-5754B65D3EC4}" type="presOf" srcId="{97AEA0AE-0B53-4136-9511-AC0A8077852C}" destId="{647433D1-2378-4E1F-8348-EDDB512F77CE}" srcOrd="0" destOrd="0" presId="urn:microsoft.com/office/officeart/2005/8/layout/chevron2"/>
    <dgm:cxn modelId="{2CC059CB-320F-4C79-967D-22ABAE2DE8A5}" type="presOf" srcId="{6EADD7F1-4CAE-4ECF-A159-83FE9387FF7F}" destId="{D86DBD4A-2DE3-4F3E-BAFC-A8ABC2E62C93}" srcOrd="0" destOrd="0" presId="urn:microsoft.com/office/officeart/2005/8/layout/chevron2"/>
    <dgm:cxn modelId="{82598DD0-747B-4DDC-A70D-B22B13A996C4}" type="presOf" srcId="{A72A75F5-9180-4AD6-9EC7-4F9276C9B09D}" destId="{60B42908-2658-46E8-8D1C-58769529FC1E}" srcOrd="0" destOrd="0" presId="urn:microsoft.com/office/officeart/2005/8/layout/chevron2"/>
    <dgm:cxn modelId="{B797690C-96A9-4E21-BE14-97DAFADAF601}" type="presOf" srcId="{3FC165BA-8E7F-40CC-B9B4-B1E231D0B900}" destId="{17D78AEA-C0EF-46E1-87A3-453EACDE4880}" srcOrd="0" destOrd="0" presId="urn:microsoft.com/office/officeart/2005/8/layout/chevron2"/>
    <dgm:cxn modelId="{DE05A1A4-7C94-4195-A73E-54029E30B956}" srcId="{C27EB4A9-3E0C-4DA7-B794-9CA1C48AB6DB}" destId="{C00492D3-9B59-4ACA-8E3F-11E595C388C0}" srcOrd="2" destOrd="0" parTransId="{AA6FF565-E1BD-4936-B2AC-6581C81B2B64}" sibTransId="{4879EB04-7F96-4A18-8BEB-C4E1C2F32962}"/>
    <dgm:cxn modelId="{5105AF62-5A9C-4A43-BCF5-52B3B801CE9A}" srcId="{C27EB4A9-3E0C-4DA7-B794-9CA1C48AB6DB}" destId="{3FC165BA-8E7F-40CC-B9B4-B1E231D0B900}" srcOrd="0" destOrd="0" parTransId="{C67D16D0-4EA5-4E7D-90E9-7BC0B936BE58}" sibTransId="{3E53C71A-0212-4700-9555-1431EDD62CAB}"/>
    <dgm:cxn modelId="{D59A7491-49F1-42A7-9731-83D4CC4A0BF1}" srcId="{FB249D0F-00DA-4A76-8783-00E38954D07A}" destId="{A72A75F5-9180-4AD6-9EC7-4F9276C9B09D}" srcOrd="0" destOrd="0" parTransId="{0DC51915-76F9-4F64-8DC2-E7DBCD1BA6B1}" sibTransId="{600D97BE-291A-45F8-9ADA-CE5AD837F1C5}"/>
    <dgm:cxn modelId="{ED7E565B-95C9-4393-BCE2-12716E230FE5}" srcId="{3FC165BA-8E7F-40CC-B9B4-B1E231D0B900}" destId="{6EADD7F1-4CAE-4ECF-A159-83FE9387FF7F}" srcOrd="0" destOrd="0" parTransId="{5D37A8AD-40D7-4143-99FA-E6629DEB4643}" sibTransId="{5B8D4B77-1276-44CE-87A4-6A9B0B341154}"/>
    <dgm:cxn modelId="{A26C0C93-41C0-44B0-86F1-55C35BB95B0D}" srcId="{C27EB4A9-3E0C-4DA7-B794-9CA1C48AB6DB}" destId="{FB249D0F-00DA-4A76-8783-00E38954D07A}" srcOrd="3" destOrd="0" parTransId="{91811DF1-05A7-4892-B7A5-2833FBB98818}" sibTransId="{FD03B34C-F6ED-4201-A826-C5C21F2FB93F}"/>
    <dgm:cxn modelId="{17620867-4273-4FDB-BBD3-05549C0C9D3C}" srcId="{C27EB4A9-3E0C-4DA7-B794-9CA1C48AB6DB}" destId="{79961501-46E1-4770-B9C0-1D209E81E74A}" srcOrd="1" destOrd="0" parTransId="{D6CEAF29-5313-45CE-AE08-97F7D9EFB31B}" sibTransId="{D110E66A-D957-4D8A-BE63-2D2C84091175}"/>
    <dgm:cxn modelId="{C6990F09-19ED-4E62-A574-BDD6F62ED692}" srcId="{79961501-46E1-4770-B9C0-1D209E81E74A}" destId="{97AEA0AE-0B53-4136-9511-AC0A8077852C}" srcOrd="0" destOrd="0" parTransId="{400BA63C-CD73-4684-99A3-5AEB08A73B40}" sibTransId="{E8F2D487-C680-4B99-BF52-98BA647D7F88}"/>
    <dgm:cxn modelId="{E7DDB9A9-59E4-4403-B994-D06BF138227C}" type="presOf" srcId="{C27EB4A9-3E0C-4DA7-B794-9CA1C48AB6DB}" destId="{27F06FAA-58A4-4E29-8432-C64EC25DC604}" srcOrd="0" destOrd="0" presId="urn:microsoft.com/office/officeart/2005/8/layout/chevron2"/>
    <dgm:cxn modelId="{6E68CF81-620A-4030-8740-8662CA7A2CA2}" type="presParOf" srcId="{27F06FAA-58A4-4E29-8432-C64EC25DC604}" destId="{19BD882D-E582-43CF-836B-9A63C187A33A}" srcOrd="0" destOrd="0" presId="urn:microsoft.com/office/officeart/2005/8/layout/chevron2"/>
    <dgm:cxn modelId="{E6B3549E-F281-43E2-8527-F632B1E978E3}" type="presParOf" srcId="{19BD882D-E582-43CF-836B-9A63C187A33A}" destId="{17D78AEA-C0EF-46E1-87A3-453EACDE4880}" srcOrd="0" destOrd="0" presId="urn:microsoft.com/office/officeart/2005/8/layout/chevron2"/>
    <dgm:cxn modelId="{6F4234EA-19D4-4A78-8A58-DF27DADA5FDB}" type="presParOf" srcId="{19BD882D-E582-43CF-836B-9A63C187A33A}" destId="{D86DBD4A-2DE3-4F3E-BAFC-A8ABC2E62C93}" srcOrd="1" destOrd="0" presId="urn:microsoft.com/office/officeart/2005/8/layout/chevron2"/>
    <dgm:cxn modelId="{0DFADA6D-E029-4C73-ABD2-9857E0E320B3}" type="presParOf" srcId="{27F06FAA-58A4-4E29-8432-C64EC25DC604}" destId="{63BD05F6-9138-4176-9C0B-B3200E463FF0}" srcOrd="1" destOrd="0" presId="urn:microsoft.com/office/officeart/2005/8/layout/chevron2"/>
    <dgm:cxn modelId="{7A4EBFCD-967A-4436-8A38-EE50AD3AA6E5}" type="presParOf" srcId="{27F06FAA-58A4-4E29-8432-C64EC25DC604}" destId="{5A901384-754C-456C-A9CD-D60D551A497D}" srcOrd="2" destOrd="0" presId="urn:microsoft.com/office/officeart/2005/8/layout/chevron2"/>
    <dgm:cxn modelId="{933F26BF-5ECD-4328-AF23-97A1EB786CBC}" type="presParOf" srcId="{5A901384-754C-456C-A9CD-D60D551A497D}" destId="{5554E31C-B627-4DE3-84C2-46465F0569F0}" srcOrd="0" destOrd="0" presId="urn:microsoft.com/office/officeart/2005/8/layout/chevron2"/>
    <dgm:cxn modelId="{02EF4369-B642-46B5-B98B-C2B69F1F20A1}" type="presParOf" srcId="{5A901384-754C-456C-A9CD-D60D551A497D}" destId="{647433D1-2378-4E1F-8348-EDDB512F77CE}" srcOrd="1" destOrd="0" presId="urn:microsoft.com/office/officeart/2005/8/layout/chevron2"/>
    <dgm:cxn modelId="{044F5B5A-5A4D-4139-A12D-69B85F027185}" type="presParOf" srcId="{27F06FAA-58A4-4E29-8432-C64EC25DC604}" destId="{8737E855-DF3C-4EED-A1E0-303D010132FA}" srcOrd="3" destOrd="0" presId="urn:microsoft.com/office/officeart/2005/8/layout/chevron2"/>
    <dgm:cxn modelId="{D32E516A-4197-4EA8-B6E9-78D51FE0E377}" type="presParOf" srcId="{27F06FAA-58A4-4E29-8432-C64EC25DC604}" destId="{9816891E-D00B-4679-B55C-C6FC183C4DD0}" srcOrd="4" destOrd="0" presId="urn:microsoft.com/office/officeart/2005/8/layout/chevron2"/>
    <dgm:cxn modelId="{3030B7D6-4250-45D1-8D9E-1F6E4044B83A}" type="presParOf" srcId="{9816891E-D00B-4679-B55C-C6FC183C4DD0}" destId="{66F15C4F-D6EC-414F-8E04-75EF1C68AD92}" srcOrd="0" destOrd="0" presId="urn:microsoft.com/office/officeart/2005/8/layout/chevron2"/>
    <dgm:cxn modelId="{A9682507-3A6E-4D59-808A-A2676887C3BD}" type="presParOf" srcId="{9816891E-D00B-4679-B55C-C6FC183C4DD0}" destId="{E5B40823-0EFC-4CA6-9786-EBF0CF710AB8}" srcOrd="1" destOrd="0" presId="urn:microsoft.com/office/officeart/2005/8/layout/chevron2"/>
    <dgm:cxn modelId="{A07999A5-4302-4F80-B329-DAD87C54E5FF}" type="presParOf" srcId="{27F06FAA-58A4-4E29-8432-C64EC25DC604}" destId="{B8494982-9D26-45DE-97C5-43E4BA336A0F}" srcOrd="5" destOrd="0" presId="urn:microsoft.com/office/officeart/2005/8/layout/chevron2"/>
    <dgm:cxn modelId="{BAA06A30-A994-4272-9C0F-27774B59DD32}" type="presParOf" srcId="{27F06FAA-58A4-4E29-8432-C64EC25DC604}" destId="{C6313E4A-97D5-45C0-968B-69AAA71B641F}" srcOrd="6" destOrd="0" presId="urn:microsoft.com/office/officeart/2005/8/layout/chevron2"/>
    <dgm:cxn modelId="{3067EDD6-8DC2-4EF5-9F4F-38EA288BD205}" type="presParOf" srcId="{C6313E4A-97D5-45C0-968B-69AAA71B641F}" destId="{46A5B905-5B21-4DEB-B038-302A00F08981}" srcOrd="0" destOrd="0" presId="urn:microsoft.com/office/officeart/2005/8/layout/chevron2"/>
    <dgm:cxn modelId="{0BA60EAE-7B15-41AE-8DEE-F7221DDC3511}" type="presParOf" srcId="{C6313E4A-97D5-45C0-968B-69AAA71B641F}" destId="{60B42908-2658-46E8-8D1C-58769529FC1E}"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1EDF61E-4519-4BAE-9669-ED3C15D35663}"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EF914A93-960D-481A-8C53-BBC87CD148ED}">
      <dgm:prSet/>
      <dgm:spPr>
        <a:solidFill>
          <a:srgbClr val="0000FF"/>
        </a:solidFill>
      </dgm:spPr>
      <dgm:t>
        <a:bodyPr/>
        <a:lstStyle/>
        <a:p>
          <a:pPr rtl="0"/>
          <a:r>
            <a:rPr lang="vi-VN" b="1" dirty="0"/>
            <a:t>-</a:t>
          </a:r>
          <a:endParaRPr lang="en-US" b="1" dirty="0"/>
        </a:p>
      </dgm:t>
    </dgm:pt>
    <dgm:pt modelId="{3E9B30A4-1CA4-4293-B14D-4BE434B105E2}" cxnId="{BC678576-DDCB-43FC-A5CA-2472F38B9AD5}" type="parTrans">
      <dgm:prSet/>
      <dgm:spPr/>
      <dgm:t>
        <a:bodyPr/>
        <a:lstStyle/>
        <a:p>
          <a:endParaRPr lang="en-US"/>
        </a:p>
      </dgm:t>
    </dgm:pt>
    <dgm:pt modelId="{9B634DE0-EC89-4ED6-9868-57E756284F45}" cxnId="{BC678576-DDCB-43FC-A5CA-2472F38B9AD5}" type="sibTrans">
      <dgm:prSet/>
      <dgm:spPr/>
      <dgm:t>
        <a:bodyPr/>
        <a:lstStyle/>
        <a:p>
          <a:endParaRPr lang="en-US"/>
        </a:p>
      </dgm:t>
    </dgm:pt>
    <dgm:pt modelId="{1F73D3E8-21DF-46F6-A81B-081A1143E577}">
      <dgm:prSet/>
      <dgm:spPr>
        <a:solidFill>
          <a:srgbClr val="0000FF"/>
        </a:solidFill>
      </dgm:spPr>
      <dgm:t>
        <a:bodyPr/>
        <a:lstStyle/>
        <a:p>
          <a:pPr rtl="0"/>
          <a:r>
            <a:rPr lang="vi-VN" b="1" dirty="0">
              <a:latin typeface="Times New Roman" panose="02020603050405020304"/>
              <a:cs typeface="Times New Roman" panose="02020603050405020304"/>
            </a:rPr>
            <a:t>-</a:t>
          </a:r>
          <a:endParaRPr lang="en-US" b="1" dirty="0"/>
        </a:p>
      </dgm:t>
    </dgm:pt>
    <dgm:pt modelId="{F68ECB81-3FE1-4133-8551-2E87A98B4D8A}" cxnId="{FD0F2542-353A-4441-95F6-0F03BD995038}" type="parTrans">
      <dgm:prSet/>
      <dgm:spPr/>
      <dgm:t>
        <a:bodyPr/>
        <a:lstStyle/>
        <a:p>
          <a:endParaRPr lang="en-US"/>
        </a:p>
      </dgm:t>
    </dgm:pt>
    <dgm:pt modelId="{35D04F42-8ED4-4FA4-978A-9DF68084BE1D}" cxnId="{FD0F2542-353A-4441-95F6-0F03BD995038}" type="sibTrans">
      <dgm:prSet/>
      <dgm:spPr/>
      <dgm:t>
        <a:bodyPr/>
        <a:lstStyle/>
        <a:p>
          <a:endParaRPr lang="en-US"/>
        </a:p>
      </dgm:t>
    </dgm:pt>
    <dgm:pt modelId="{9E8EF999-D2BB-4733-82EE-0F7742E8A74C}">
      <dgm:prSet/>
      <dgm:spPr>
        <a:solidFill>
          <a:srgbClr val="0000FF"/>
        </a:solidFill>
      </dgm:spPr>
      <dgm:t>
        <a:bodyPr/>
        <a:lstStyle/>
        <a:p>
          <a:pPr rtl="0"/>
          <a:r>
            <a:rPr lang="vi-VN" dirty="0"/>
            <a:t>-</a:t>
          </a:r>
          <a:endParaRPr lang="en-US" dirty="0"/>
        </a:p>
      </dgm:t>
    </dgm:pt>
    <dgm:pt modelId="{FABF3119-2154-45A9-B756-8D14FBDE4885}" cxnId="{EF41964C-442F-4EFE-83EA-E8A1B9C4D8F9}" type="parTrans">
      <dgm:prSet/>
      <dgm:spPr/>
      <dgm:t>
        <a:bodyPr/>
        <a:lstStyle/>
        <a:p>
          <a:endParaRPr lang="en-US"/>
        </a:p>
      </dgm:t>
    </dgm:pt>
    <dgm:pt modelId="{FBD5DDCD-AEBA-4B5E-8F0E-ECBB2AB8DDBE}" cxnId="{EF41964C-442F-4EFE-83EA-E8A1B9C4D8F9}" type="sibTrans">
      <dgm:prSet/>
      <dgm:spPr/>
      <dgm:t>
        <a:bodyPr/>
        <a:lstStyle/>
        <a:p>
          <a:endParaRPr lang="en-US"/>
        </a:p>
      </dgm:t>
    </dgm:pt>
    <dgm:pt modelId="{EE40426A-3AC6-45E1-9402-1BEA045B1C67}">
      <dgm:prSet/>
      <dgm:spPr/>
      <dgm:t>
        <a:bodyPr/>
        <a:lstStyle/>
        <a:p>
          <a:pPr rtl="0"/>
          <a:r>
            <a:rPr lang="vi-VN" b="0" i="0" dirty="0"/>
            <a:t>Người lao động đang tham gia BHXH bị ốm đau, tai nạn không phải TNLĐ, BNN hoặc TNLĐ, BNN tái phát phải nghỉ việc và có xác nhận của cơ sở y tế</a:t>
          </a:r>
          <a:endParaRPr lang="en-US" b="1" dirty="0"/>
        </a:p>
      </dgm:t>
    </dgm:pt>
    <dgm:pt modelId="{E9A2FA72-772C-4F1F-811C-E6B232F58F9E}" cxnId="{20565667-0940-4D0C-811A-D493186F9615}" type="parTrans">
      <dgm:prSet/>
      <dgm:spPr/>
      <dgm:t>
        <a:bodyPr/>
        <a:lstStyle/>
        <a:p>
          <a:endParaRPr lang="en-US"/>
        </a:p>
      </dgm:t>
    </dgm:pt>
    <dgm:pt modelId="{5D2918BA-D626-4AB7-AAA9-7957536C5728}" cxnId="{20565667-0940-4D0C-811A-D493186F9615}" type="sibTrans">
      <dgm:prSet/>
      <dgm:spPr/>
      <dgm:t>
        <a:bodyPr/>
        <a:lstStyle/>
        <a:p>
          <a:endParaRPr lang="en-US"/>
        </a:p>
      </dgm:t>
    </dgm:pt>
    <dgm:pt modelId="{D17B59DF-698E-4644-A4EF-CFF6DA022D07}">
      <dgm:prSet/>
      <dgm:spPr/>
      <dgm:t>
        <a:bodyPr/>
        <a:lstStyle/>
        <a:p>
          <a:pPr marL="0" marR="0" indent="0" defTabSz="914400" rtl="0" eaLnBrk="1" fontAlgn="auto" latinLnBrk="0" hangingPunct="1">
            <a:lnSpc>
              <a:spcPct val="100000"/>
            </a:lnSpc>
            <a:spcBef>
              <a:spcPts val="0"/>
            </a:spcBef>
            <a:spcAft>
              <a:spcPts val="0"/>
            </a:spcAft>
            <a:buClrTx/>
            <a:buSzTx/>
            <a:buFontTx/>
            <a:buNone/>
          </a:pPr>
          <a:r>
            <a:rPr lang="en-US" b="1" dirty="0"/>
            <a:t> </a:t>
          </a:r>
          <a:r>
            <a:rPr lang="vi-VN" b="0" i="0" dirty="0"/>
            <a:t>Phải nghỉ việc để chăm sóc con ốm đau dưới 7 tuổi và có xác nhận của cơ sở khám chữa bệnh có thẩm quyền</a:t>
          </a:r>
          <a:endParaRPr lang="en-US" b="1" dirty="0"/>
        </a:p>
      </dgm:t>
    </dgm:pt>
    <dgm:pt modelId="{6B0091F1-E256-4598-B359-B8F1EEE2AE61}" cxnId="{9F0E4B2A-5687-4307-AB7A-9955E724594D}" type="parTrans">
      <dgm:prSet/>
      <dgm:spPr/>
      <dgm:t>
        <a:bodyPr/>
        <a:lstStyle/>
        <a:p>
          <a:endParaRPr lang="en-US"/>
        </a:p>
      </dgm:t>
    </dgm:pt>
    <dgm:pt modelId="{F69CAEA4-E6D1-4435-AFEA-07FBEAB9AB8F}" cxnId="{9F0E4B2A-5687-4307-AB7A-9955E724594D}" type="sibTrans">
      <dgm:prSet/>
      <dgm:spPr/>
      <dgm:t>
        <a:bodyPr/>
        <a:lstStyle/>
        <a:p>
          <a:endParaRPr lang="en-US"/>
        </a:p>
      </dgm:t>
    </dgm:pt>
    <dgm:pt modelId="{61202440-B603-4A92-937E-05C2B110128D}">
      <dgm:prSet/>
      <dgm:spPr/>
      <dgm:t>
        <a:bodyPr/>
        <a:lstStyle/>
        <a:p>
          <a:r>
            <a:rPr lang="vi-VN" b="0" i="0" dirty="0"/>
            <a:t>Lao động nữ đi làm trước khi hết thời hạn nghỉ sinh con mà thuộc các trường hợp trên</a:t>
          </a:r>
          <a:endParaRPr lang="en-US" b="1" dirty="0"/>
        </a:p>
      </dgm:t>
    </dgm:pt>
    <dgm:pt modelId="{F3920973-850E-4ABC-95C8-EC87584CA7DF}" cxnId="{3D8ABCB2-06D5-4CCD-A273-4ABC762757BB}" type="parTrans">
      <dgm:prSet/>
      <dgm:spPr/>
      <dgm:t>
        <a:bodyPr/>
        <a:lstStyle/>
        <a:p>
          <a:endParaRPr lang="en-US"/>
        </a:p>
      </dgm:t>
    </dgm:pt>
    <dgm:pt modelId="{62B92385-10FA-4810-84F8-859A5FD4F3B9}" cxnId="{3D8ABCB2-06D5-4CCD-A273-4ABC762757BB}" type="sibTrans">
      <dgm:prSet/>
      <dgm:spPr/>
      <dgm:t>
        <a:bodyPr/>
        <a:lstStyle/>
        <a:p>
          <a:endParaRPr lang="en-US"/>
        </a:p>
      </dgm:t>
    </dgm:pt>
    <dgm:pt modelId="{DB6F5D1E-021D-4D8C-8E18-C7124C957E8D}" type="pres">
      <dgm:prSet presAssocID="{61EDF61E-4519-4BAE-9669-ED3C15D35663}" presName="linearFlow" presStyleCnt="0">
        <dgm:presLayoutVars>
          <dgm:dir/>
          <dgm:animLvl val="lvl"/>
          <dgm:resizeHandles val="exact"/>
        </dgm:presLayoutVars>
      </dgm:prSet>
      <dgm:spPr/>
      <dgm:t>
        <a:bodyPr/>
        <a:lstStyle/>
        <a:p>
          <a:endParaRPr lang="en-US"/>
        </a:p>
      </dgm:t>
    </dgm:pt>
    <dgm:pt modelId="{C6887603-F81A-4079-A733-04E11E442627}" type="pres">
      <dgm:prSet presAssocID="{EF914A93-960D-481A-8C53-BBC87CD148ED}" presName="composite" presStyleCnt="0"/>
      <dgm:spPr/>
    </dgm:pt>
    <dgm:pt modelId="{3140A502-771B-4CF9-BD1B-0D3414207597}" type="pres">
      <dgm:prSet presAssocID="{EF914A93-960D-481A-8C53-BBC87CD148ED}" presName="parentText" presStyleLbl="alignNode1" presStyleIdx="0" presStyleCnt="3" custLinFactNeighborX="0" custLinFactNeighborY="-10830">
        <dgm:presLayoutVars>
          <dgm:chMax val="1"/>
          <dgm:bulletEnabled val="1"/>
        </dgm:presLayoutVars>
      </dgm:prSet>
      <dgm:spPr/>
      <dgm:t>
        <a:bodyPr/>
        <a:lstStyle/>
        <a:p>
          <a:endParaRPr lang="en-US"/>
        </a:p>
      </dgm:t>
    </dgm:pt>
    <dgm:pt modelId="{CBB42D40-3EC1-452B-A6AA-6A8B5DB30886}" type="pres">
      <dgm:prSet presAssocID="{EF914A93-960D-481A-8C53-BBC87CD148ED}" presName="descendantText" presStyleLbl="alignAcc1" presStyleIdx="0" presStyleCnt="3">
        <dgm:presLayoutVars>
          <dgm:bulletEnabled val="1"/>
        </dgm:presLayoutVars>
      </dgm:prSet>
      <dgm:spPr/>
      <dgm:t>
        <a:bodyPr/>
        <a:lstStyle/>
        <a:p>
          <a:endParaRPr lang="en-US"/>
        </a:p>
      </dgm:t>
    </dgm:pt>
    <dgm:pt modelId="{A445CC68-EBBD-4DF2-83E8-77800D3AA577}" type="pres">
      <dgm:prSet presAssocID="{9B634DE0-EC89-4ED6-9868-57E756284F45}" presName="sp" presStyleCnt="0"/>
      <dgm:spPr/>
    </dgm:pt>
    <dgm:pt modelId="{F16839AC-A1D0-4FBB-B2AD-05DF88FD3222}" type="pres">
      <dgm:prSet presAssocID="{1F73D3E8-21DF-46F6-A81B-081A1143E577}" presName="composite" presStyleCnt="0"/>
      <dgm:spPr/>
    </dgm:pt>
    <dgm:pt modelId="{15721E52-AAA1-4133-A359-D1984805C38E}" type="pres">
      <dgm:prSet presAssocID="{1F73D3E8-21DF-46F6-A81B-081A1143E577}" presName="parentText" presStyleLbl="alignNode1" presStyleIdx="1" presStyleCnt="3">
        <dgm:presLayoutVars>
          <dgm:chMax val="1"/>
          <dgm:bulletEnabled val="1"/>
        </dgm:presLayoutVars>
      </dgm:prSet>
      <dgm:spPr/>
      <dgm:t>
        <a:bodyPr/>
        <a:lstStyle/>
        <a:p>
          <a:endParaRPr lang="en-US"/>
        </a:p>
      </dgm:t>
    </dgm:pt>
    <dgm:pt modelId="{73747098-D745-417D-9BCA-63CA1D2770BC}" type="pres">
      <dgm:prSet presAssocID="{1F73D3E8-21DF-46F6-A81B-081A1143E577}" presName="descendantText" presStyleLbl="alignAcc1" presStyleIdx="1" presStyleCnt="3">
        <dgm:presLayoutVars>
          <dgm:bulletEnabled val="1"/>
        </dgm:presLayoutVars>
      </dgm:prSet>
      <dgm:spPr/>
      <dgm:t>
        <a:bodyPr/>
        <a:lstStyle/>
        <a:p>
          <a:endParaRPr lang="en-US"/>
        </a:p>
      </dgm:t>
    </dgm:pt>
    <dgm:pt modelId="{3E85EFE8-5D54-435D-9F1E-A4AC96437EB0}" type="pres">
      <dgm:prSet presAssocID="{35D04F42-8ED4-4FA4-978A-9DF68084BE1D}" presName="sp" presStyleCnt="0"/>
      <dgm:spPr/>
    </dgm:pt>
    <dgm:pt modelId="{31DCC2C2-7385-4C8B-BE83-DC825DB6D79B}" type="pres">
      <dgm:prSet presAssocID="{9E8EF999-D2BB-4733-82EE-0F7742E8A74C}" presName="composite" presStyleCnt="0"/>
      <dgm:spPr/>
    </dgm:pt>
    <dgm:pt modelId="{179BAF68-8F2E-44F0-805A-3A01D2DABF2A}" type="pres">
      <dgm:prSet presAssocID="{9E8EF999-D2BB-4733-82EE-0F7742E8A74C}" presName="parentText" presStyleLbl="alignNode1" presStyleIdx="2" presStyleCnt="3">
        <dgm:presLayoutVars>
          <dgm:chMax val="1"/>
          <dgm:bulletEnabled val="1"/>
        </dgm:presLayoutVars>
      </dgm:prSet>
      <dgm:spPr/>
      <dgm:t>
        <a:bodyPr/>
        <a:lstStyle/>
        <a:p>
          <a:endParaRPr lang="en-US"/>
        </a:p>
      </dgm:t>
    </dgm:pt>
    <dgm:pt modelId="{D2905071-0131-446C-B749-47FF474B8E3C}" type="pres">
      <dgm:prSet presAssocID="{9E8EF999-D2BB-4733-82EE-0F7742E8A74C}" presName="descendantText" presStyleLbl="alignAcc1" presStyleIdx="2" presStyleCnt="3">
        <dgm:presLayoutVars>
          <dgm:bulletEnabled val="1"/>
        </dgm:presLayoutVars>
      </dgm:prSet>
      <dgm:spPr/>
      <dgm:t>
        <a:bodyPr/>
        <a:lstStyle/>
        <a:p>
          <a:endParaRPr lang="en-US"/>
        </a:p>
      </dgm:t>
    </dgm:pt>
  </dgm:ptLst>
  <dgm:cxnLst>
    <dgm:cxn modelId="{1B6EBDC6-B2FA-423D-871D-FE40C86711FF}" type="presOf" srcId="{1F73D3E8-21DF-46F6-A81B-081A1143E577}" destId="{15721E52-AAA1-4133-A359-D1984805C38E}" srcOrd="0" destOrd="0" presId="urn:microsoft.com/office/officeart/2005/8/layout/chevron2"/>
    <dgm:cxn modelId="{FD0F2542-353A-4441-95F6-0F03BD995038}" srcId="{61EDF61E-4519-4BAE-9669-ED3C15D35663}" destId="{1F73D3E8-21DF-46F6-A81B-081A1143E577}" srcOrd="1" destOrd="0" parTransId="{F68ECB81-3FE1-4133-8551-2E87A98B4D8A}" sibTransId="{35D04F42-8ED4-4FA4-978A-9DF68084BE1D}"/>
    <dgm:cxn modelId="{BC678576-DDCB-43FC-A5CA-2472F38B9AD5}" srcId="{61EDF61E-4519-4BAE-9669-ED3C15D35663}" destId="{EF914A93-960D-481A-8C53-BBC87CD148ED}" srcOrd="0" destOrd="0" parTransId="{3E9B30A4-1CA4-4293-B14D-4BE434B105E2}" sibTransId="{9B634DE0-EC89-4ED6-9868-57E756284F45}"/>
    <dgm:cxn modelId="{9F0E4B2A-5687-4307-AB7A-9955E724594D}" srcId="{1F73D3E8-21DF-46F6-A81B-081A1143E577}" destId="{D17B59DF-698E-4644-A4EF-CFF6DA022D07}" srcOrd="0" destOrd="0" parTransId="{6B0091F1-E256-4598-B359-B8F1EEE2AE61}" sibTransId="{F69CAEA4-E6D1-4435-AFEA-07FBEAB9AB8F}"/>
    <dgm:cxn modelId="{10400412-52AD-437C-BE9D-AA993C735F34}" type="presOf" srcId="{D17B59DF-698E-4644-A4EF-CFF6DA022D07}" destId="{73747098-D745-417D-9BCA-63CA1D2770BC}" srcOrd="0" destOrd="0" presId="urn:microsoft.com/office/officeart/2005/8/layout/chevron2"/>
    <dgm:cxn modelId="{EF41964C-442F-4EFE-83EA-E8A1B9C4D8F9}" srcId="{61EDF61E-4519-4BAE-9669-ED3C15D35663}" destId="{9E8EF999-D2BB-4733-82EE-0F7742E8A74C}" srcOrd="2" destOrd="0" parTransId="{FABF3119-2154-45A9-B756-8D14FBDE4885}" sibTransId="{FBD5DDCD-AEBA-4B5E-8F0E-ECBB2AB8DDBE}"/>
    <dgm:cxn modelId="{A58E37BF-1037-45A7-985E-DC5BE0472405}" type="presOf" srcId="{EE40426A-3AC6-45E1-9402-1BEA045B1C67}" destId="{CBB42D40-3EC1-452B-A6AA-6A8B5DB30886}" srcOrd="0" destOrd="0" presId="urn:microsoft.com/office/officeart/2005/8/layout/chevron2"/>
    <dgm:cxn modelId="{2C95778C-C3D8-4AA8-8FEF-3F7B33CFAEFC}" type="presOf" srcId="{9E8EF999-D2BB-4733-82EE-0F7742E8A74C}" destId="{179BAF68-8F2E-44F0-805A-3A01D2DABF2A}" srcOrd="0" destOrd="0" presId="urn:microsoft.com/office/officeart/2005/8/layout/chevron2"/>
    <dgm:cxn modelId="{20565667-0940-4D0C-811A-D493186F9615}" srcId="{EF914A93-960D-481A-8C53-BBC87CD148ED}" destId="{EE40426A-3AC6-45E1-9402-1BEA045B1C67}" srcOrd="0" destOrd="0" parTransId="{E9A2FA72-772C-4F1F-811C-E6B232F58F9E}" sibTransId="{5D2918BA-D626-4AB7-AAA9-7957536C5728}"/>
    <dgm:cxn modelId="{9B6239D8-5919-4900-A858-4FB1718E7F71}" type="presOf" srcId="{EF914A93-960D-481A-8C53-BBC87CD148ED}" destId="{3140A502-771B-4CF9-BD1B-0D3414207597}" srcOrd="0" destOrd="0" presId="urn:microsoft.com/office/officeart/2005/8/layout/chevron2"/>
    <dgm:cxn modelId="{C3555EEB-A419-4EDB-98D0-6FEDE27D441E}" type="presOf" srcId="{61EDF61E-4519-4BAE-9669-ED3C15D35663}" destId="{DB6F5D1E-021D-4D8C-8E18-C7124C957E8D}" srcOrd="0" destOrd="0" presId="urn:microsoft.com/office/officeart/2005/8/layout/chevron2"/>
    <dgm:cxn modelId="{3D8ABCB2-06D5-4CCD-A273-4ABC762757BB}" srcId="{9E8EF999-D2BB-4733-82EE-0F7742E8A74C}" destId="{61202440-B603-4A92-937E-05C2B110128D}" srcOrd="0" destOrd="0" parTransId="{F3920973-850E-4ABC-95C8-EC87584CA7DF}" sibTransId="{62B92385-10FA-4810-84F8-859A5FD4F3B9}"/>
    <dgm:cxn modelId="{76B0BA07-0C55-4811-A09E-029AFEA13E48}" type="presOf" srcId="{61202440-B603-4A92-937E-05C2B110128D}" destId="{D2905071-0131-446C-B749-47FF474B8E3C}" srcOrd="0" destOrd="0" presId="urn:microsoft.com/office/officeart/2005/8/layout/chevron2"/>
    <dgm:cxn modelId="{B8713BBD-BB2A-464B-89B4-A7B32485548F}" type="presParOf" srcId="{DB6F5D1E-021D-4D8C-8E18-C7124C957E8D}" destId="{C6887603-F81A-4079-A733-04E11E442627}" srcOrd="0" destOrd="0" presId="urn:microsoft.com/office/officeart/2005/8/layout/chevron2"/>
    <dgm:cxn modelId="{E47B5897-94D6-4EE5-B6A0-5BFEAA24FB6C}" type="presParOf" srcId="{C6887603-F81A-4079-A733-04E11E442627}" destId="{3140A502-771B-4CF9-BD1B-0D3414207597}" srcOrd="0" destOrd="0" presId="urn:microsoft.com/office/officeart/2005/8/layout/chevron2"/>
    <dgm:cxn modelId="{835191D0-C0A5-476D-92A4-85D9BA2299D6}" type="presParOf" srcId="{C6887603-F81A-4079-A733-04E11E442627}" destId="{CBB42D40-3EC1-452B-A6AA-6A8B5DB30886}" srcOrd="1" destOrd="0" presId="urn:microsoft.com/office/officeart/2005/8/layout/chevron2"/>
    <dgm:cxn modelId="{0A05D8AF-EC38-4DD9-8F66-F51C5BFB17A0}" type="presParOf" srcId="{DB6F5D1E-021D-4D8C-8E18-C7124C957E8D}" destId="{A445CC68-EBBD-4DF2-83E8-77800D3AA577}" srcOrd="1" destOrd="0" presId="urn:microsoft.com/office/officeart/2005/8/layout/chevron2"/>
    <dgm:cxn modelId="{85DEACFF-0059-457C-A122-62E90B600370}" type="presParOf" srcId="{DB6F5D1E-021D-4D8C-8E18-C7124C957E8D}" destId="{F16839AC-A1D0-4FBB-B2AD-05DF88FD3222}" srcOrd="2" destOrd="0" presId="urn:microsoft.com/office/officeart/2005/8/layout/chevron2"/>
    <dgm:cxn modelId="{86EE7480-E6D4-4C68-A32F-F48574C1DA75}" type="presParOf" srcId="{F16839AC-A1D0-4FBB-B2AD-05DF88FD3222}" destId="{15721E52-AAA1-4133-A359-D1984805C38E}" srcOrd="0" destOrd="0" presId="urn:microsoft.com/office/officeart/2005/8/layout/chevron2"/>
    <dgm:cxn modelId="{A5C078CD-AD3A-4C9A-84A3-4C4CDDC43E65}" type="presParOf" srcId="{F16839AC-A1D0-4FBB-B2AD-05DF88FD3222}" destId="{73747098-D745-417D-9BCA-63CA1D2770BC}" srcOrd="1" destOrd="0" presId="urn:microsoft.com/office/officeart/2005/8/layout/chevron2"/>
    <dgm:cxn modelId="{A13B4468-216F-411D-B6A8-0CB8C23CBA2A}" type="presParOf" srcId="{DB6F5D1E-021D-4D8C-8E18-C7124C957E8D}" destId="{3E85EFE8-5D54-435D-9F1E-A4AC96437EB0}" srcOrd="3" destOrd="0" presId="urn:microsoft.com/office/officeart/2005/8/layout/chevron2"/>
    <dgm:cxn modelId="{78203351-7B37-449B-A50B-1C1F80E862DF}" type="presParOf" srcId="{DB6F5D1E-021D-4D8C-8E18-C7124C957E8D}" destId="{31DCC2C2-7385-4C8B-BE83-DC825DB6D79B}" srcOrd="4" destOrd="0" presId="urn:microsoft.com/office/officeart/2005/8/layout/chevron2"/>
    <dgm:cxn modelId="{763A201D-0078-4CC6-8004-1E91C2E06373}" type="presParOf" srcId="{31DCC2C2-7385-4C8B-BE83-DC825DB6D79B}" destId="{179BAF68-8F2E-44F0-805A-3A01D2DABF2A}" srcOrd="0" destOrd="0" presId="urn:microsoft.com/office/officeart/2005/8/layout/chevron2"/>
    <dgm:cxn modelId="{AA1CA624-7468-4A94-AEAD-286B9594F5F5}" type="presParOf" srcId="{31DCC2C2-7385-4C8B-BE83-DC825DB6D79B}" destId="{D2905071-0131-446C-B749-47FF474B8E3C}"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1EDF61E-4519-4BAE-9669-ED3C15D35663}"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EF914A93-960D-481A-8C53-BBC87CD148ED}">
      <dgm:prSet/>
      <dgm:spPr>
        <a:solidFill>
          <a:srgbClr val="0000FF"/>
        </a:solidFill>
      </dgm:spPr>
      <dgm:t>
        <a:bodyPr/>
        <a:lstStyle/>
        <a:p>
          <a:pPr rtl="0"/>
          <a:r>
            <a:rPr lang="vi-VN" b="1" dirty="0"/>
            <a:t>-</a:t>
          </a:r>
          <a:endParaRPr lang="en-US" b="1" dirty="0"/>
        </a:p>
      </dgm:t>
    </dgm:pt>
    <dgm:pt modelId="{3E9B30A4-1CA4-4293-B14D-4BE434B105E2}" cxnId="{BC678576-DDCB-43FC-A5CA-2472F38B9AD5}" type="parTrans">
      <dgm:prSet/>
      <dgm:spPr/>
      <dgm:t>
        <a:bodyPr/>
        <a:lstStyle/>
        <a:p>
          <a:endParaRPr lang="en-US"/>
        </a:p>
      </dgm:t>
    </dgm:pt>
    <dgm:pt modelId="{9B634DE0-EC89-4ED6-9868-57E756284F45}" cxnId="{BC678576-DDCB-43FC-A5CA-2472F38B9AD5}" type="sibTrans">
      <dgm:prSet/>
      <dgm:spPr/>
      <dgm:t>
        <a:bodyPr/>
        <a:lstStyle/>
        <a:p>
          <a:endParaRPr lang="en-US"/>
        </a:p>
      </dgm:t>
    </dgm:pt>
    <dgm:pt modelId="{1F73D3E8-21DF-46F6-A81B-081A1143E577}">
      <dgm:prSet/>
      <dgm:spPr>
        <a:solidFill>
          <a:srgbClr val="0000FF"/>
        </a:solidFill>
      </dgm:spPr>
      <dgm:t>
        <a:bodyPr/>
        <a:lstStyle/>
        <a:p>
          <a:pPr rtl="0"/>
          <a:r>
            <a:rPr lang="vi-VN" b="1" dirty="0">
              <a:latin typeface="Times New Roman" panose="02020603050405020304"/>
              <a:cs typeface="Times New Roman" panose="02020603050405020304"/>
            </a:rPr>
            <a:t>-</a:t>
          </a:r>
          <a:endParaRPr lang="en-US" b="1" dirty="0"/>
        </a:p>
      </dgm:t>
    </dgm:pt>
    <dgm:pt modelId="{F68ECB81-3FE1-4133-8551-2E87A98B4D8A}" cxnId="{FD0F2542-353A-4441-95F6-0F03BD995038}" type="parTrans">
      <dgm:prSet/>
      <dgm:spPr/>
      <dgm:t>
        <a:bodyPr/>
        <a:lstStyle/>
        <a:p>
          <a:endParaRPr lang="en-US"/>
        </a:p>
      </dgm:t>
    </dgm:pt>
    <dgm:pt modelId="{35D04F42-8ED4-4FA4-978A-9DF68084BE1D}" cxnId="{FD0F2542-353A-4441-95F6-0F03BD995038}" type="sibTrans">
      <dgm:prSet/>
      <dgm:spPr/>
      <dgm:t>
        <a:bodyPr/>
        <a:lstStyle/>
        <a:p>
          <a:endParaRPr lang="en-US"/>
        </a:p>
      </dgm:t>
    </dgm:pt>
    <dgm:pt modelId="{9E8EF999-D2BB-4733-82EE-0F7742E8A74C}">
      <dgm:prSet/>
      <dgm:spPr>
        <a:solidFill>
          <a:srgbClr val="0000FF"/>
        </a:solidFill>
      </dgm:spPr>
      <dgm:t>
        <a:bodyPr/>
        <a:lstStyle/>
        <a:p>
          <a:pPr rtl="0"/>
          <a:r>
            <a:rPr lang="vi-VN" dirty="0"/>
            <a:t>-</a:t>
          </a:r>
          <a:endParaRPr lang="en-US" dirty="0"/>
        </a:p>
      </dgm:t>
    </dgm:pt>
    <dgm:pt modelId="{FABF3119-2154-45A9-B756-8D14FBDE4885}" cxnId="{EF41964C-442F-4EFE-83EA-E8A1B9C4D8F9}" type="parTrans">
      <dgm:prSet/>
      <dgm:spPr/>
      <dgm:t>
        <a:bodyPr/>
        <a:lstStyle/>
        <a:p>
          <a:endParaRPr lang="en-US"/>
        </a:p>
      </dgm:t>
    </dgm:pt>
    <dgm:pt modelId="{FBD5DDCD-AEBA-4B5E-8F0E-ECBB2AB8DDBE}" cxnId="{EF41964C-442F-4EFE-83EA-E8A1B9C4D8F9}" type="sibTrans">
      <dgm:prSet/>
      <dgm:spPr/>
      <dgm:t>
        <a:bodyPr/>
        <a:lstStyle/>
        <a:p>
          <a:endParaRPr lang="en-US"/>
        </a:p>
      </dgm:t>
    </dgm:pt>
    <dgm:pt modelId="{EE40426A-3AC6-45E1-9402-1BEA045B1C67}">
      <dgm:prSet/>
      <dgm:spPr/>
      <dgm:t>
        <a:bodyPr/>
        <a:lstStyle/>
        <a:p>
          <a:pPr rtl="0"/>
          <a:r>
            <a:rPr lang="en-US" b="0" i="0" dirty="0"/>
            <a:t>Lao </a:t>
          </a:r>
          <a:r>
            <a:rPr lang="en-US" b="0" i="0" dirty="0" err="1"/>
            <a:t>động</a:t>
          </a:r>
          <a:r>
            <a:rPr lang="en-US" b="0" i="0" dirty="0"/>
            <a:t> </a:t>
          </a:r>
          <a:r>
            <a:rPr lang="en-US" b="0" i="0" dirty="0" err="1"/>
            <a:t>nữ</a:t>
          </a:r>
          <a:r>
            <a:rPr lang="en-US" b="0" i="0" dirty="0"/>
            <a:t> </a:t>
          </a:r>
          <a:r>
            <a:rPr lang="en-US" b="0" i="0" dirty="0" err="1"/>
            <a:t>mang</a:t>
          </a:r>
          <a:r>
            <a:rPr lang="en-US" b="0" i="0" dirty="0"/>
            <a:t> </a:t>
          </a:r>
          <a:r>
            <a:rPr lang="en-US" b="0" i="0" dirty="0" err="1"/>
            <a:t>thai</a:t>
          </a:r>
          <a:endParaRPr lang="en-US" b="0" dirty="0"/>
        </a:p>
      </dgm:t>
    </dgm:pt>
    <dgm:pt modelId="{E9A2FA72-772C-4F1F-811C-E6B232F58F9E}" cxnId="{20565667-0940-4D0C-811A-D493186F9615}" type="parTrans">
      <dgm:prSet/>
      <dgm:spPr/>
      <dgm:t>
        <a:bodyPr/>
        <a:lstStyle/>
        <a:p>
          <a:endParaRPr lang="en-US"/>
        </a:p>
      </dgm:t>
    </dgm:pt>
    <dgm:pt modelId="{5D2918BA-D626-4AB7-AAA9-7957536C5728}" cxnId="{20565667-0940-4D0C-811A-D493186F9615}" type="sibTrans">
      <dgm:prSet/>
      <dgm:spPr/>
      <dgm:t>
        <a:bodyPr/>
        <a:lstStyle/>
        <a:p>
          <a:endParaRPr lang="en-US"/>
        </a:p>
      </dgm:t>
    </dgm:pt>
    <dgm:pt modelId="{D17B59DF-698E-4644-A4EF-CFF6DA022D07}">
      <dgm:prSet/>
      <dgm:spPr/>
      <dgm:t>
        <a:bodyPr/>
        <a:lstStyle/>
        <a:p>
          <a:pPr marL="0" marR="0" indent="0" defTabSz="914400" rtl="0" eaLnBrk="1" fontAlgn="auto" latinLnBrk="0" hangingPunct="1">
            <a:lnSpc>
              <a:spcPct val="100000"/>
            </a:lnSpc>
            <a:spcBef>
              <a:spcPts val="0"/>
            </a:spcBef>
            <a:spcAft>
              <a:spcPts val="0"/>
            </a:spcAft>
            <a:buClrTx/>
            <a:buSzTx/>
            <a:buFontTx/>
            <a:buNone/>
          </a:pPr>
          <a:r>
            <a:rPr lang="en-US" b="0" dirty="0"/>
            <a:t> </a:t>
          </a:r>
          <a:r>
            <a:rPr lang="vi-VN" b="0" i="0" dirty="0"/>
            <a:t>Người lao động nhận nuôi con nuôi dưới 6 tháng tuổi</a:t>
          </a:r>
          <a:endParaRPr lang="en-US" b="0" dirty="0"/>
        </a:p>
      </dgm:t>
    </dgm:pt>
    <dgm:pt modelId="{6B0091F1-E256-4598-B359-B8F1EEE2AE61}" cxnId="{9F0E4B2A-5687-4307-AB7A-9955E724594D}" type="parTrans">
      <dgm:prSet/>
      <dgm:spPr/>
      <dgm:t>
        <a:bodyPr/>
        <a:lstStyle/>
        <a:p>
          <a:endParaRPr lang="en-US"/>
        </a:p>
      </dgm:t>
    </dgm:pt>
    <dgm:pt modelId="{F69CAEA4-E6D1-4435-AFEA-07FBEAB9AB8F}" cxnId="{9F0E4B2A-5687-4307-AB7A-9955E724594D}" type="sibTrans">
      <dgm:prSet/>
      <dgm:spPr/>
      <dgm:t>
        <a:bodyPr/>
        <a:lstStyle/>
        <a:p>
          <a:endParaRPr lang="en-US"/>
        </a:p>
      </dgm:t>
    </dgm:pt>
    <dgm:pt modelId="{61202440-B603-4A92-937E-05C2B110128D}">
      <dgm:prSet/>
      <dgm:spPr/>
      <dgm:t>
        <a:bodyPr/>
        <a:lstStyle/>
        <a:p>
          <a:r>
            <a:rPr lang="vi-VN" b="0" i="0" dirty="0"/>
            <a:t>Lao động nam đang đóng BHXH có vợ sinh con</a:t>
          </a:r>
          <a:endParaRPr lang="en-US" b="0" dirty="0"/>
        </a:p>
      </dgm:t>
    </dgm:pt>
    <dgm:pt modelId="{F3920973-850E-4ABC-95C8-EC87584CA7DF}" cxnId="{3D8ABCB2-06D5-4CCD-A273-4ABC762757BB}" type="parTrans">
      <dgm:prSet/>
      <dgm:spPr/>
      <dgm:t>
        <a:bodyPr/>
        <a:lstStyle/>
        <a:p>
          <a:endParaRPr lang="en-US"/>
        </a:p>
      </dgm:t>
    </dgm:pt>
    <dgm:pt modelId="{62B92385-10FA-4810-84F8-859A5FD4F3B9}" cxnId="{3D8ABCB2-06D5-4CCD-A273-4ABC762757BB}" type="sibTrans">
      <dgm:prSet/>
      <dgm:spPr/>
      <dgm:t>
        <a:bodyPr/>
        <a:lstStyle/>
        <a:p>
          <a:endParaRPr lang="en-US"/>
        </a:p>
      </dgm:t>
    </dgm:pt>
    <dgm:pt modelId="{B56E230D-0C01-40F9-BF62-AC21B88CD574}">
      <dgm:prSet/>
      <dgm:spPr>
        <a:solidFill>
          <a:srgbClr val="0000FF"/>
        </a:solidFill>
      </dgm:spPr>
      <dgm:t>
        <a:bodyPr/>
        <a:lstStyle/>
        <a:p>
          <a:pPr rtl="0"/>
          <a:r>
            <a:rPr lang="vi-VN" b="1" dirty="0"/>
            <a:t>-</a:t>
          </a:r>
          <a:endParaRPr lang="en-US" b="1" dirty="0"/>
        </a:p>
      </dgm:t>
    </dgm:pt>
    <dgm:pt modelId="{C51BA759-E6FE-4993-9583-016504B076BE}" cxnId="{79237244-9B7A-4AB9-B715-AA6C7530137B}" type="parTrans">
      <dgm:prSet/>
      <dgm:spPr/>
      <dgm:t>
        <a:bodyPr/>
        <a:lstStyle/>
        <a:p>
          <a:endParaRPr lang="en-US"/>
        </a:p>
      </dgm:t>
    </dgm:pt>
    <dgm:pt modelId="{679CF5EE-6227-46F7-81F4-50C30AD5FC42}" cxnId="{79237244-9B7A-4AB9-B715-AA6C7530137B}" type="sibTrans">
      <dgm:prSet/>
      <dgm:spPr/>
      <dgm:t>
        <a:bodyPr/>
        <a:lstStyle/>
        <a:p>
          <a:endParaRPr lang="en-US"/>
        </a:p>
      </dgm:t>
    </dgm:pt>
    <dgm:pt modelId="{75E89C69-FDA9-4294-9FEA-F459DB301027}">
      <dgm:prSet/>
      <dgm:spPr>
        <a:solidFill>
          <a:srgbClr val="0000FF"/>
        </a:solidFill>
      </dgm:spPr>
      <dgm:t>
        <a:bodyPr/>
        <a:lstStyle/>
        <a:p>
          <a:pPr rtl="0"/>
          <a:r>
            <a:rPr lang="vi-VN" b="1" dirty="0"/>
            <a:t>-</a:t>
          </a:r>
          <a:endParaRPr lang="en-US" b="1" dirty="0"/>
        </a:p>
      </dgm:t>
    </dgm:pt>
    <dgm:pt modelId="{E9BAA9E9-3894-47DD-AB6F-837899781DB7}" cxnId="{C388FB7A-EDC3-4018-8634-4C7E97C765EF}" type="parTrans">
      <dgm:prSet/>
      <dgm:spPr/>
      <dgm:t>
        <a:bodyPr/>
        <a:lstStyle/>
        <a:p>
          <a:endParaRPr lang="en-US"/>
        </a:p>
      </dgm:t>
    </dgm:pt>
    <dgm:pt modelId="{7D620561-96FF-412F-B0BC-5DECA8E00AFF}" cxnId="{C388FB7A-EDC3-4018-8634-4C7E97C765EF}" type="sibTrans">
      <dgm:prSet/>
      <dgm:spPr/>
      <dgm:t>
        <a:bodyPr/>
        <a:lstStyle/>
        <a:p>
          <a:endParaRPr lang="en-US"/>
        </a:p>
      </dgm:t>
    </dgm:pt>
    <dgm:pt modelId="{56B7EBEB-B7E3-4137-9ACC-46ED23DA89A8}">
      <dgm:prSet/>
      <dgm:spPr/>
      <dgm:t>
        <a:bodyPr/>
        <a:lstStyle/>
        <a:p>
          <a:r>
            <a:rPr lang="en-US" b="0" i="0"/>
            <a:t>Lao động nữ sinh con</a:t>
          </a:r>
          <a:endParaRPr lang="en-US" b="0"/>
        </a:p>
      </dgm:t>
    </dgm:pt>
    <dgm:pt modelId="{02D26D4D-28A1-4BCA-83C6-05293B0BA16E}" cxnId="{C791FC6F-BE5D-4D65-85C3-24697F43D0B8}" type="parTrans">
      <dgm:prSet/>
      <dgm:spPr/>
      <dgm:t>
        <a:bodyPr/>
        <a:lstStyle/>
        <a:p>
          <a:endParaRPr lang="en-US"/>
        </a:p>
      </dgm:t>
    </dgm:pt>
    <dgm:pt modelId="{BB2B9133-FA32-467E-9F22-943D612DBAFB}" cxnId="{C791FC6F-BE5D-4D65-85C3-24697F43D0B8}" type="sibTrans">
      <dgm:prSet/>
      <dgm:spPr/>
      <dgm:t>
        <a:bodyPr/>
        <a:lstStyle/>
        <a:p>
          <a:endParaRPr lang="en-US"/>
        </a:p>
      </dgm:t>
    </dgm:pt>
    <dgm:pt modelId="{26D5D797-DA2A-4969-B7B0-A3826A9B85DC}">
      <dgm:prSet/>
      <dgm:spPr/>
      <dgm:t>
        <a:bodyPr/>
        <a:lstStyle/>
        <a:p>
          <a:r>
            <a:rPr lang="vi-VN" b="0" i="0" dirty="0"/>
            <a:t>Lao động nữ mang thai hộ và người mẹ nhờ mang thai hộ</a:t>
          </a:r>
          <a:endParaRPr lang="en-US" b="0" dirty="0"/>
        </a:p>
      </dgm:t>
    </dgm:pt>
    <dgm:pt modelId="{2D18D0C8-E646-43D0-9ED8-71102A2C7C5E}" cxnId="{5CC0CC45-3AE2-4436-9115-33E95D0E9289}" type="parTrans">
      <dgm:prSet/>
      <dgm:spPr/>
      <dgm:t>
        <a:bodyPr/>
        <a:lstStyle/>
        <a:p>
          <a:endParaRPr lang="en-US"/>
        </a:p>
      </dgm:t>
    </dgm:pt>
    <dgm:pt modelId="{FD61582A-C2E5-4594-BE06-5ABFD4DFCF48}" cxnId="{5CC0CC45-3AE2-4436-9115-33E95D0E9289}" type="sibTrans">
      <dgm:prSet/>
      <dgm:spPr/>
      <dgm:t>
        <a:bodyPr/>
        <a:lstStyle/>
        <a:p>
          <a:endParaRPr lang="en-US"/>
        </a:p>
      </dgm:t>
    </dgm:pt>
    <dgm:pt modelId="{9E868BAA-91E6-44D6-B26D-7EB0C4F25E03}">
      <dgm:prSet/>
      <dgm:spPr>
        <a:solidFill>
          <a:srgbClr val="0000FF"/>
        </a:solidFill>
      </dgm:spPr>
      <dgm:t>
        <a:bodyPr/>
        <a:lstStyle/>
        <a:p>
          <a:pPr rtl="0"/>
          <a:r>
            <a:rPr lang="vi-VN" b="1" dirty="0"/>
            <a:t>-</a:t>
          </a:r>
          <a:endParaRPr lang="en-US" b="1" dirty="0"/>
        </a:p>
      </dgm:t>
    </dgm:pt>
    <dgm:pt modelId="{FE4E6A8D-C633-484A-83BB-3AE5F069EDE9}" cxnId="{DCA6507A-AE86-408F-9E46-05AFFBC69B29}" type="parTrans">
      <dgm:prSet/>
      <dgm:spPr/>
      <dgm:t>
        <a:bodyPr/>
        <a:lstStyle/>
        <a:p>
          <a:endParaRPr lang="en-US"/>
        </a:p>
      </dgm:t>
    </dgm:pt>
    <dgm:pt modelId="{5E60D2C9-6B5D-448F-A0CF-12BD378B7A65}" cxnId="{DCA6507A-AE86-408F-9E46-05AFFBC69B29}" type="sibTrans">
      <dgm:prSet/>
      <dgm:spPr/>
      <dgm:t>
        <a:bodyPr/>
        <a:lstStyle/>
        <a:p>
          <a:endParaRPr lang="en-US"/>
        </a:p>
      </dgm:t>
    </dgm:pt>
    <dgm:pt modelId="{0995783D-5EB9-450D-BA08-6B55770F2E2F}">
      <dgm:prSet/>
      <dgm:spPr/>
      <dgm:t>
        <a:bodyPr/>
        <a:lstStyle/>
        <a:p>
          <a:r>
            <a:rPr lang="vi-VN" b="0" i="0" dirty="0"/>
            <a:t>Lao động nữ đặt vòng tránh thai, người lao động thực hiện biện pháp triệt sản</a:t>
          </a:r>
          <a:endParaRPr lang="en-US" b="0" dirty="0"/>
        </a:p>
      </dgm:t>
    </dgm:pt>
    <dgm:pt modelId="{D1F49B13-EBBD-4C11-929C-65EB58F151E6}" cxnId="{75A6F577-463F-46A3-9784-FBCDAB705435}" type="parTrans">
      <dgm:prSet/>
      <dgm:spPr/>
      <dgm:t>
        <a:bodyPr/>
        <a:lstStyle/>
        <a:p>
          <a:endParaRPr lang="en-US"/>
        </a:p>
      </dgm:t>
    </dgm:pt>
    <dgm:pt modelId="{99AB0DE6-9891-4A76-A116-03A7BAF34A27}" cxnId="{75A6F577-463F-46A3-9784-FBCDAB705435}" type="sibTrans">
      <dgm:prSet/>
      <dgm:spPr/>
      <dgm:t>
        <a:bodyPr/>
        <a:lstStyle/>
        <a:p>
          <a:endParaRPr lang="en-US"/>
        </a:p>
      </dgm:t>
    </dgm:pt>
    <dgm:pt modelId="{DB6F5D1E-021D-4D8C-8E18-C7124C957E8D}" type="pres">
      <dgm:prSet presAssocID="{61EDF61E-4519-4BAE-9669-ED3C15D35663}" presName="linearFlow" presStyleCnt="0">
        <dgm:presLayoutVars>
          <dgm:dir/>
          <dgm:animLvl val="lvl"/>
          <dgm:resizeHandles val="exact"/>
        </dgm:presLayoutVars>
      </dgm:prSet>
      <dgm:spPr/>
      <dgm:t>
        <a:bodyPr/>
        <a:lstStyle/>
        <a:p>
          <a:endParaRPr lang="en-US"/>
        </a:p>
      </dgm:t>
    </dgm:pt>
    <dgm:pt modelId="{C6887603-F81A-4079-A733-04E11E442627}" type="pres">
      <dgm:prSet presAssocID="{EF914A93-960D-481A-8C53-BBC87CD148ED}" presName="composite" presStyleCnt="0"/>
      <dgm:spPr/>
    </dgm:pt>
    <dgm:pt modelId="{3140A502-771B-4CF9-BD1B-0D3414207597}" type="pres">
      <dgm:prSet presAssocID="{EF914A93-960D-481A-8C53-BBC87CD148ED}" presName="parentText" presStyleLbl="alignNode1" presStyleIdx="0" presStyleCnt="6" custLinFactNeighborX="0" custLinFactNeighborY="-10830">
        <dgm:presLayoutVars>
          <dgm:chMax val="1"/>
          <dgm:bulletEnabled val="1"/>
        </dgm:presLayoutVars>
      </dgm:prSet>
      <dgm:spPr/>
      <dgm:t>
        <a:bodyPr/>
        <a:lstStyle/>
        <a:p>
          <a:endParaRPr lang="en-US"/>
        </a:p>
      </dgm:t>
    </dgm:pt>
    <dgm:pt modelId="{CBB42D40-3EC1-452B-A6AA-6A8B5DB30886}" type="pres">
      <dgm:prSet presAssocID="{EF914A93-960D-481A-8C53-BBC87CD148ED}" presName="descendantText" presStyleLbl="alignAcc1" presStyleIdx="0" presStyleCnt="6">
        <dgm:presLayoutVars>
          <dgm:bulletEnabled val="1"/>
        </dgm:presLayoutVars>
      </dgm:prSet>
      <dgm:spPr/>
      <dgm:t>
        <a:bodyPr/>
        <a:lstStyle/>
        <a:p>
          <a:endParaRPr lang="en-US"/>
        </a:p>
      </dgm:t>
    </dgm:pt>
    <dgm:pt modelId="{A445CC68-EBBD-4DF2-83E8-77800D3AA577}" type="pres">
      <dgm:prSet presAssocID="{9B634DE0-EC89-4ED6-9868-57E756284F45}" presName="sp" presStyleCnt="0"/>
      <dgm:spPr/>
    </dgm:pt>
    <dgm:pt modelId="{F16839AC-A1D0-4FBB-B2AD-05DF88FD3222}" type="pres">
      <dgm:prSet presAssocID="{1F73D3E8-21DF-46F6-A81B-081A1143E577}" presName="composite" presStyleCnt="0"/>
      <dgm:spPr/>
    </dgm:pt>
    <dgm:pt modelId="{15721E52-AAA1-4133-A359-D1984805C38E}" type="pres">
      <dgm:prSet presAssocID="{1F73D3E8-21DF-46F6-A81B-081A1143E577}" presName="parentText" presStyleLbl="alignNode1" presStyleIdx="1" presStyleCnt="6">
        <dgm:presLayoutVars>
          <dgm:chMax val="1"/>
          <dgm:bulletEnabled val="1"/>
        </dgm:presLayoutVars>
      </dgm:prSet>
      <dgm:spPr/>
      <dgm:t>
        <a:bodyPr/>
        <a:lstStyle/>
        <a:p>
          <a:endParaRPr lang="en-US"/>
        </a:p>
      </dgm:t>
    </dgm:pt>
    <dgm:pt modelId="{73747098-D745-417D-9BCA-63CA1D2770BC}" type="pres">
      <dgm:prSet presAssocID="{1F73D3E8-21DF-46F6-A81B-081A1143E577}" presName="descendantText" presStyleLbl="alignAcc1" presStyleIdx="1" presStyleCnt="6">
        <dgm:presLayoutVars>
          <dgm:bulletEnabled val="1"/>
        </dgm:presLayoutVars>
      </dgm:prSet>
      <dgm:spPr/>
      <dgm:t>
        <a:bodyPr/>
        <a:lstStyle/>
        <a:p>
          <a:endParaRPr lang="en-US"/>
        </a:p>
      </dgm:t>
    </dgm:pt>
    <dgm:pt modelId="{3E85EFE8-5D54-435D-9F1E-A4AC96437EB0}" type="pres">
      <dgm:prSet presAssocID="{35D04F42-8ED4-4FA4-978A-9DF68084BE1D}" presName="sp" presStyleCnt="0"/>
      <dgm:spPr/>
    </dgm:pt>
    <dgm:pt modelId="{EB6F01FE-946D-4D27-BA82-58CC0D143247}" type="pres">
      <dgm:prSet presAssocID="{75E89C69-FDA9-4294-9FEA-F459DB301027}" presName="composite" presStyleCnt="0"/>
      <dgm:spPr/>
    </dgm:pt>
    <dgm:pt modelId="{B4F12FA0-F44C-4335-B1DC-270FA3D926E0}" type="pres">
      <dgm:prSet presAssocID="{75E89C69-FDA9-4294-9FEA-F459DB301027}" presName="parentText" presStyleLbl="alignNode1" presStyleIdx="2" presStyleCnt="6">
        <dgm:presLayoutVars>
          <dgm:chMax val="1"/>
          <dgm:bulletEnabled val="1"/>
        </dgm:presLayoutVars>
      </dgm:prSet>
      <dgm:spPr/>
      <dgm:t>
        <a:bodyPr/>
        <a:lstStyle/>
        <a:p>
          <a:endParaRPr lang="en-US"/>
        </a:p>
      </dgm:t>
    </dgm:pt>
    <dgm:pt modelId="{11A57010-56AF-47CE-83E7-CC7A5BBF073D}" type="pres">
      <dgm:prSet presAssocID="{75E89C69-FDA9-4294-9FEA-F459DB301027}" presName="descendantText" presStyleLbl="alignAcc1" presStyleIdx="2" presStyleCnt="6">
        <dgm:presLayoutVars>
          <dgm:bulletEnabled val="1"/>
        </dgm:presLayoutVars>
      </dgm:prSet>
      <dgm:spPr/>
      <dgm:t>
        <a:bodyPr/>
        <a:lstStyle/>
        <a:p>
          <a:endParaRPr lang="en-US"/>
        </a:p>
      </dgm:t>
    </dgm:pt>
    <dgm:pt modelId="{3B674D3C-6328-4FF2-ACCD-ED5468F4CFEF}" type="pres">
      <dgm:prSet presAssocID="{7D620561-96FF-412F-B0BC-5DECA8E00AFF}" presName="sp" presStyleCnt="0"/>
      <dgm:spPr/>
    </dgm:pt>
    <dgm:pt modelId="{31B7D25D-5FA9-4D24-94BB-6AD219BAA05C}" type="pres">
      <dgm:prSet presAssocID="{9E868BAA-91E6-44D6-B26D-7EB0C4F25E03}" presName="composite" presStyleCnt="0"/>
      <dgm:spPr/>
    </dgm:pt>
    <dgm:pt modelId="{4D6E5BB4-6EA9-461D-81C3-C0ECFA739535}" type="pres">
      <dgm:prSet presAssocID="{9E868BAA-91E6-44D6-B26D-7EB0C4F25E03}" presName="parentText" presStyleLbl="alignNode1" presStyleIdx="3" presStyleCnt="6">
        <dgm:presLayoutVars>
          <dgm:chMax val="1"/>
          <dgm:bulletEnabled val="1"/>
        </dgm:presLayoutVars>
      </dgm:prSet>
      <dgm:spPr/>
      <dgm:t>
        <a:bodyPr/>
        <a:lstStyle/>
        <a:p>
          <a:endParaRPr lang="en-US"/>
        </a:p>
      </dgm:t>
    </dgm:pt>
    <dgm:pt modelId="{C751ED63-9395-4F8C-8467-594D9177AC5F}" type="pres">
      <dgm:prSet presAssocID="{9E868BAA-91E6-44D6-B26D-7EB0C4F25E03}" presName="descendantText" presStyleLbl="alignAcc1" presStyleIdx="3" presStyleCnt="6">
        <dgm:presLayoutVars>
          <dgm:bulletEnabled val="1"/>
        </dgm:presLayoutVars>
      </dgm:prSet>
      <dgm:spPr/>
      <dgm:t>
        <a:bodyPr/>
        <a:lstStyle/>
        <a:p>
          <a:endParaRPr lang="en-US"/>
        </a:p>
      </dgm:t>
    </dgm:pt>
    <dgm:pt modelId="{47B71191-6A0A-4EA1-AFC8-07BD33DBCF87}" type="pres">
      <dgm:prSet presAssocID="{5E60D2C9-6B5D-448F-A0CF-12BD378B7A65}" presName="sp" presStyleCnt="0"/>
      <dgm:spPr/>
    </dgm:pt>
    <dgm:pt modelId="{06DD7C41-4091-441A-AC34-2D7A0E4566D6}" type="pres">
      <dgm:prSet presAssocID="{B56E230D-0C01-40F9-BF62-AC21B88CD574}" presName="composite" presStyleCnt="0"/>
      <dgm:spPr/>
    </dgm:pt>
    <dgm:pt modelId="{7C6BCF8B-BEBF-49E9-8DDA-25BEEBF7630D}" type="pres">
      <dgm:prSet presAssocID="{B56E230D-0C01-40F9-BF62-AC21B88CD574}" presName="parentText" presStyleLbl="alignNode1" presStyleIdx="4" presStyleCnt="6">
        <dgm:presLayoutVars>
          <dgm:chMax val="1"/>
          <dgm:bulletEnabled val="1"/>
        </dgm:presLayoutVars>
      </dgm:prSet>
      <dgm:spPr/>
      <dgm:t>
        <a:bodyPr/>
        <a:lstStyle/>
        <a:p>
          <a:endParaRPr lang="en-US"/>
        </a:p>
      </dgm:t>
    </dgm:pt>
    <dgm:pt modelId="{046E6AA8-4453-4D2A-AC75-2653DD05313E}" type="pres">
      <dgm:prSet presAssocID="{B56E230D-0C01-40F9-BF62-AC21B88CD574}" presName="descendantText" presStyleLbl="alignAcc1" presStyleIdx="4" presStyleCnt="6">
        <dgm:presLayoutVars>
          <dgm:bulletEnabled val="1"/>
        </dgm:presLayoutVars>
      </dgm:prSet>
      <dgm:spPr/>
      <dgm:t>
        <a:bodyPr/>
        <a:lstStyle/>
        <a:p>
          <a:endParaRPr lang="en-US"/>
        </a:p>
      </dgm:t>
    </dgm:pt>
    <dgm:pt modelId="{46C07A11-DDFC-4E93-9DD9-A6EAFF2DE549}" type="pres">
      <dgm:prSet presAssocID="{679CF5EE-6227-46F7-81F4-50C30AD5FC42}" presName="sp" presStyleCnt="0"/>
      <dgm:spPr/>
    </dgm:pt>
    <dgm:pt modelId="{31DCC2C2-7385-4C8B-BE83-DC825DB6D79B}" type="pres">
      <dgm:prSet presAssocID="{9E8EF999-D2BB-4733-82EE-0F7742E8A74C}" presName="composite" presStyleCnt="0"/>
      <dgm:spPr/>
    </dgm:pt>
    <dgm:pt modelId="{179BAF68-8F2E-44F0-805A-3A01D2DABF2A}" type="pres">
      <dgm:prSet presAssocID="{9E8EF999-D2BB-4733-82EE-0F7742E8A74C}" presName="parentText" presStyleLbl="alignNode1" presStyleIdx="5" presStyleCnt="6">
        <dgm:presLayoutVars>
          <dgm:chMax val="1"/>
          <dgm:bulletEnabled val="1"/>
        </dgm:presLayoutVars>
      </dgm:prSet>
      <dgm:spPr/>
      <dgm:t>
        <a:bodyPr/>
        <a:lstStyle/>
        <a:p>
          <a:endParaRPr lang="en-US"/>
        </a:p>
      </dgm:t>
    </dgm:pt>
    <dgm:pt modelId="{D2905071-0131-446C-B749-47FF474B8E3C}" type="pres">
      <dgm:prSet presAssocID="{9E8EF999-D2BB-4733-82EE-0F7742E8A74C}" presName="descendantText" presStyleLbl="alignAcc1" presStyleIdx="5" presStyleCnt="6">
        <dgm:presLayoutVars>
          <dgm:bulletEnabled val="1"/>
        </dgm:presLayoutVars>
      </dgm:prSet>
      <dgm:spPr/>
      <dgm:t>
        <a:bodyPr/>
        <a:lstStyle/>
        <a:p>
          <a:endParaRPr lang="en-US"/>
        </a:p>
      </dgm:t>
    </dgm:pt>
  </dgm:ptLst>
  <dgm:cxnLst>
    <dgm:cxn modelId="{5CC0CC45-3AE2-4436-9115-33E95D0E9289}" srcId="{75E89C69-FDA9-4294-9FEA-F459DB301027}" destId="{26D5D797-DA2A-4969-B7B0-A3826A9B85DC}" srcOrd="0" destOrd="0" parTransId="{2D18D0C8-E646-43D0-9ED8-71102A2C7C5E}" sibTransId="{FD61582A-C2E5-4594-BE06-5ABFD4DFCF48}"/>
    <dgm:cxn modelId="{211D9E73-CE21-4FFB-9D82-58895617BE84}" type="presOf" srcId="{EF914A93-960D-481A-8C53-BBC87CD148ED}" destId="{3140A502-771B-4CF9-BD1B-0D3414207597}" srcOrd="0" destOrd="0" presId="urn:microsoft.com/office/officeart/2005/8/layout/chevron2"/>
    <dgm:cxn modelId="{02FF0379-E6EA-4237-A39D-57EDE3C4D2B7}" type="presOf" srcId="{1F73D3E8-21DF-46F6-A81B-081A1143E577}" destId="{15721E52-AAA1-4133-A359-D1984805C38E}" srcOrd="0" destOrd="0" presId="urn:microsoft.com/office/officeart/2005/8/layout/chevron2"/>
    <dgm:cxn modelId="{E3E4B690-E054-4B14-AEC1-659457978614}" type="presOf" srcId="{9E8EF999-D2BB-4733-82EE-0F7742E8A74C}" destId="{179BAF68-8F2E-44F0-805A-3A01D2DABF2A}" srcOrd="0" destOrd="0" presId="urn:microsoft.com/office/officeart/2005/8/layout/chevron2"/>
    <dgm:cxn modelId="{75A6F577-463F-46A3-9784-FBCDAB705435}" srcId="{9E868BAA-91E6-44D6-B26D-7EB0C4F25E03}" destId="{0995783D-5EB9-450D-BA08-6B55770F2E2F}" srcOrd="0" destOrd="0" parTransId="{D1F49B13-EBBD-4C11-929C-65EB58F151E6}" sibTransId="{99AB0DE6-9891-4A76-A116-03A7BAF34A27}"/>
    <dgm:cxn modelId="{3D8ABCB2-06D5-4CCD-A273-4ABC762757BB}" srcId="{9E8EF999-D2BB-4733-82EE-0F7742E8A74C}" destId="{61202440-B603-4A92-937E-05C2B110128D}" srcOrd="0" destOrd="0" parTransId="{F3920973-850E-4ABC-95C8-EC87584CA7DF}" sibTransId="{62B92385-10FA-4810-84F8-859A5FD4F3B9}"/>
    <dgm:cxn modelId="{06AEEF3C-0583-400A-9F62-7B4E2759313F}" type="presOf" srcId="{26D5D797-DA2A-4969-B7B0-A3826A9B85DC}" destId="{11A57010-56AF-47CE-83E7-CC7A5BBF073D}" srcOrd="0" destOrd="0" presId="urn:microsoft.com/office/officeart/2005/8/layout/chevron2"/>
    <dgm:cxn modelId="{20565667-0940-4D0C-811A-D493186F9615}" srcId="{EF914A93-960D-481A-8C53-BBC87CD148ED}" destId="{EE40426A-3AC6-45E1-9402-1BEA045B1C67}" srcOrd="0" destOrd="0" parTransId="{E9A2FA72-772C-4F1F-811C-E6B232F58F9E}" sibTransId="{5D2918BA-D626-4AB7-AAA9-7957536C5728}"/>
    <dgm:cxn modelId="{C791FC6F-BE5D-4D65-85C3-24697F43D0B8}" srcId="{1F73D3E8-21DF-46F6-A81B-081A1143E577}" destId="{56B7EBEB-B7E3-4137-9ACC-46ED23DA89A8}" srcOrd="0" destOrd="0" parTransId="{02D26D4D-28A1-4BCA-83C6-05293B0BA16E}" sibTransId="{BB2B9133-FA32-467E-9F22-943D612DBAFB}"/>
    <dgm:cxn modelId="{67507143-0F64-4BA6-BF11-1139615E6F16}" type="presOf" srcId="{61202440-B603-4A92-937E-05C2B110128D}" destId="{D2905071-0131-446C-B749-47FF474B8E3C}" srcOrd="0" destOrd="0" presId="urn:microsoft.com/office/officeart/2005/8/layout/chevron2"/>
    <dgm:cxn modelId="{DCA6507A-AE86-408F-9E46-05AFFBC69B29}" srcId="{61EDF61E-4519-4BAE-9669-ED3C15D35663}" destId="{9E868BAA-91E6-44D6-B26D-7EB0C4F25E03}" srcOrd="3" destOrd="0" parTransId="{FE4E6A8D-C633-484A-83BB-3AE5F069EDE9}" sibTransId="{5E60D2C9-6B5D-448F-A0CF-12BD378B7A65}"/>
    <dgm:cxn modelId="{9F0E4B2A-5687-4307-AB7A-9955E724594D}" srcId="{B56E230D-0C01-40F9-BF62-AC21B88CD574}" destId="{D17B59DF-698E-4644-A4EF-CFF6DA022D07}" srcOrd="0" destOrd="0" parTransId="{6B0091F1-E256-4598-B359-B8F1EEE2AE61}" sibTransId="{F69CAEA4-E6D1-4435-AFEA-07FBEAB9AB8F}"/>
    <dgm:cxn modelId="{63D25009-8E48-4722-BD61-66A13935E09B}" type="presOf" srcId="{56B7EBEB-B7E3-4137-9ACC-46ED23DA89A8}" destId="{73747098-D745-417D-9BCA-63CA1D2770BC}" srcOrd="0" destOrd="0" presId="urn:microsoft.com/office/officeart/2005/8/layout/chevron2"/>
    <dgm:cxn modelId="{FD0F2542-353A-4441-95F6-0F03BD995038}" srcId="{61EDF61E-4519-4BAE-9669-ED3C15D35663}" destId="{1F73D3E8-21DF-46F6-A81B-081A1143E577}" srcOrd="1" destOrd="0" parTransId="{F68ECB81-3FE1-4133-8551-2E87A98B4D8A}" sibTransId="{35D04F42-8ED4-4FA4-978A-9DF68084BE1D}"/>
    <dgm:cxn modelId="{56603075-4229-41E1-8722-C22456FED8BF}" type="presOf" srcId="{75E89C69-FDA9-4294-9FEA-F459DB301027}" destId="{B4F12FA0-F44C-4335-B1DC-270FA3D926E0}" srcOrd="0" destOrd="0" presId="urn:microsoft.com/office/officeart/2005/8/layout/chevron2"/>
    <dgm:cxn modelId="{1751AA80-E046-4BFB-B5EE-C5AFCF6E27A0}" type="presOf" srcId="{61EDF61E-4519-4BAE-9669-ED3C15D35663}" destId="{DB6F5D1E-021D-4D8C-8E18-C7124C957E8D}" srcOrd="0" destOrd="0" presId="urn:microsoft.com/office/officeart/2005/8/layout/chevron2"/>
    <dgm:cxn modelId="{74C1645B-212F-4BB1-8903-04656A033515}" type="presOf" srcId="{9E868BAA-91E6-44D6-B26D-7EB0C4F25E03}" destId="{4D6E5BB4-6EA9-461D-81C3-C0ECFA739535}" srcOrd="0" destOrd="0" presId="urn:microsoft.com/office/officeart/2005/8/layout/chevron2"/>
    <dgm:cxn modelId="{485E565B-C193-44F8-BDC0-D082B45063E4}" type="presOf" srcId="{D17B59DF-698E-4644-A4EF-CFF6DA022D07}" destId="{046E6AA8-4453-4D2A-AC75-2653DD05313E}" srcOrd="0" destOrd="0" presId="urn:microsoft.com/office/officeart/2005/8/layout/chevron2"/>
    <dgm:cxn modelId="{EF41964C-442F-4EFE-83EA-E8A1B9C4D8F9}" srcId="{61EDF61E-4519-4BAE-9669-ED3C15D35663}" destId="{9E8EF999-D2BB-4733-82EE-0F7742E8A74C}" srcOrd="5" destOrd="0" parTransId="{FABF3119-2154-45A9-B756-8D14FBDE4885}" sibTransId="{FBD5DDCD-AEBA-4B5E-8F0E-ECBB2AB8DDBE}"/>
    <dgm:cxn modelId="{4C30D534-F189-4FC2-B97E-4D9E625B038C}" type="presOf" srcId="{EE40426A-3AC6-45E1-9402-1BEA045B1C67}" destId="{CBB42D40-3EC1-452B-A6AA-6A8B5DB30886}" srcOrd="0" destOrd="0" presId="urn:microsoft.com/office/officeart/2005/8/layout/chevron2"/>
    <dgm:cxn modelId="{79237244-9B7A-4AB9-B715-AA6C7530137B}" srcId="{61EDF61E-4519-4BAE-9669-ED3C15D35663}" destId="{B56E230D-0C01-40F9-BF62-AC21B88CD574}" srcOrd="4" destOrd="0" parTransId="{C51BA759-E6FE-4993-9583-016504B076BE}" sibTransId="{679CF5EE-6227-46F7-81F4-50C30AD5FC42}"/>
    <dgm:cxn modelId="{C388FB7A-EDC3-4018-8634-4C7E97C765EF}" srcId="{61EDF61E-4519-4BAE-9669-ED3C15D35663}" destId="{75E89C69-FDA9-4294-9FEA-F459DB301027}" srcOrd="2" destOrd="0" parTransId="{E9BAA9E9-3894-47DD-AB6F-837899781DB7}" sibTransId="{7D620561-96FF-412F-B0BC-5DECA8E00AFF}"/>
    <dgm:cxn modelId="{EBCB2724-71A4-4473-B867-B98BF86282DC}" type="presOf" srcId="{0995783D-5EB9-450D-BA08-6B55770F2E2F}" destId="{C751ED63-9395-4F8C-8467-594D9177AC5F}" srcOrd="0" destOrd="0" presId="urn:microsoft.com/office/officeart/2005/8/layout/chevron2"/>
    <dgm:cxn modelId="{BC678576-DDCB-43FC-A5CA-2472F38B9AD5}" srcId="{61EDF61E-4519-4BAE-9669-ED3C15D35663}" destId="{EF914A93-960D-481A-8C53-BBC87CD148ED}" srcOrd="0" destOrd="0" parTransId="{3E9B30A4-1CA4-4293-B14D-4BE434B105E2}" sibTransId="{9B634DE0-EC89-4ED6-9868-57E756284F45}"/>
    <dgm:cxn modelId="{07283939-4ADE-4D9A-BF4A-5E89E45BAACF}" type="presOf" srcId="{B56E230D-0C01-40F9-BF62-AC21B88CD574}" destId="{7C6BCF8B-BEBF-49E9-8DDA-25BEEBF7630D}" srcOrd="0" destOrd="0" presId="urn:microsoft.com/office/officeart/2005/8/layout/chevron2"/>
    <dgm:cxn modelId="{68D2EBF0-DC2E-48A1-BAA1-C3FD3D967081}" type="presParOf" srcId="{DB6F5D1E-021D-4D8C-8E18-C7124C957E8D}" destId="{C6887603-F81A-4079-A733-04E11E442627}" srcOrd="0" destOrd="0" presId="urn:microsoft.com/office/officeart/2005/8/layout/chevron2"/>
    <dgm:cxn modelId="{BE168F48-7467-4F1F-860B-1B70543FCD53}" type="presParOf" srcId="{C6887603-F81A-4079-A733-04E11E442627}" destId="{3140A502-771B-4CF9-BD1B-0D3414207597}" srcOrd="0" destOrd="0" presId="urn:microsoft.com/office/officeart/2005/8/layout/chevron2"/>
    <dgm:cxn modelId="{1565164F-C208-4A4E-8B70-E5B4389C9EB7}" type="presParOf" srcId="{C6887603-F81A-4079-A733-04E11E442627}" destId="{CBB42D40-3EC1-452B-A6AA-6A8B5DB30886}" srcOrd="1" destOrd="0" presId="urn:microsoft.com/office/officeart/2005/8/layout/chevron2"/>
    <dgm:cxn modelId="{D185424E-E980-4542-A4B3-AB572FC67D67}" type="presParOf" srcId="{DB6F5D1E-021D-4D8C-8E18-C7124C957E8D}" destId="{A445CC68-EBBD-4DF2-83E8-77800D3AA577}" srcOrd="1" destOrd="0" presId="urn:microsoft.com/office/officeart/2005/8/layout/chevron2"/>
    <dgm:cxn modelId="{0ABEB535-5235-4824-BCFB-8950C22BF394}" type="presParOf" srcId="{DB6F5D1E-021D-4D8C-8E18-C7124C957E8D}" destId="{F16839AC-A1D0-4FBB-B2AD-05DF88FD3222}" srcOrd="2" destOrd="0" presId="urn:microsoft.com/office/officeart/2005/8/layout/chevron2"/>
    <dgm:cxn modelId="{98F6086D-6FB4-4EB2-897F-03CE04F65323}" type="presParOf" srcId="{F16839AC-A1D0-4FBB-B2AD-05DF88FD3222}" destId="{15721E52-AAA1-4133-A359-D1984805C38E}" srcOrd="0" destOrd="0" presId="urn:microsoft.com/office/officeart/2005/8/layout/chevron2"/>
    <dgm:cxn modelId="{B8DDD8FA-F7D0-4D3F-8B6F-BDA1FCDA2438}" type="presParOf" srcId="{F16839AC-A1D0-4FBB-B2AD-05DF88FD3222}" destId="{73747098-D745-417D-9BCA-63CA1D2770BC}" srcOrd="1" destOrd="0" presId="urn:microsoft.com/office/officeart/2005/8/layout/chevron2"/>
    <dgm:cxn modelId="{E30EF773-A080-4860-A8F9-7635A1EC0101}" type="presParOf" srcId="{DB6F5D1E-021D-4D8C-8E18-C7124C957E8D}" destId="{3E85EFE8-5D54-435D-9F1E-A4AC96437EB0}" srcOrd="3" destOrd="0" presId="urn:microsoft.com/office/officeart/2005/8/layout/chevron2"/>
    <dgm:cxn modelId="{ADCF2ACB-2892-4E5B-9487-D16BB6333BC1}" type="presParOf" srcId="{DB6F5D1E-021D-4D8C-8E18-C7124C957E8D}" destId="{EB6F01FE-946D-4D27-BA82-58CC0D143247}" srcOrd="4" destOrd="0" presId="urn:microsoft.com/office/officeart/2005/8/layout/chevron2"/>
    <dgm:cxn modelId="{1ED993BA-7B28-4C37-9227-2942F4B21833}" type="presParOf" srcId="{EB6F01FE-946D-4D27-BA82-58CC0D143247}" destId="{B4F12FA0-F44C-4335-B1DC-270FA3D926E0}" srcOrd="0" destOrd="0" presId="urn:microsoft.com/office/officeart/2005/8/layout/chevron2"/>
    <dgm:cxn modelId="{98EAEF4C-76D7-439E-B171-8D0505D4687A}" type="presParOf" srcId="{EB6F01FE-946D-4D27-BA82-58CC0D143247}" destId="{11A57010-56AF-47CE-83E7-CC7A5BBF073D}" srcOrd="1" destOrd="0" presId="urn:microsoft.com/office/officeart/2005/8/layout/chevron2"/>
    <dgm:cxn modelId="{E175C261-AE6E-48DA-B4E7-BB9073699E12}" type="presParOf" srcId="{DB6F5D1E-021D-4D8C-8E18-C7124C957E8D}" destId="{3B674D3C-6328-4FF2-ACCD-ED5468F4CFEF}" srcOrd="5" destOrd="0" presId="urn:microsoft.com/office/officeart/2005/8/layout/chevron2"/>
    <dgm:cxn modelId="{4ED501A7-0B66-4593-B4F0-61C2B44092B6}" type="presParOf" srcId="{DB6F5D1E-021D-4D8C-8E18-C7124C957E8D}" destId="{31B7D25D-5FA9-4D24-94BB-6AD219BAA05C}" srcOrd="6" destOrd="0" presId="urn:microsoft.com/office/officeart/2005/8/layout/chevron2"/>
    <dgm:cxn modelId="{4DED6298-243A-41B6-841C-9E7E4E845C0D}" type="presParOf" srcId="{31B7D25D-5FA9-4D24-94BB-6AD219BAA05C}" destId="{4D6E5BB4-6EA9-461D-81C3-C0ECFA739535}" srcOrd="0" destOrd="0" presId="urn:microsoft.com/office/officeart/2005/8/layout/chevron2"/>
    <dgm:cxn modelId="{E50C01B1-9939-4C5C-A331-090FAE0AF011}" type="presParOf" srcId="{31B7D25D-5FA9-4D24-94BB-6AD219BAA05C}" destId="{C751ED63-9395-4F8C-8467-594D9177AC5F}" srcOrd="1" destOrd="0" presId="urn:microsoft.com/office/officeart/2005/8/layout/chevron2"/>
    <dgm:cxn modelId="{6A06802E-A8CC-40BC-8685-AE7CD5E8729E}" type="presParOf" srcId="{DB6F5D1E-021D-4D8C-8E18-C7124C957E8D}" destId="{47B71191-6A0A-4EA1-AFC8-07BD33DBCF87}" srcOrd="7" destOrd="0" presId="urn:microsoft.com/office/officeart/2005/8/layout/chevron2"/>
    <dgm:cxn modelId="{4E5661A6-0094-49D5-93B7-850FBEED3C64}" type="presParOf" srcId="{DB6F5D1E-021D-4D8C-8E18-C7124C957E8D}" destId="{06DD7C41-4091-441A-AC34-2D7A0E4566D6}" srcOrd="8" destOrd="0" presId="urn:microsoft.com/office/officeart/2005/8/layout/chevron2"/>
    <dgm:cxn modelId="{1448B9E0-D9E5-4357-989D-953FC7408466}" type="presParOf" srcId="{06DD7C41-4091-441A-AC34-2D7A0E4566D6}" destId="{7C6BCF8B-BEBF-49E9-8DDA-25BEEBF7630D}" srcOrd="0" destOrd="0" presId="urn:microsoft.com/office/officeart/2005/8/layout/chevron2"/>
    <dgm:cxn modelId="{494077F8-D11A-4EC6-BFDE-A7C1DFA25D1B}" type="presParOf" srcId="{06DD7C41-4091-441A-AC34-2D7A0E4566D6}" destId="{046E6AA8-4453-4D2A-AC75-2653DD05313E}" srcOrd="1" destOrd="0" presId="urn:microsoft.com/office/officeart/2005/8/layout/chevron2"/>
    <dgm:cxn modelId="{CCEF9EBB-1647-4CEA-BEC3-2B3AB7AE2C56}" type="presParOf" srcId="{DB6F5D1E-021D-4D8C-8E18-C7124C957E8D}" destId="{46C07A11-DDFC-4E93-9DD9-A6EAFF2DE549}" srcOrd="9" destOrd="0" presId="urn:microsoft.com/office/officeart/2005/8/layout/chevron2"/>
    <dgm:cxn modelId="{41215E80-B0C4-4D0B-9A11-32CBDEB4F067}" type="presParOf" srcId="{DB6F5D1E-021D-4D8C-8E18-C7124C957E8D}" destId="{31DCC2C2-7385-4C8B-BE83-DC825DB6D79B}" srcOrd="10" destOrd="0" presId="urn:microsoft.com/office/officeart/2005/8/layout/chevron2"/>
    <dgm:cxn modelId="{E8F18230-C80C-4D11-8B6B-5804495DC056}" type="presParOf" srcId="{31DCC2C2-7385-4C8B-BE83-DC825DB6D79B}" destId="{179BAF68-8F2E-44F0-805A-3A01D2DABF2A}" srcOrd="0" destOrd="0" presId="urn:microsoft.com/office/officeart/2005/8/layout/chevron2"/>
    <dgm:cxn modelId="{36462C07-62C3-47AF-9A91-4F41F5637563}" type="presParOf" srcId="{31DCC2C2-7385-4C8B-BE83-DC825DB6D79B}" destId="{D2905071-0131-446C-B749-47FF474B8E3C}"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07C8BB1-3466-47CD-B596-E740921E49F6}" type="doc">
      <dgm:prSet loTypeId="urn:microsoft.com/office/officeart/2005/8/layout/chevron2" loCatId="list" qsTypeId="urn:microsoft.com/office/officeart/2005/8/quickstyle/3d3" qsCatId="3D" csTypeId="urn:microsoft.com/office/officeart/2005/8/colors/colorful1#34" csCatId="colorful" phldr="1"/>
      <dgm:spPr/>
      <dgm:t>
        <a:bodyPr/>
        <a:lstStyle/>
        <a:p>
          <a:endParaRPr lang="vi-VN"/>
        </a:p>
      </dgm:t>
    </dgm:pt>
    <dgm:pt modelId="{D9B59941-E696-455B-A9BF-F0CBD8960F00}">
      <dgm:prSet phldrT="[Text]" custT="1"/>
      <dgm:spPr/>
      <dgm:t>
        <a:bodyPr/>
        <a:lstStyle/>
        <a:p>
          <a:r>
            <a:rPr lang="en-US" sz="3000" dirty="0"/>
            <a:t>1</a:t>
          </a:r>
          <a:endParaRPr lang="vi-VN" sz="3000" dirty="0"/>
        </a:p>
      </dgm:t>
    </dgm:pt>
    <dgm:pt modelId="{1D3ADFEC-990A-4177-B72F-C9F72761CA92}" cxnId="{9B383058-1987-40CB-A320-16FAD04CB464}" type="parTrans">
      <dgm:prSet/>
      <dgm:spPr/>
      <dgm:t>
        <a:bodyPr/>
        <a:lstStyle/>
        <a:p>
          <a:endParaRPr lang="vi-VN" sz="2000"/>
        </a:p>
      </dgm:t>
    </dgm:pt>
    <dgm:pt modelId="{CD2EF7E2-541A-4849-BFA1-DA81383E1712}" cxnId="{9B383058-1987-40CB-A320-16FAD04CB464}" type="sibTrans">
      <dgm:prSet/>
      <dgm:spPr/>
      <dgm:t>
        <a:bodyPr/>
        <a:lstStyle/>
        <a:p>
          <a:endParaRPr lang="vi-VN" sz="2000"/>
        </a:p>
      </dgm:t>
    </dgm:pt>
    <dgm:pt modelId="{4733BD10-2506-4A46-8F88-8045615CAA1B}">
      <dgm:prSet phldrT="[Text]" custT="1">
        <dgm:style>
          <a:lnRef idx="2">
            <a:schemeClr val="accent2"/>
          </a:lnRef>
          <a:fillRef idx="1">
            <a:schemeClr val="lt1"/>
          </a:fillRef>
          <a:effectRef idx="0">
            <a:schemeClr val="accent2"/>
          </a:effectRef>
          <a:fontRef idx="minor">
            <a:schemeClr val="dk1"/>
          </a:fontRef>
        </dgm:style>
      </dgm:prSet>
      <dgm:spPr/>
      <dgm:t>
        <a:bodyPr/>
        <a:lstStyle/>
        <a:p>
          <a:pPr>
            <a:buFontTx/>
            <a:buNone/>
          </a:pPr>
          <a:r>
            <a:rPr lang="vi-VN" sz="2000" b="0" i="0" dirty="0"/>
            <a:t>   Tôn trọng quyền tự định đoạt thông qua thương lượng của các bên trong suốt quá trình giải quyết tranh chấp lao động</a:t>
          </a:r>
          <a:endParaRPr lang="vi-VN" sz="2000" dirty="0"/>
        </a:p>
      </dgm:t>
    </dgm:pt>
    <dgm:pt modelId="{6D5BA37E-D8D7-49DF-A2E2-9606CFACA673}" cxnId="{2BE06D0D-FB03-468B-BBE8-A80F1CF590EC}" type="parTrans">
      <dgm:prSet/>
      <dgm:spPr/>
      <dgm:t>
        <a:bodyPr/>
        <a:lstStyle/>
        <a:p>
          <a:endParaRPr lang="vi-VN" sz="2000"/>
        </a:p>
      </dgm:t>
    </dgm:pt>
    <dgm:pt modelId="{135DF392-23C1-4682-9BEA-0B72B7A5654B}" cxnId="{2BE06D0D-FB03-468B-BBE8-A80F1CF590EC}" type="sibTrans">
      <dgm:prSet/>
      <dgm:spPr/>
      <dgm:t>
        <a:bodyPr/>
        <a:lstStyle/>
        <a:p>
          <a:endParaRPr lang="vi-VN" sz="2000"/>
        </a:p>
      </dgm:t>
    </dgm:pt>
    <dgm:pt modelId="{1887660A-3BCD-43FA-BB98-1E93627F378C}">
      <dgm:prSet phldrT="[Text]" custT="1"/>
      <dgm:spPr/>
      <dgm:t>
        <a:bodyPr/>
        <a:lstStyle/>
        <a:p>
          <a:r>
            <a:rPr lang="en-US" sz="3000" dirty="0"/>
            <a:t>2</a:t>
          </a:r>
          <a:endParaRPr lang="vi-VN" sz="3000" dirty="0"/>
        </a:p>
      </dgm:t>
    </dgm:pt>
    <dgm:pt modelId="{73668185-D3C8-43E4-AB41-CDAB12766165}" cxnId="{F1DA582F-2423-4F0D-BFCE-9531D2A89FA3}" type="parTrans">
      <dgm:prSet/>
      <dgm:spPr/>
      <dgm:t>
        <a:bodyPr/>
        <a:lstStyle/>
        <a:p>
          <a:endParaRPr lang="vi-VN" sz="2000"/>
        </a:p>
      </dgm:t>
    </dgm:pt>
    <dgm:pt modelId="{628FEE43-095C-4234-8181-7CC20A99DF7B}" cxnId="{F1DA582F-2423-4F0D-BFCE-9531D2A89FA3}" type="sibTrans">
      <dgm:prSet/>
      <dgm:spPr/>
      <dgm:t>
        <a:bodyPr/>
        <a:lstStyle/>
        <a:p>
          <a:endParaRPr lang="vi-VN" sz="2000"/>
        </a:p>
      </dgm:t>
    </dgm:pt>
    <dgm:pt modelId="{00425088-2793-4934-87E0-D6BAC9DD89D1}">
      <dgm:prSet phldrT="[Text]" custT="1">
        <dgm:style>
          <a:lnRef idx="2">
            <a:schemeClr val="accent3"/>
          </a:lnRef>
          <a:fillRef idx="1">
            <a:schemeClr val="lt1"/>
          </a:fillRef>
          <a:effectRef idx="0">
            <a:schemeClr val="accent3"/>
          </a:effectRef>
          <a:fontRef idx="minor">
            <a:schemeClr val="dk1"/>
          </a:fontRef>
        </dgm:style>
      </dgm:prSet>
      <dgm:spPr/>
      <dgm:t>
        <a:bodyPr/>
        <a:lstStyle/>
        <a:p>
          <a:pPr algn="just">
            <a:buNone/>
          </a:pPr>
          <a:r>
            <a:rPr lang="vi-VN" sz="2000" b="0" i="0" dirty="0"/>
            <a:t>   Coi trọng giải quyết tranh chấp lao động thông qua hòa giải, trọng tài trên cơ sở tôn trọng quyền và lợi ích của hai bên, tôn trọng lợi ích chung của xã hội, không trái pháp luật</a:t>
          </a:r>
          <a:endParaRPr lang="vi-VN" sz="2000" dirty="0"/>
        </a:p>
      </dgm:t>
    </dgm:pt>
    <dgm:pt modelId="{E348E49B-E916-4A38-B097-4B54F301B4F4}" cxnId="{39F256B8-A5C6-495F-97D7-561C3FB96EE1}" type="parTrans">
      <dgm:prSet/>
      <dgm:spPr/>
      <dgm:t>
        <a:bodyPr/>
        <a:lstStyle/>
        <a:p>
          <a:endParaRPr lang="vi-VN" sz="2000"/>
        </a:p>
      </dgm:t>
    </dgm:pt>
    <dgm:pt modelId="{DF5610CF-14C2-4DB5-9081-42FDC0001188}" cxnId="{39F256B8-A5C6-495F-97D7-561C3FB96EE1}" type="sibTrans">
      <dgm:prSet/>
      <dgm:spPr/>
      <dgm:t>
        <a:bodyPr/>
        <a:lstStyle/>
        <a:p>
          <a:endParaRPr lang="vi-VN" sz="2000"/>
        </a:p>
      </dgm:t>
    </dgm:pt>
    <dgm:pt modelId="{2F342912-BBE5-4637-A363-8EEAAE068803}">
      <dgm:prSet phldrT="[Text]" custT="1"/>
      <dgm:spPr/>
      <dgm:t>
        <a:bodyPr/>
        <a:lstStyle/>
        <a:p>
          <a:r>
            <a:rPr lang="en-US" sz="3000" dirty="0"/>
            <a:t>3</a:t>
          </a:r>
          <a:endParaRPr lang="vi-VN" sz="3000" dirty="0"/>
        </a:p>
      </dgm:t>
    </dgm:pt>
    <dgm:pt modelId="{AF28C16F-B783-4428-8475-96F8084EB3BF}" cxnId="{B72E90BF-07D7-45F7-B962-5D92EC037848}" type="parTrans">
      <dgm:prSet/>
      <dgm:spPr/>
      <dgm:t>
        <a:bodyPr/>
        <a:lstStyle/>
        <a:p>
          <a:endParaRPr lang="vi-VN" sz="2000"/>
        </a:p>
      </dgm:t>
    </dgm:pt>
    <dgm:pt modelId="{E116B592-BC88-47EA-B718-6A7598E5DC1E}" cxnId="{B72E90BF-07D7-45F7-B962-5D92EC037848}" type="sibTrans">
      <dgm:prSet/>
      <dgm:spPr/>
      <dgm:t>
        <a:bodyPr/>
        <a:lstStyle/>
        <a:p>
          <a:endParaRPr lang="vi-VN" sz="2000"/>
        </a:p>
      </dgm:t>
    </dgm:pt>
    <dgm:pt modelId="{B4F02D21-0F6C-41DA-B760-E6DB3E623BAD}">
      <dgm:prSet phldrT="[Text]" custT="1">
        <dgm:style>
          <a:lnRef idx="2">
            <a:schemeClr val="accent4"/>
          </a:lnRef>
          <a:fillRef idx="1">
            <a:schemeClr val="lt1"/>
          </a:fillRef>
          <a:effectRef idx="0">
            <a:schemeClr val="accent4"/>
          </a:effectRef>
          <a:fontRef idx="minor">
            <a:schemeClr val="dk1"/>
          </a:fontRef>
        </dgm:style>
      </dgm:prSet>
      <dgm:spPr/>
      <dgm:t>
        <a:bodyPr/>
        <a:lstStyle/>
        <a:p>
          <a:pPr>
            <a:buNone/>
          </a:pPr>
          <a:r>
            <a:rPr lang="vi-VN" sz="2000" b="0" i="0" dirty="0"/>
            <a:t>   Bảo đảm sự tham gia của đại diện các bên trong quá trình giải quyết tranh chấp lao động</a:t>
          </a:r>
          <a:endParaRPr lang="vi-VN" sz="2000" dirty="0"/>
        </a:p>
      </dgm:t>
    </dgm:pt>
    <dgm:pt modelId="{A8730761-A626-44FA-846C-0198D9800283}" cxnId="{09E53BE3-3615-4CED-A0AD-E45DBDCE48C2}" type="parTrans">
      <dgm:prSet/>
      <dgm:spPr/>
      <dgm:t>
        <a:bodyPr/>
        <a:lstStyle/>
        <a:p>
          <a:endParaRPr lang="vi-VN" sz="2000"/>
        </a:p>
      </dgm:t>
    </dgm:pt>
    <dgm:pt modelId="{E5FF0807-8A99-43E6-A307-377E27D3CFC2}" cxnId="{09E53BE3-3615-4CED-A0AD-E45DBDCE48C2}" type="sibTrans">
      <dgm:prSet/>
      <dgm:spPr/>
      <dgm:t>
        <a:bodyPr/>
        <a:lstStyle/>
        <a:p>
          <a:endParaRPr lang="vi-VN" sz="2000"/>
        </a:p>
      </dgm:t>
    </dgm:pt>
    <dgm:pt modelId="{4D022FF5-BB85-4A28-8370-3F5B3929353C}">
      <dgm:prSet phldrT="[Text]" custT="1"/>
      <dgm:spPr/>
      <dgm:t>
        <a:bodyPr/>
        <a:lstStyle/>
        <a:p>
          <a:r>
            <a:rPr lang="en-US" sz="3000" dirty="0"/>
            <a:t>4</a:t>
          </a:r>
          <a:endParaRPr lang="vi-VN" sz="3000" dirty="0"/>
        </a:p>
      </dgm:t>
    </dgm:pt>
    <dgm:pt modelId="{8C618594-3F80-438F-B173-FA97791916EF}" cxnId="{4F0EB67B-E882-42DE-B55F-2902C107689A}" type="parTrans">
      <dgm:prSet/>
      <dgm:spPr/>
      <dgm:t>
        <a:bodyPr/>
        <a:lstStyle/>
        <a:p>
          <a:endParaRPr lang="vi-VN"/>
        </a:p>
      </dgm:t>
    </dgm:pt>
    <dgm:pt modelId="{0B426F0D-C8C9-400D-91B9-C77211E0FB11}" cxnId="{4F0EB67B-E882-42DE-B55F-2902C107689A}" type="sibTrans">
      <dgm:prSet/>
      <dgm:spPr/>
      <dgm:t>
        <a:bodyPr/>
        <a:lstStyle/>
        <a:p>
          <a:endParaRPr lang="vi-VN"/>
        </a:p>
      </dgm:t>
    </dgm:pt>
    <dgm:pt modelId="{11EEB3A2-003F-4526-A1A4-2CD5AE3D8B9E}">
      <dgm:prSet custT="1"/>
      <dgm:spPr/>
      <dgm:t>
        <a:bodyPr/>
        <a:lstStyle/>
        <a:p>
          <a:pPr>
            <a:buFontTx/>
            <a:buNone/>
          </a:pPr>
          <a:r>
            <a:rPr lang="vi-VN" sz="2000" b="0" i="0" kern="1200" dirty="0">
              <a:solidFill>
                <a:prstClr val="black">
                  <a:hueOff val="0"/>
                  <a:satOff val="0"/>
                  <a:lumOff val="0"/>
                  <a:alphaOff val="0"/>
                </a:prstClr>
              </a:solidFill>
              <a:latin typeface="Arial" panose="020B0604020202020204" pitchFamily="34" charset="0"/>
              <a:ea typeface="+mn-ea"/>
              <a:cs typeface="+mn-cs"/>
            </a:rPr>
            <a:t>   Công khai, minh bạch, khách quan, kịp thời, nhanh chóng và đúng pháp luật</a:t>
          </a:r>
        </a:p>
      </dgm:t>
    </dgm:pt>
    <dgm:pt modelId="{E4E791D6-E272-4608-A21F-A0C13CF87202}" cxnId="{BA2A8649-D936-4163-A2A7-C5FC55ED8CE6}" type="parTrans">
      <dgm:prSet/>
      <dgm:spPr/>
      <dgm:t>
        <a:bodyPr/>
        <a:lstStyle/>
        <a:p>
          <a:endParaRPr lang="vi-VN"/>
        </a:p>
      </dgm:t>
    </dgm:pt>
    <dgm:pt modelId="{49AE7356-F1DB-4A72-B724-3C4D88CEA931}" cxnId="{BA2A8649-D936-4163-A2A7-C5FC55ED8CE6}" type="sibTrans">
      <dgm:prSet/>
      <dgm:spPr/>
      <dgm:t>
        <a:bodyPr/>
        <a:lstStyle/>
        <a:p>
          <a:endParaRPr lang="vi-VN"/>
        </a:p>
      </dgm:t>
    </dgm:pt>
    <dgm:pt modelId="{257BA144-C224-429A-B0C5-491D007F6717}" type="pres">
      <dgm:prSet presAssocID="{907C8BB1-3466-47CD-B596-E740921E49F6}" presName="linearFlow" presStyleCnt="0">
        <dgm:presLayoutVars>
          <dgm:dir/>
          <dgm:animLvl val="lvl"/>
          <dgm:resizeHandles val="exact"/>
        </dgm:presLayoutVars>
      </dgm:prSet>
      <dgm:spPr/>
      <dgm:t>
        <a:bodyPr/>
        <a:lstStyle/>
        <a:p>
          <a:endParaRPr lang="en-US"/>
        </a:p>
      </dgm:t>
    </dgm:pt>
    <dgm:pt modelId="{FB021CDA-5C9A-4061-A458-7EC5C8D67DAD}" type="pres">
      <dgm:prSet presAssocID="{D9B59941-E696-455B-A9BF-F0CBD8960F00}" presName="composite" presStyleCnt="0"/>
      <dgm:spPr/>
    </dgm:pt>
    <dgm:pt modelId="{B900EFB2-A6E8-4C63-8BA0-3B99CD61DDDB}" type="pres">
      <dgm:prSet presAssocID="{D9B59941-E696-455B-A9BF-F0CBD8960F00}" presName="parentText" presStyleLbl="alignNode1" presStyleIdx="0" presStyleCnt="4">
        <dgm:presLayoutVars>
          <dgm:chMax val="1"/>
          <dgm:bulletEnabled val="1"/>
        </dgm:presLayoutVars>
      </dgm:prSet>
      <dgm:spPr/>
      <dgm:t>
        <a:bodyPr/>
        <a:lstStyle/>
        <a:p>
          <a:endParaRPr lang="en-US"/>
        </a:p>
      </dgm:t>
    </dgm:pt>
    <dgm:pt modelId="{C8AF304C-BEAA-48F7-8187-714E14F17148}" type="pres">
      <dgm:prSet presAssocID="{D9B59941-E696-455B-A9BF-F0CBD8960F00}" presName="descendantText" presStyleLbl="alignAcc1" presStyleIdx="0" presStyleCnt="4" custLinFactNeighborX="0">
        <dgm:presLayoutVars>
          <dgm:bulletEnabled val="1"/>
        </dgm:presLayoutVars>
      </dgm:prSet>
      <dgm:spPr/>
      <dgm:t>
        <a:bodyPr/>
        <a:lstStyle/>
        <a:p>
          <a:endParaRPr lang="en-US"/>
        </a:p>
      </dgm:t>
    </dgm:pt>
    <dgm:pt modelId="{89878002-DB4A-44C3-851C-2D33E984DC78}" type="pres">
      <dgm:prSet presAssocID="{CD2EF7E2-541A-4849-BFA1-DA81383E1712}" presName="sp" presStyleCnt="0"/>
      <dgm:spPr/>
    </dgm:pt>
    <dgm:pt modelId="{E8374090-1BD1-4858-8220-B36303734B1E}" type="pres">
      <dgm:prSet presAssocID="{1887660A-3BCD-43FA-BB98-1E93627F378C}" presName="composite" presStyleCnt="0"/>
      <dgm:spPr/>
    </dgm:pt>
    <dgm:pt modelId="{B7448F2B-4C9C-4A26-A7C5-71268B85EB61}" type="pres">
      <dgm:prSet presAssocID="{1887660A-3BCD-43FA-BB98-1E93627F378C}" presName="parentText" presStyleLbl="alignNode1" presStyleIdx="1" presStyleCnt="4">
        <dgm:presLayoutVars>
          <dgm:chMax val="1"/>
          <dgm:bulletEnabled val="1"/>
        </dgm:presLayoutVars>
      </dgm:prSet>
      <dgm:spPr/>
      <dgm:t>
        <a:bodyPr/>
        <a:lstStyle/>
        <a:p>
          <a:endParaRPr lang="en-US"/>
        </a:p>
      </dgm:t>
    </dgm:pt>
    <dgm:pt modelId="{834451A3-9536-43EA-B648-E9D669A133A8}" type="pres">
      <dgm:prSet presAssocID="{1887660A-3BCD-43FA-BB98-1E93627F378C}" presName="descendantText" presStyleLbl="alignAcc1" presStyleIdx="1" presStyleCnt="4" custScaleY="142002">
        <dgm:presLayoutVars>
          <dgm:bulletEnabled val="1"/>
        </dgm:presLayoutVars>
      </dgm:prSet>
      <dgm:spPr/>
      <dgm:t>
        <a:bodyPr/>
        <a:lstStyle/>
        <a:p>
          <a:endParaRPr lang="en-US"/>
        </a:p>
      </dgm:t>
    </dgm:pt>
    <dgm:pt modelId="{49869869-DA1A-4D0C-866C-97B45B732CCA}" type="pres">
      <dgm:prSet presAssocID="{628FEE43-095C-4234-8181-7CC20A99DF7B}" presName="sp" presStyleCnt="0"/>
      <dgm:spPr/>
    </dgm:pt>
    <dgm:pt modelId="{AA714FB9-225D-47A0-89F4-4644D1C347E8}" type="pres">
      <dgm:prSet presAssocID="{2F342912-BBE5-4637-A363-8EEAAE068803}" presName="composite" presStyleCnt="0"/>
      <dgm:spPr/>
    </dgm:pt>
    <dgm:pt modelId="{CF224E5B-35C8-4F71-AE98-64960229586E}" type="pres">
      <dgm:prSet presAssocID="{2F342912-BBE5-4637-A363-8EEAAE068803}" presName="parentText" presStyleLbl="alignNode1" presStyleIdx="2" presStyleCnt="4">
        <dgm:presLayoutVars>
          <dgm:chMax val="1"/>
          <dgm:bulletEnabled val="1"/>
        </dgm:presLayoutVars>
      </dgm:prSet>
      <dgm:spPr/>
      <dgm:t>
        <a:bodyPr/>
        <a:lstStyle/>
        <a:p>
          <a:endParaRPr lang="en-US"/>
        </a:p>
      </dgm:t>
    </dgm:pt>
    <dgm:pt modelId="{41C52924-787D-417C-BDF8-D3EDF1B6D67E}" type="pres">
      <dgm:prSet presAssocID="{2F342912-BBE5-4637-A363-8EEAAE068803}" presName="descendantText" presStyleLbl="alignAcc1" presStyleIdx="2" presStyleCnt="4">
        <dgm:presLayoutVars>
          <dgm:bulletEnabled val="1"/>
        </dgm:presLayoutVars>
      </dgm:prSet>
      <dgm:spPr/>
      <dgm:t>
        <a:bodyPr/>
        <a:lstStyle/>
        <a:p>
          <a:endParaRPr lang="en-US"/>
        </a:p>
      </dgm:t>
    </dgm:pt>
    <dgm:pt modelId="{1C2B8599-DE98-4BF9-9D09-39406B5ED9A6}" type="pres">
      <dgm:prSet presAssocID="{E116B592-BC88-47EA-B718-6A7598E5DC1E}" presName="sp" presStyleCnt="0"/>
      <dgm:spPr/>
    </dgm:pt>
    <dgm:pt modelId="{C129FBAE-1502-496C-BD16-1DC3DAC8C0A9}" type="pres">
      <dgm:prSet presAssocID="{4D022FF5-BB85-4A28-8370-3F5B3929353C}" presName="composite" presStyleCnt="0"/>
      <dgm:spPr/>
    </dgm:pt>
    <dgm:pt modelId="{34A543B5-FFD3-4096-9E0E-C0121FF1DF01}" type="pres">
      <dgm:prSet presAssocID="{4D022FF5-BB85-4A28-8370-3F5B3929353C}" presName="parentText" presStyleLbl="alignNode1" presStyleIdx="3" presStyleCnt="4">
        <dgm:presLayoutVars>
          <dgm:chMax val="1"/>
          <dgm:bulletEnabled val="1"/>
        </dgm:presLayoutVars>
      </dgm:prSet>
      <dgm:spPr/>
      <dgm:t>
        <a:bodyPr/>
        <a:lstStyle/>
        <a:p>
          <a:endParaRPr lang="en-US"/>
        </a:p>
      </dgm:t>
    </dgm:pt>
    <dgm:pt modelId="{C894E589-10C7-471C-B302-F4B0D155CF7D}" type="pres">
      <dgm:prSet presAssocID="{4D022FF5-BB85-4A28-8370-3F5B3929353C}" presName="descendantText" presStyleLbl="alignAcc1" presStyleIdx="3" presStyleCnt="4">
        <dgm:presLayoutVars>
          <dgm:bulletEnabled val="1"/>
        </dgm:presLayoutVars>
      </dgm:prSet>
      <dgm:spPr/>
      <dgm:t>
        <a:bodyPr/>
        <a:lstStyle/>
        <a:p>
          <a:endParaRPr lang="en-US"/>
        </a:p>
      </dgm:t>
    </dgm:pt>
  </dgm:ptLst>
  <dgm:cxnLst>
    <dgm:cxn modelId="{4F0EB67B-E882-42DE-B55F-2902C107689A}" srcId="{907C8BB1-3466-47CD-B596-E740921E49F6}" destId="{4D022FF5-BB85-4A28-8370-3F5B3929353C}" srcOrd="3" destOrd="0" parTransId="{8C618594-3F80-438F-B173-FA97791916EF}" sibTransId="{0B426F0D-C8C9-400D-91B9-C77211E0FB11}"/>
    <dgm:cxn modelId="{2BE06D0D-FB03-468B-BBE8-A80F1CF590EC}" srcId="{D9B59941-E696-455B-A9BF-F0CBD8960F00}" destId="{4733BD10-2506-4A46-8F88-8045615CAA1B}" srcOrd="0" destOrd="0" parTransId="{6D5BA37E-D8D7-49DF-A2E2-9606CFACA673}" sibTransId="{135DF392-23C1-4682-9BEA-0B72B7A5654B}"/>
    <dgm:cxn modelId="{A9786938-C7CF-45E1-9B4D-568E155D07AE}" type="presOf" srcId="{D9B59941-E696-455B-A9BF-F0CBD8960F00}" destId="{B900EFB2-A6E8-4C63-8BA0-3B99CD61DDDB}" srcOrd="0" destOrd="0" presId="urn:microsoft.com/office/officeart/2005/8/layout/chevron2"/>
    <dgm:cxn modelId="{B84458DD-D95E-42F8-917C-E1EEF013550E}" type="presOf" srcId="{1887660A-3BCD-43FA-BB98-1E93627F378C}" destId="{B7448F2B-4C9C-4A26-A7C5-71268B85EB61}" srcOrd="0" destOrd="0" presId="urn:microsoft.com/office/officeart/2005/8/layout/chevron2"/>
    <dgm:cxn modelId="{09E53BE3-3615-4CED-A0AD-E45DBDCE48C2}" srcId="{4D022FF5-BB85-4A28-8370-3F5B3929353C}" destId="{B4F02D21-0F6C-41DA-B760-E6DB3E623BAD}" srcOrd="0" destOrd="0" parTransId="{A8730761-A626-44FA-846C-0198D9800283}" sibTransId="{E5FF0807-8A99-43E6-A307-377E27D3CFC2}"/>
    <dgm:cxn modelId="{16595A07-CFD0-4C9D-BFD4-4B483821E8E9}" type="presOf" srcId="{4D022FF5-BB85-4A28-8370-3F5B3929353C}" destId="{34A543B5-FFD3-4096-9E0E-C0121FF1DF01}" srcOrd="0" destOrd="0" presId="urn:microsoft.com/office/officeart/2005/8/layout/chevron2"/>
    <dgm:cxn modelId="{39F256B8-A5C6-495F-97D7-561C3FB96EE1}" srcId="{1887660A-3BCD-43FA-BB98-1E93627F378C}" destId="{00425088-2793-4934-87E0-D6BAC9DD89D1}" srcOrd="0" destOrd="0" parTransId="{E348E49B-E916-4A38-B097-4B54F301B4F4}" sibTransId="{DF5610CF-14C2-4DB5-9081-42FDC0001188}"/>
    <dgm:cxn modelId="{9B383058-1987-40CB-A320-16FAD04CB464}" srcId="{907C8BB1-3466-47CD-B596-E740921E49F6}" destId="{D9B59941-E696-455B-A9BF-F0CBD8960F00}" srcOrd="0" destOrd="0" parTransId="{1D3ADFEC-990A-4177-B72F-C9F72761CA92}" sibTransId="{CD2EF7E2-541A-4849-BFA1-DA81383E1712}"/>
    <dgm:cxn modelId="{4AD437FB-34BD-4812-8000-C5C7CB1DB012}" type="presOf" srcId="{907C8BB1-3466-47CD-B596-E740921E49F6}" destId="{257BA144-C224-429A-B0C5-491D007F6717}" srcOrd="0" destOrd="0" presId="urn:microsoft.com/office/officeart/2005/8/layout/chevron2"/>
    <dgm:cxn modelId="{21CB26E4-41E7-4CEF-9BA3-EBEBEC3278F7}" type="presOf" srcId="{00425088-2793-4934-87E0-D6BAC9DD89D1}" destId="{834451A3-9536-43EA-B648-E9D669A133A8}" srcOrd="0" destOrd="0" presId="urn:microsoft.com/office/officeart/2005/8/layout/chevron2"/>
    <dgm:cxn modelId="{F1DA582F-2423-4F0D-BFCE-9531D2A89FA3}" srcId="{907C8BB1-3466-47CD-B596-E740921E49F6}" destId="{1887660A-3BCD-43FA-BB98-1E93627F378C}" srcOrd="1" destOrd="0" parTransId="{73668185-D3C8-43E4-AB41-CDAB12766165}" sibTransId="{628FEE43-095C-4234-8181-7CC20A99DF7B}"/>
    <dgm:cxn modelId="{C8E44D82-8F4A-4380-88CB-4EDB65923820}" type="presOf" srcId="{4733BD10-2506-4A46-8F88-8045615CAA1B}" destId="{C8AF304C-BEAA-48F7-8187-714E14F17148}" srcOrd="0" destOrd="0" presId="urn:microsoft.com/office/officeart/2005/8/layout/chevron2"/>
    <dgm:cxn modelId="{45E66F65-FF03-4113-870B-02DA08D0AFE2}" type="presOf" srcId="{B4F02D21-0F6C-41DA-B760-E6DB3E623BAD}" destId="{C894E589-10C7-471C-B302-F4B0D155CF7D}" srcOrd="0" destOrd="0" presId="urn:microsoft.com/office/officeart/2005/8/layout/chevron2"/>
    <dgm:cxn modelId="{BA2A8649-D936-4163-A2A7-C5FC55ED8CE6}" srcId="{2F342912-BBE5-4637-A363-8EEAAE068803}" destId="{11EEB3A2-003F-4526-A1A4-2CD5AE3D8B9E}" srcOrd="0" destOrd="0" parTransId="{E4E791D6-E272-4608-A21F-A0C13CF87202}" sibTransId="{49AE7356-F1DB-4A72-B724-3C4D88CEA931}"/>
    <dgm:cxn modelId="{2162CE3B-0042-43C6-914F-869EB0A2B412}" type="presOf" srcId="{2F342912-BBE5-4637-A363-8EEAAE068803}" destId="{CF224E5B-35C8-4F71-AE98-64960229586E}" srcOrd="0" destOrd="0" presId="urn:microsoft.com/office/officeart/2005/8/layout/chevron2"/>
    <dgm:cxn modelId="{55121327-DD68-4C63-A59D-E7C02580039B}" type="presOf" srcId="{11EEB3A2-003F-4526-A1A4-2CD5AE3D8B9E}" destId="{41C52924-787D-417C-BDF8-D3EDF1B6D67E}" srcOrd="0" destOrd="0" presId="urn:microsoft.com/office/officeart/2005/8/layout/chevron2"/>
    <dgm:cxn modelId="{B72E90BF-07D7-45F7-B962-5D92EC037848}" srcId="{907C8BB1-3466-47CD-B596-E740921E49F6}" destId="{2F342912-BBE5-4637-A363-8EEAAE068803}" srcOrd="2" destOrd="0" parTransId="{AF28C16F-B783-4428-8475-96F8084EB3BF}" sibTransId="{E116B592-BC88-47EA-B718-6A7598E5DC1E}"/>
    <dgm:cxn modelId="{31E7BD7E-81D4-48E0-B3A0-701092DAE06B}" type="presParOf" srcId="{257BA144-C224-429A-B0C5-491D007F6717}" destId="{FB021CDA-5C9A-4061-A458-7EC5C8D67DAD}" srcOrd="0" destOrd="0" presId="urn:microsoft.com/office/officeart/2005/8/layout/chevron2"/>
    <dgm:cxn modelId="{8130392A-8CB3-4AED-850A-AC7DC9980196}" type="presParOf" srcId="{FB021CDA-5C9A-4061-A458-7EC5C8D67DAD}" destId="{B900EFB2-A6E8-4C63-8BA0-3B99CD61DDDB}" srcOrd="0" destOrd="0" presId="urn:microsoft.com/office/officeart/2005/8/layout/chevron2"/>
    <dgm:cxn modelId="{87CEFA87-D45A-4108-8D07-4EC78AFE376A}" type="presParOf" srcId="{FB021CDA-5C9A-4061-A458-7EC5C8D67DAD}" destId="{C8AF304C-BEAA-48F7-8187-714E14F17148}" srcOrd="1" destOrd="0" presId="urn:microsoft.com/office/officeart/2005/8/layout/chevron2"/>
    <dgm:cxn modelId="{1E833399-72AA-480B-8D89-7F9774B5123A}" type="presParOf" srcId="{257BA144-C224-429A-B0C5-491D007F6717}" destId="{89878002-DB4A-44C3-851C-2D33E984DC78}" srcOrd="1" destOrd="0" presId="urn:microsoft.com/office/officeart/2005/8/layout/chevron2"/>
    <dgm:cxn modelId="{AEDA3737-27AC-4AD3-966C-72552B79953B}" type="presParOf" srcId="{257BA144-C224-429A-B0C5-491D007F6717}" destId="{E8374090-1BD1-4858-8220-B36303734B1E}" srcOrd="2" destOrd="0" presId="urn:microsoft.com/office/officeart/2005/8/layout/chevron2"/>
    <dgm:cxn modelId="{97929E72-C911-4AED-9830-827924C47227}" type="presParOf" srcId="{E8374090-1BD1-4858-8220-B36303734B1E}" destId="{B7448F2B-4C9C-4A26-A7C5-71268B85EB61}" srcOrd="0" destOrd="0" presId="urn:microsoft.com/office/officeart/2005/8/layout/chevron2"/>
    <dgm:cxn modelId="{20CD48BF-2B8A-4455-823F-C7DDA4078A5B}" type="presParOf" srcId="{E8374090-1BD1-4858-8220-B36303734B1E}" destId="{834451A3-9536-43EA-B648-E9D669A133A8}" srcOrd="1" destOrd="0" presId="urn:microsoft.com/office/officeart/2005/8/layout/chevron2"/>
    <dgm:cxn modelId="{7422E8E2-79D9-433A-A66A-FB159CF09A84}" type="presParOf" srcId="{257BA144-C224-429A-B0C5-491D007F6717}" destId="{49869869-DA1A-4D0C-866C-97B45B732CCA}" srcOrd="3" destOrd="0" presId="urn:microsoft.com/office/officeart/2005/8/layout/chevron2"/>
    <dgm:cxn modelId="{34EAD95E-9279-47DC-A91B-15D894789C73}" type="presParOf" srcId="{257BA144-C224-429A-B0C5-491D007F6717}" destId="{AA714FB9-225D-47A0-89F4-4644D1C347E8}" srcOrd="4" destOrd="0" presId="urn:microsoft.com/office/officeart/2005/8/layout/chevron2"/>
    <dgm:cxn modelId="{FE34BB4E-C3E3-413F-BFC2-7113EDEE701E}" type="presParOf" srcId="{AA714FB9-225D-47A0-89F4-4644D1C347E8}" destId="{CF224E5B-35C8-4F71-AE98-64960229586E}" srcOrd="0" destOrd="0" presId="urn:microsoft.com/office/officeart/2005/8/layout/chevron2"/>
    <dgm:cxn modelId="{15544EF4-A8AB-48C2-8F66-35140B44D2BB}" type="presParOf" srcId="{AA714FB9-225D-47A0-89F4-4644D1C347E8}" destId="{41C52924-787D-417C-BDF8-D3EDF1B6D67E}" srcOrd="1" destOrd="0" presId="urn:microsoft.com/office/officeart/2005/8/layout/chevron2"/>
    <dgm:cxn modelId="{9A99695B-FA07-4445-840D-1B78F23E3808}" type="presParOf" srcId="{257BA144-C224-429A-B0C5-491D007F6717}" destId="{1C2B8599-DE98-4BF9-9D09-39406B5ED9A6}" srcOrd="5" destOrd="0" presId="urn:microsoft.com/office/officeart/2005/8/layout/chevron2"/>
    <dgm:cxn modelId="{08D9AAE4-2500-4065-A86D-DFD2C0572AF2}" type="presParOf" srcId="{257BA144-C224-429A-B0C5-491D007F6717}" destId="{C129FBAE-1502-496C-BD16-1DC3DAC8C0A9}" srcOrd="6" destOrd="0" presId="urn:microsoft.com/office/officeart/2005/8/layout/chevron2"/>
    <dgm:cxn modelId="{9FACEE5A-0502-49F9-B688-2B261DCAEB4B}" type="presParOf" srcId="{C129FBAE-1502-496C-BD16-1DC3DAC8C0A9}" destId="{34A543B5-FFD3-4096-9E0E-C0121FF1DF01}" srcOrd="0" destOrd="0" presId="urn:microsoft.com/office/officeart/2005/8/layout/chevron2"/>
    <dgm:cxn modelId="{065E0D39-7CB6-42C9-BBBE-D28168ED64DB}" type="presParOf" srcId="{C129FBAE-1502-496C-BD16-1DC3DAC8C0A9}" destId="{C894E589-10C7-471C-B302-F4B0D155CF7D}"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CBEC0E-1089-45F7-B9A8-0EBE7D576363}" type="doc">
      <dgm:prSet loTypeId="urn:microsoft.com/office/officeart/2005/8/layout/bList2#1" loCatId="list" qsTypeId="urn:microsoft.com/office/officeart/2005/8/quickstyle/simple1" qsCatId="simple" csTypeId="urn:microsoft.com/office/officeart/2005/8/colors/accent0_3" csCatId="mainScheme" phldr="1"/>
      <dgm:spPr/>
      <dgm:t>
        <a:bodyPr/>
        <a:lstStyle/>
        <a:p>
          <a:endParaRPr lang="en-US"/>
        </a:p>
      </dgm:t>
    </dgm:pt>
    <dgm:pt modelId="{ABE0E97E-283D-4F6C-B7ED-D668EA9F5770}">
      <dgm:prSet phldrT="[Text]" custT="1">
        <dgm:style>
          <a:lnRef idx="1">
            <a:schemeClr val="accent2"/>
          </a:lnRef>
          <a:fillRef idx="2">
            <a:schemeClr val="accent2"/>
          </a:fillRef>
          <a:effectRef idx="1">
            <a:schemeClr val="accent2"/>
          </a:effectRef>
          <a:fontRef idx="minor">
            <a:schemeClr val="dk1"/>
          </a:fontRef>
        </dgm:style>
      </dgm:prSet>
      <dgm:spPr/>
      <dgm:t>
        <a:bodyPr/>
        <a:lstStyle/>
        <a:p>
          <a:pPr algn="ctr">
            <a:spcAft>
              <a:spcPts val="0"/>
            </a:spcAft>
          </a:pPr>
          <a:r>
            <a:rPr lang="en-US" sz="3700" b="1" dirty="0">
              <a:solidFill>
                <a:schemeClr val="tx1"/>
              </a:solidFill>
            </a:rPr>
            <a:t>  </a:t>
          </a:r>
          <a:r>
            <a:rPr lang="en-US" sz="2800" b="1" dirty="0" err="1">
              <a:solidFill>
                <a:srgbClr val="0000CC"/>
              </a:solidFill>
            </a:rPr>
            <a:t>Hình</a:t>
          </a:r>
          <a:r>
            <a:rPr lang="en-US" sz="2800" b="1" dirty="0">
              <a:solidFill>
                <a:srgbClr val="0000CC"/>
              </a:solidFill>
            </a:rPr>
            <a:t> </a:t>
          </a:r>
          <a:r>
            <a:rPr lang="en-US" sz="2800" b="1" dirty="0" err="1">
              <a:solidFill>
                <a:srgbClr val="0000CC"/>
              </a:solidFill>
            </a:rPr>
            <a:t>thức</a:t>
          </a:r>
          <a:r>
            <a:rPr lang="en-US" sz="2800" b="1" dirty="0">
              <a:solidFill>
                <a:srgbClr val="0000CC"/>
              </a:solidFill>
            </a:rPr>
            <a:t>: </a:t>
          </a:r>
        </a:p>
        <a:p>
          <a:pPr algn="ctr">
            <a:spcAft>
              <a:spcPts val="0"/>
            </a:spcAft>
          </a:pPr>
          <a:r>
            <a:rPr lang="en-US" sz="2800" b="1" dirty="0" err="1">
              <a:solidFill>
                <a:schemeClr val="tx1"/>
              </a:solidFill>
            </a:rPr>
            <a:t>Văn</a:t>
          </a:r>
          <a:r>
            <a:rPr lang="en-US" sz="2800" b="1" dirty="0">
              <a:solidFill>
                <a:schemeClr val="tx1"/>
              </a:solidFill>
            </a:rPr>
            <a:t> </a:t>
          </a:r>
          <a:r>
            <a:rPr lang="en-US" sz="2800" b="1" dirty="0" err="1">
              <a:solidFill>
                <a:schemeClr val="tx1"/>
              </a:solidFill>
            </a:rPr>
            <a:t>bản</a:t>
          </a:r>
          <a:endParaRPr lang="en-US" sz="2800" b="1" dirty="0">
            <a:solidFill>
              <a:schemeClr val="tx1"/>
            </a:solidFill>
          </a:endParaRPr>
        </a:p>
      </dgm:t>
    </dgm:pt>
    <dgm:pt modelId="{153EAD5B-5D70-42A7-9EAA-4782E1822DD0}" cxnId="{AA4A040B-DD35-4624-A269-98851AA053E4}" type="parTrans">
      <dgm:prSet/>
      <dgm:spPr/>
      <dgm:t>
        <a:bodyPr/>
        <a:lstStyle/>
        <a:p>
          <a:endParaRPr lang="en-US" sz="3700"/>
        </a:p>
      </dgm:t>
    </dgm:pt>
    <dgm:pt modelId="{A6B0C8B1-9D5F-4C48-9D2C-58B2312DA53B}" cxnId="{AA4A040B-DD35-4624-A269-98851AA053E4}" type="sibTrans">
      <dgm:prSet/>
      <dgm:spPr/>
      <dgm:t>
        <a:bodyPr/>
        <a:lstStyle/>
        <a:p>
          <a:endParaRPr lang="en-US" sz="3700"/>
        </a:p>
      </dgm:t>
    </dgm:pt>
    <dgm:pt modelId="{24313A72-A263-4546-A079-8DC10A9EC6E0}">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3700" dirty="0"/>
            <a:t>HĐLĐ </a:t>
          </a:r>
          <a:r>
            <a:rPr lang="en-US" sz="3700" dirty="0" err="1"/>
            <a:t>không</a:t>
          </a:r>
          <a:r>
            <a:rPr lang="en-US" sz="3700" dirty="0"/>
            <a:t> </a:t>
          </a:r>
          <a:r>
            <a:rPr lang="en-US" sz="3700" dirty="0" err="1"/>
            <a:t>xác</a:t>
          </a:r>
          <a:r>
            <a:rPr lang="en-US" sz="3700" dirty="0"/>
            <a:t> </a:t>
          </a:r>
          <a:r>
            <a:rPr lang="en-US" sz="3700" dirty="0" err="1"/>
            <a:t>định</a:t>
          </a:r>
          <a:r>
            <a:rPr lang="en-US" sz="3700" dirty="0"/>
            <a:t> </a:t>
          </a:r>
          <a:r>
            <a:rPr lang="en-US" sz="3700" dirty="0" err="1"/>
            <a:t>thời</a:t>
          </a:r>
          <a:r>
            <a:rPr lang="en-US" sz="3700" dirty="0"/>
            <a:t> </a:t>
          </a:r>
          <a:r>
            <a:rPr lang="en-US" sz="3700" dirty="0" err="1"/>
            <a:t>hạn</a:t>
          </a:r>
          <a:endParaRPr lang="en-US" sz="3700" dirty="0"/>
        </a:p>
      </dgm:t>
    </dgm:pt>
    <dgm:pt modelId="{3CE5DFE8-ECEE-4548-BEB3-A1C8316B595C}" cxnId="{69AA24E8-DB9E-4294-AC3D-D288814B1F8D}" type="parTrans">
      <dgm:prSet/>
      <dgm:spPr/>
      <dgm:t>
        <a:bodyPr/>
        <a:lstStyle/>
        <a:p>
          <a:endParaRPr lang="en-US" sz="3700"/>
        </a:p>
      </dgm:t>
    </dgm:pt>
    <dgm:pt modelId="{0D02F020-2CD1-4F1C-A3AD-3AF250E468B4}" cxnId="{69AA24E8-DB9E-4294-AC3D-D288814B1F8D}" type="sibTrans">
      <dgm:prSet/>
      <dgm:spPr/>
      <dgm:t>
        <a:bodyPr/>
        <a:lstStyle/>
        <a:p>
          <a:endParaRPr lang="en-US" sz="3700"/>
        </a:p>
      </dgm:t>
    </dgm:pt>
    <dgm:pt modelId="{74CEBC9D-AD0D-463E-89F6-CDBBFB4B7B1E}">
      <dgm:prSet phldrT="[Text]" custT="1">
        <dgm:style>
          <a:lnRef idx="1">
            <a:schemeClr val="accent2"/>
          </a:lnRef>
          <a:fillRef idx="2">
            <a:schemeClr val="accent2"/>
          </a:fillRef>
          <a:effectRef idx="1">
            <a:schemeClr val="accent2"/>
          </a:effectRef>
          <a:fontRef idx="minor">
            <a:schemeClr val="dk1"/>
          </a:fontRef>
        </dgm:style>
      </dgm:prSet>
      <dgm:spPr/>
      <dgm:t>
        <a:bodyPr/>
        <a:lstStyle/>
        <a:p>
          <a:pPr algn="ctr">
            <a:lnSpc>
              <a:spcPct val="100000"/>
            </a:lnSpc>
            <a:spcAft>
              <a:spcPts val="0"/>
            </a:spcAft>
          </a:pPr>
          <a:r>
            <a:rPr lang="en-US" sz="2800" b="1" dirty="0" err="1">
              <a:solidFill>
                <a:srgbClr val="0000CC"/>
              </a:solidFill>
            </a:rPr>
            <a:t>Hình</a:t>
          </a:r>
          <a:r>
            <a:rPr lang="en-US" sz="2800" b="1" dirty="0">
              <a:solidFill>
                <a:srgbClr val="0000CC"/>
              </a:solidFill>
            </a:rPr>
            <a:t> </a:t>
          </a:r>
          <a:r>
            <a:rPr lang="en-US" sz="2800" b="1" dirty="0" err="1">
              <a:solidFill>
                <a:srgbClr val="0000CC"/>
              </a:solidFill>
            </a:rPr>
            <a:t>thức</a:t>
          </a:r>
          <a:r>
            <a:rPr lang="en-US" sz="2800" b="1" dirty="0">
              <a:solidFill>
                <a:srgbClr val="0000CC"/>
              </a:solidFill>
            </a:rPr>
            <a:t>: </a:t>
          </a:r>
        </a:p>
        <a:p>
          <a:pPr algn="ctr">
            <a:lnSpc>
              <a:spcPct val="100000"/>
            </a:lnSpc>
            <a:spcAft>
              <a:spcPts val="0"/>
            </a:spcAft>
          </a:pPr>
          <a:r>
            <a:rPr lang="en-US" sz="2800" b="1" dirty="0" err="1">
              <a:solidFill>
                <a:schemeClr val="tx1"/>
              </a:solidFill>
            </a:rPr>
            <a:t>Văn</a:t>
          </a:r>
          <a:r>
            <a:rPr lang="en-US" sz="2800" b="1" dirty="0">
              <a:solidFill>
                <a:schemeClr val="tx1"/>
              </a:solidFill>
            </a:rPr>
            <a:t> </a:t>
          </a:r>
          <a:r>
            <a:rPr lang="en-US" sz="2800" b="1" dirty="0" err="1">
              <a:solidFill>
                <a:schemeClr val="tx1"/>
              </a:solidFill>
            </a:rPr>
            <a:t>bản</a:t>
          </a:r>
          <a:r>
            <a:rPr lang="en-US" sz="2800" b="1" dirty="0">
              <a:solidFill>
                <a:schemeClr val="tx1"/>
              </a:solidFill>
            </a:rPr>
            <a:t> </a:t>
          </a:r>
        </a:p>
        <a:p>
          <a:pPr algn="ctr">
            <a:lnSpc>
              <a:spcPct val="100000"/>
            </a:lnSpc>
            <a:spcAft>
              <a:spcPts val="0"/>
            </a:spcAft>
          </a:pPr>
          <a:r>
            <a:rPr lang="en-US" sz="2800" b="1" dirty="0" err="1">
              <a:solidFill>
                <a:schemeClr val="tx1"/>
              </a:solidFill>
            </a:rPr>
            <a:t>hoặc</a:t>
          </a:r>
          <a:r>
            <a:rPr lang="en-US" sz="2800" b="1" dirty="0">
              <a:solidFill>
                <a:schemeClr val="tx1"/>
              </a:solidFill>
            </a:rPr>
            <a:t> </a:t>
          </a:r>
          <a:r>
            <a:rPr lang="en-US" sz="2800" b="1" dirty="0" err="1">
              <a:solidFill>
                <a:schemeClr val="tx1"/>
              </a:solidFill>
            </a:rPr>
            <a:t>lời</a:t>
          </a:r>
          <a:r>
            <a:rPr lang="en-US" sz="2800" b="1" dirty="0">
              <a:solidFill>
                <a:schemeClr val="tx1"/>
              </a:solidFill>
            </a:rPr>
            <a:t> </a:t>
          </a:r>
          <a:r>
            <a:rPr lang="en-US" sz="2800" b="1" dirty="0" err="1">
              <a:solidFill>
                <a:schemeClr val="tx1"/>
              </a:solidFill>
            </a:rPr>
            <a:t>nói</a:t>
          </a:r>
          <a:endParaRPr lang="en-US" sz="2800" dirty="0">
            <a:solidFill>
              <a:schemeClr val="tx1"/>
            </a:solidFill>
          </a:endParaRPr>
        </a:p>
      </dgm:t>
    </dgm:pt>
    <dgm:pt modelId="{81F3B125-EDB9-472C-8DE1-4BC421DCB3CF}" cxnId="{91A1BDD7-697B-4CF7-8D8C-12F5DB8F46D4}" type="parTrans">
      <dgm:prSet/>
      <dgm:spPr/>
      <dgm:t>
        <a:bodyPr/>
        <a:lstStyle/>
        <a:p>
          <a:endParaRPr lang="en-US" sz="3700"/>
        </a:p>
      </dgm:t>
    </dgm:pt>
    <dgm:pt modelId="{8F235450-0173-4F28-A381-1DD292F37C1E}" cxnId="{91A1BDD7-697B-4CF7-8D8C-12F5DB8F46D4}" type="sibTrans">
      <dgm:prSet/>
      <dgm:spPr/>
      <dgm:t>
        <a:bodyPr/>
        <a:lstStyle/>
        <a:p>
          <a:endParaRPr lang="en-US" sz="3700"/>
        </a:p>
      </dgm:t>
    </dgm:pt>
    <dgm:pt modelId="{C9BEAFC3-653E-42FA-AE7C-08CF44FF6709}">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3700" dirty="0"/>
            <a:t>HĐLĐ </a:t>
          </a:r>
          <a:r>
            <a:rPr lang="en-US" sz="3700" dirty="0" err="1"/>
            <a:t>xác</a:t>
          </a:r>
          <a:r>
            <a:rPr lang="en-US" sz="3700" dirty="0"/>
            <a:t> </a:t>
          </a:r>
          <a:r>
            <a:rPr lang="en-US" sz="3700" dirty="0" err="1"/>
            <a:t>định</a:t>
          </a:r>
          <a:r>
            <a:rPr lang="en-US" sz="3700" dirty="0"/>
            <a:t> </a:t>
          </a:r>
          <a:r>
            <a:rPr lang="en-US" sz="3700" dirty="0" err="1"/>
            <a:t>thời</a:t>
          </a:r>
          <a:r>
            <a:rPr lang="en-US" sz="3700" dirty="0"/>
            <a:t> </a:t>
          </a:r>
          <a:r>
            <a:rPr lang="en-US" sz="3700" dirty="0" err="1"/>
            <a:t>hạn</a:t>
          </a:r>
          <a:endParaRPr lang="en-US" sz="3700" dirty="0"/>
        </a:p>
      </dgm:t>
    </dgm:pt>
    <dgm:pt modelId="{8868717E-D25D-442A-97AE-9B8F682F7C20}" cxnId="{2B58FF55-0DB9-4F74-8931-2270352A8766}" type="parTrans">
      <dgm:prSet/>
      <dgm:spPr/>
      <dgm:t>
        <a:bodyPr/>
        <a:lstStyle/>
        <a:p>
          <a:endParaRPr lang="en-US" sz="3700"/>
        </a:p>
      </dgm:t>
    </dgm:pt>
    <dgm:pt modelId="{C72EF8C2-0FD2-4A8B-8A85-AA876FF32518}" cxnId="{2B58FF55-0DB9-4F74-8931-2270352A8766}" type="sibTrans">
      <dgm:prSet/>
      <dgm:spPr/>
      <dgm:t>
        <a:bodyPr/>
        <a:lstStyle/>
        <a:p>
          <a:endParaRPr lang="en-US" sz="3700"/>
        </a:p>
      </dgm:t>
    </dgm:pt>
    <dgm:pt modelId="{BD0DA399-4278-4634-845B-D80DE8AF1305}" type="pres">
      <dgm:prSet presAssocID="{80CBEC0E-1089-45F7-B9A8-0EBE7D576363}" presName="diagram" presStyleCnt="0">
        <dgm:presLayoutVars>
          <dgm:dir/>
          <dgm:animLvl val="lvl"/>
          <dgm:resizeHandles val="exact"/>
        </dgm:presLayoutVars>
      </dgm:prSet>
      <dgm:spPr/>
      <dgm:t>
        <a:bodyPr/>
        <a:lstStyle/>
        <a:p>
          <a:endParaRPr lang="en-US"/>
        </a:p>
      </dgm:t>
    </dgm:pt>
    <dgm:pt modelId="{F2123058-86D4-403F-8C76-60591164436D}" type="pres">
      <dgm:prSet presAssocID="{ABE0E97E-283D-4F6C-B7ED-D668EA9F5770}" presName="compNode" presStyleCnt="0"/>
      <dgm:spPr/>
    </dgm:pt>
    <dgm:pt modelId="{0A3C6CDD-BD8B-4064-8A9B-131FC18FD1C1}" type="pres">
      <dgm:prSet presAssocID="{ABE0E97E-283D-4F6C-B7ED-D668EA9F5770}" presName="childRect" presStyleLbl="bgAcc1" presStyleIdx="0" presStyleCnt="2" custScaleX="117806" custScaleY="204533" custLinFactNeighborY="-45841">
        <dgm:presLayoutVars>
          <dgm:bulletEnabled val="1"/>
        </dgm:presLayoutVars>
      </dgm:prSet>
      <dgm:spPr/>
      <dgm:t>
        <a:bodyPr/>
        <a:lstStyle/>
        <a:p>
          <a:endParaRPr lang="en-US"/>
        </a:p>
      </dgm:t>
    </dgm:pt>
    <dgm:pt modelId="{8046B11F-BDA6-4538-88B7-BDA4323E9197}" type="pres">
      <dgm:prSet presAssocID="{ABE0E97E-283D-4F6C-B7ED-D668EA9F5770}" presName="parentText" presStyleLbl="node1" presStyleIdx="0" presStyleCnt="0">
        <dgm:presLayoutVars>
          <dgm:chMax val="0"/>
          <dgm:bulletEnabled val="1"/>
        </dgm:presLayoutVars>
      </dgm:prSet>
      <dgm:spPr/>
      <dgm:t>
        <a:bodyPr/>
        <a:lstStyle/>
        <a:p>
          <a:endParaRPr lang="en-US"/>
        </a:p>
      </dgm:t>
    </dgm:pt>
    <dgm:pt modelId="{825E5AAA-2272-44A4-97FE-D06380DD11BD}" type="pres">
      <dgm:prSet presAssocID="{ABE0E97E-283D-4F6C-B7ED-D668EA9F5770}" presName="parentRect" presStyleLbl="alignNode1" presStyleIdx="0" presStyleCnt="2" custScaleY="138909" custLinFactNeighborY="47929"/>
      <dgm:spPr/>
      <dgm:t>
        <a:bodyPr/>
        <a:lstStyle/>
        <a:p>
          <a:endParaRPr lang="en-US"/>
        </a:p>
      </dgm:t>
    </dgm:pt>
    <dgm:pt modelId="{458868B4-5EE7-4BFC-93E8-6F075C8FEF5D}" type="pres">
      <dgm:prSet presAssocID="{ABE0E97E-283D-4F6C-B7ED-D668EA9F5770}" presName="adorn" presStyleLbl="fgAccFollowNode1" presStyleIdx="0" presStyleCnt="2" custScaleX="68541" custScaleY="108555" custLinFactNeighborX="-16334" custLinFactNeighborY="-5589"/>
      <dgm:spPr>
        <a:blipFill rotWithShape="0">
          <a:blip xmlns:r="http://schemas.openxmlformats.org/officeDocument/2006/relationships" r:embed="rId1"/>
          <a:stretch>
            <a:fillRect/>
          </a:stretch>
        </a:blipFill>
      </dgm:spPr>
    </dgm:pt>
    <dgm:pt modelId="{36C3E182-1A04-4C41-8ECC-8138BC0F6554}" type="pres">
      <dgm:prSet presAssocID="{A6B0C8B1-9D5F-4C48-9D2C-58B2312DA53B}" presName="sibTrans" presStyleLbl="sibTrans2D1" presStyleIdx="0" presStyleCnt="0"/>
      <dgm:spPr/>
      <dgm:t>
        <a:bodyPr/>
        <a:lstStyle/>
        <a:p>
          <a:endParaRPr lang="en-US"/>
        </a:p>
      </dgm:t>
    </dgm:pt>
    <dgm:pt modelId="{24FBC735-22A7-419F-8D35-3A7BE45348F2}" type="pres">
      <dgm:prSet presAssocID="{74CEBC9D-AD0D-463E-89F6-CDBBFB4B7B1E}" presName="compNode" presStyleCnt="0"/>
      <dgm:spPr/>
    </dgm:pt>
    <dgm:pt modelId="{CE66BD2D-C9BF-40CF-8784-937ABC0ED496}" type="pres">
      <dgm:prSet presAssocID="{74CEBC9D-AD0D-463E-89F6-CDBBFB4B7B1E}" presName="childRect" presStyleLbl="bgAcc1" presStyleIdx="1" presStyleCnt="2" custScaleX="113516" custScaleY="204533" custLinFactNeighborY="-45841">
        <dgm:presLayoutVars>
          <dgm:bulletEnabled val="1"/>
        </dgm:presLayoutVars>
      </dgm:prSet>
      <dgm:spPr/>
      <dgm:t>
        <a:bodyPr/>
        <a:lstStyle/>
        <a:p>
          <a:endParaRPr lang="en-US"/>
        </a:p>
      </dgm:t>
    </dgm:pt>
    <dgm:pt modelId="{A98C0073-744F-4307-BC41-5E9416B04DA9}" type="pres">
      <dgm:prSet presAssocID="{74CEBC9D-AD0D-463E-89F6-CDBBFB4B7B1E}" presName="parentText" presStyleLbl="node1" presStyleIdx="0" presStyleCnt="0">
        <dgm:presLayoutVars>
          <dgm:chMax val="0"/>
          <dgm:bulletEnabled val="1"/>
        </dgm:presLayoutVars>
      </dgm:prSet>
      <dgm:spPr/>
      <dgm:t>
        <a:bodyPr/>
        <a:lstStyle/>
        <a:p>
          <a:endParaRPr lang="en-US"/>
        </a:p>
      </dgm:t>
    </dgm:pt>
    <dgm:pt modelId="{23D9BC7C-3AFB-451F-AAD1-3F88FA1D947D}" type="pres">
      <dgm:prSet presAssocID="{74CEBC9D-AD0D-463E-89F6-CDBBFB4B7B1E}" presName="parentRect" presStyleLbl="alignNode1" presStyleIdx="1" presStyleCnt="2" custScaleY="138909" custLinFactNeighborY="47929"/>
      <dgm:spPr/>
      <dgm:t>
        <a:bodyPr/>
        <a:lstStyle/>
        <a:p>
          <a:endParaRPr lang="en-US"/>
        </a:p>
      </dgm:t>
    </dgm:pt>
    <dgm:pt modelId="{23D1E1B1-087A-4EE0-925B-7A369C2EE304}" type="pres">
      <dgm:prSet presAssocID="{74CEBC9D-AD0D-463E-89F6-CDBBFB4B7B1E}" presName="adorn" presStyleLbl="fgAccFollowNode1" presStyleIdx="1" presStyleCnt="2" custScaleX="61459" custScaleY="111884" custLinFactNeighborX="-4792" custLinFactNeighborY="-13286"/>
      <dgm:spPr>
        <a:blipFill rotWithShape="0">
          <a:blip xmlns:r="http://schemas.openxmlformats.org/officeDocument/2006/relationships" r:embed="rId1"/>
          <a:stretch>
            <a:fillRect/>
          </a:stretch>
        </a:blipFill>
      </dgm:spPr>
    </dgm:pt>
  </dgm:ptLst>
  <dgm:cxnLst>
    <dgm:cxn modelId="{A5028465-6750-4E60-A544-4E53AB518219}" type="presOf" srcId="{ABE0E97E-283D-4F6C-B7ED-D668EA9F5770}" destId="{8046B11F-BDA6-4538-88B7-BDA4323E9197}" srcOrd="0" destOrd="0" presId="urn:microsoft.com/office/officeart/2005/8/layout/bList2#1"/>
    <dgm:cxn modelId="{7BF901BA-4668-4490-89E5-37DB5678DDBE}" type="presOf" srcId="{74CEBC9D-AD0D-463E-89F6-CDBBFB4B7B1E}" destId="{A98C0073-744F-4307-BC41-5E9416B04DA9}" srcOrd="0" destOrd="0" presId="urn:microsoft.com/office/officeart/2005/8/layout/bList2#1"/>
    <dgm:cxn modelId="{4143E423-5C7A-4A2C-9278-898EAEAFE529}" type="presOf" srcId="{C9BEAFC3-653E-42FA-AE7C-08CF44FF6709}" destId="{CE66BD2D-C9BF-40CF-8784-937ABC0ED496}" srcOrd="0" destOrd="0" presId="urn:microsoft.com/office/officeart/2005/8/layout/bList2#1"/>
    <dgm:cxn modelId="{AA4A040B-DD35-4624-A269-98851AA053E4}" srcId="{80CBEC0E-1089-45F7-B9A8-0EBE7D576363}" destId="{ABE0E97E-283D-4F6C-B7ED-D668EA9F5770}" srcOrd="0" destOrd="0" parTransId="{153EAD5B-5D70-42A7-9EAA-4782E1822DD0}" sibTransId="{A6B0C8B1-9D5F-4C48-9D2C-58B2312DA53B}"/>
    <dgm:cxn modelId="{2B58FF55-0DB9-4F74-8931-2270352A8766}" srcId="{74CEBC9D-AD0D-463E-89F6-CDBBFB4B7B1E}" destId="{C9BEAFC3-653E-42FA-AE7C-08CF44FF6709}" srcOrd="0" destOrd="0" parTransId="{8868717E-D25D-442A-97AE-9B8F682F7C20}" sibTransId="{C72EF8C2-0FD2-4A8B-8A85-AA876FF32518}"/>
    <dgm:cxn modelId="{690343EC-D2CE-4FBA-88A0-D5682F1A5792}" type="presOf" srcId="{24313A72-A263-4546-A079-8DC10A9EC6E0}" destId="{0A3C6CDD-BD8B-4064-8A9B-131FC18FD1C1}" srcOrd="0" destOrd="0" presId="urn:microsoft.com/office/officeart/2005/8/layout/bList2#1"/>
    <dgm:cxn modelId="{AC8BBF0C-5C53-461D-B438-FA0794E209E0}" type="presOf" srcId="{ABE0E97E-283D-4F6C-B7ED-D668EA9F5770}" destId="{825E5AAA-2272-44A4-97FE-D06380DD11BD}" srcOrd="1" destOrd="0" presId="urn:microsoft.com/office/officeart/2005/8/layout/bList2#1"/>
    <dgm:cxn modelId="{56C378C4-47B1-4462-B681-5B1CA14D3693}" type="presOf" srcId="{80CBEC0E-1089-45F7-B9A8-0EBE7D576363}" destId="{BD0DA399-4278-4634-845B-D80DE8AF1305}" srcOrd="0" destOrd="0" presId="urn:microsoft.com/office/officeart/2005/8/layout/bList2#1"/>
    <dgm:cxn modelId="{91A1BDD7-697B-4CF7-8D8C-12F5DB8F46D4}" srcId="{80CBEC0E-1089-45F7-B9A8-0EBE7D576363}" destId="{74CEBC9D-AD0D-463E-89F6-CDBBFB4B7B1E}" srcOrd="1" destOrd="0" parTransId="{81F3B125-EDB9-472C-8DE1-4BC421DCB3CF}" sibTransId="{8F235450-0173-4F28-A381-1DD292F37C1E}"/>
    <dgm:cxn modelId="{988956C4-0271-4EA8-967A-41281E475CDB}" type="presOf" srcId="{A6B0C8B1-9D5F-4C48-9D2C-58B2312DA53B}" destId="{36C3E182-1A04-4C41-8ECC-8138BC0F6554}" srcOrd="0" destOrd="0" presId="urn:microsoft.com/office/officeart/2005/8/layout/bList2#1"/>
    <dgm:cxn modelId="{69AA24E8-DB9E-4294-AC3D-D288814B1F8D}" srcId="{ABE0E97E-283D-4F6C-B7ED-D668EA9F5770}" destId="{24313A72-A263-4546-A079-8DC10A9EC6E0}" srcOrd="0" destOrd="0" parTransId="{3CE5DFE8-ECEE-4548-BEB3-A1C8316B595C}" sibTransId="{0D02F020-2CD1-4F1C-A3AD-3AF250E468B4}"/>
    <dgm:cxn modelId="{116A9EBD-C2DE-422C-9DA0-77446FD8BA26}" type="presOf" srcId="{74CEBC9D-AD0D-463E-89F6-CDBBFB4B7B1E}" destId="{23D9BC7C-3AFB-451F-AAD1-3F88FA1D947D}" srcOrd="1" destOrd="0" presId="urn:microsoft.com/office/officeart/2005/8/layout/bList2#1"/>
    <dgm:cxn modelId="{F368F793-553C-459F-A885-67D4AB2CCB51}" type="presParOf" srcId="{BD0DA399-4278-4634-845B-D80DE8AF1305}" destId="{F2123058-86D4-403F-8C76-60591164436D}" srcOrd="0" destOrd="0" presId="urn:microsoft.com/office/officeart/2005/8/layout/bList2#1"/>
    <dgm:cxn modelId="{D50C883E-6460-4013-9032-2B2E623BAA11}" type="presParOf" srcId="{F2123058-86D4-403F-8C76-60591164436D}" destId="{0A3C6CDD-BD8B-4064-8A9B-131FC18FD1C1}" srcOrd="0" destOrd="0" presId="urn:microsoft.com/office/officeart/2005/8/layout/bList2#1"/>
    <dgm:cxn modelId="{2C4383DE-67EC-4516-93AC-1937C5F0ED2A}" type="presParOf" srcId="{F2123058-86D4-403F-8C76-60591164436D}" destId="{8046B11F-BDA6-4538-88B7-BDA4323E9197}" srcOrd="1" destOrd="0" presId="urn:microsoft.com/office/officeart/2005/8/layout/bList2#1"/>
    <dgm:cxn modelId="{A56387E1-6717-4775-AFF8-585EE429D200}" type="presParOf" srcId="{F2123058-86D4-403F-8C76-60591164436D}" destId="{825E5AAA-2272-44A4-97FE-D06380DD11BD}" srcOrd="2" destOrd="0" presId="urn:microsoft.com/office/officeart/2005/8/layout/bList2#1"/>
    <dgm:cxn modelId="{6DBB6872-A1BF-4E9D-A50E-BE5AE5D9BCF2}" type="presParOf" srcId="{F2123058-86D4-403F-8C76-60591164436D}" destId="{458868B4-5EE7-4BFC-93E8-6F075C8FEF5D}" srcOrd="3" destOrd="0" presId="urn:microsoft.com/office/officeart/2005/8/layout/bList2#1"/>
    <dgm:cxn modelId="{CB7EFE8D-5E27-4C63-AEB5-C3FB7939FCA2}" type="presParOf" srcId="{BD0DA399-4278-4634-845B-D80DE8AF1305}" destId="{36C3E182-1A04-4C41-8ECC-8138BC0F6554}" srcOrd="1" destOrd="0" presId="urn:microsoft.com/office/officeart/2005/8/layout/bList2#1"/>
    <dgm:cxn modelId="{EDEC666D-5456-4864-B5D9-7D89FCACB4A6}" type="presParOf" srcId="{BD0DA399-4278-4634-845B-D80DE8AF1305}" destId="{24FBC735-22A7-419F-8D35-3A7BE45348F2}" srcOrd="2" destOrd="0" presId="urn:microsoft.com/office/officeart/2005/8/layout/bList2#1"/>
    <dgm:cxn modelId="{6917B6FC-70BC-4D13-A9E9-476D5917CD5F}" type="presParOf" srcId="{24FBC735-22A7-419F-8D35-3A7BE45348F2}" destId="{CE66BD2D-C9BF-40CF-8784-937ABC0ED496}" srcOrd="0" destOrd="0" presId="urn:microsoft.com/office/officeart/2005/8/layout/bList2#1"/>
    <dgm:cxn modelId="{E6CEBE8C-8523-4D74-A06E-51636BDEBAC7}" type="presParOf" srcId="{24FBC735-22A7-419F-8D35-3A7BE45348F2}" destId="{A98C0073-744F-4307-BC41-5E9416B04DA9}" srcOrd="1" destOrd="0" presId="urn:microsoft.com/office/officeart/2005/8/layout/bList2#1"/>
    <dgm:cxn modelId="{DD79D74A-90E1-47C4-AADE-7D839678D004}" type="presParOf" srcId="{24FBC735-22A7-419F-8D35-3A7BE45348F2}" destId="{23D9BC7C-3AFB-451F-AAD1-3F88FA1D947D}" srcOrd="2" destOrd="0" presId="urn:microsoft.com/office/officeart/2005/8/layout/bList2#1"/>
    <dgm:cxn modelId="{1BBEFB41-7172-4414-BDCB-E697E0AC768F}" type="presParOf" srcId="{24FBC735-22A7-419F-8D35-3A7BE45348F2}" destId="{23D1E1B1-087A-4EE0-925B-7A369C2EE304}" srcOrd="3" destOrd="0" presId="urn:microsoft.com/office/officeart/2005/8/layout/bList2#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1EDF61E-4519-4BAE-9669-ED3C15D35663}" type="doc">
      <dgm:prSet loTypeId="urn:microsoft.com/office/officeart/2005/8/layout/chevron2" loCatId="process" qsTypeId="urn:microsoft.com/office/officeart/2005/8/quickstyle/3d2" qsCatId="3D" csTypeId="urn:microsoft.com/office/officeart/2005/8/colors/accent1_2" csCatId="accent1" phldr="1"/>
      <dgm:spPr/>
      <dgm:t>
        <a:bodyPr/>
        <a:lstStyle/>
        <a:p>
          <a:endParaRPr lang="en-US"/>
        </a:p>
      </dgm:t>
    </dgm:pt>
    <dgm:pt modelId="{EF914A93-960D-481A-8C53-BBC87CD148ED}">
      <dgm:prSet custT="1"/>
      <dgm:spPr/>
      <dgm:t>
        <a:bodyPr/>
        <a:lstStyle/>
        <a:p>
          <a:pPr rtl="0"/>
          <a:r>
            <a:rPr lang="en-US" sz="5300" b="1"/>
            <a:t>1</a:t>
          </a:r>
          <a:endParaRPr lang="en-US" sz="5300" b="1" dirty="0"/>
        </a:p>
      </dgm:t>
    </dgm:pt>
    <dgm:pt modelId="{3E9B30A4-1CA4-4293-B14D-4BE434B105E2}" cxnId="{BC678576-DDCB-43FC-A5CA-2472F38B9AD5}" type="parTrans">
      <dgm:prSet/>
      <dgm:spPr/>
      <dgm:t>
        <a:bodyPr/>
        <a:lstStyle/>
        <a:p>
          <a:endParaRPr lang="en-US"/>
        </a:p>
      </dgm:t>
    </dgm:pt>
    <dgm:pt modelId="{9B634DE0-EC89-4ED6-9868-57E756284F45}" cxnId="{BC678576-DDCB-43FC-A5CA-2472F38B9AD5}" type="sibTrans">
      <dgm:prSet/>
      <dgm:spPr/>
      <dgm:t>
        <a:bodyPr/>
        <a:lstStyle/>
        <a:p>
          <a:endParaRPr lang="en-US"/>
        </a:p>
      </dgm:t>
    </dgm:pt>
    <dgm:pt modelId="{1F73D3E8-21DF-46F6-A81B-081A1143E577}">
      <dgm:prSet/>
      <dgm:spPr>
        <a:solidFill>
          <a:srgbClr val="FF0066"/>
        </a:solidFill>
      </dgm:spPr>
      <dgm:t>
        <a:bodyPr/>
        <a:lstStyle/>
        <a:p>
          <a:pPr rtl="0"/>
          <a:r>
            <a:rPr lang="en-US" b="1" dirty="0"/>
            <a:t>2</a:t>
          </a:r>
        </a:p>
      </dgm:t>
    </dgm:pt>
    <dgm:pt modelId="{F68ECB81-3FE1-4133-8551-2E87A98B4D8A}" cxnId="{FD0F2542-353A-4441-95F6-0F03BD995038}" type="parTrans">
      <dgm:prSet/>
      <dgm:spPr/>
      <dgm:t>
        <a:bodyPr/>
        <a:lstStyle/>
        <a:p>
          <a:endParaRPr lang="en-US"/>
        </a:p>
      </dgm:t>
    </dgm:pt>
    <dgm:pt modelId="{35D04F42-8ED4-4FA4-978A-9DF68084BE1D}" cxnId="{FD0F2542-353A-4441-95F6-0F03BD995038}" type="sibTrans">
      <dgm:prSet/>
      <dgm:spPr/>
      <dgm:t>
        <a:bodyPr/>
        <a:lstStyle/>
        <a:p>
          <a:endParaRPr lang="en-US"/>
        </a:p>
      </dgm:t>
    </dgm:pt>
    <dgm:pt modelId="{EE40426A-3AC6-45E1-9402-1BEA045B1C67}">
      <dgm:prSet custT="1"/>
      <dgm:spPr/>
      <dgm:t>
        <a:bodyPr/>
        <a:lstStyle/>
        <a:p>
          <a:pPr rtl="0"/>
          <a:r>
            <a:rPr lang="en-US" sz="3300" dirty="0" err="1"/>
            <a:t>Tự</a:t>
          </a:r>
          <a:r>
            <a:rPr lang="en-US" sz="3300" dirty="0"/>
            <a:t> </a:t>
          </a:r>
          <a:r>
            <a:rPr lang="en-US" sz="3300" dirty="0" err="1"/>
            <a:t>nguyện</a:t>
          </a:r>
          <a:r>
            <a:rPr lang="en-US" sz="3300" dirty="0"/>
            <a:t>, </a:t>
          </a:r>
          <a:r>
            <a:rPr lang="en-US" sz="3300" dirty="0" err="1"/>
            <a:t>bình</a:t>
          </a:r>
          <a:r>
            <a:rPr lang="en-US" sz="3300" dirty="0"/>
            <a:t> </a:t>
          </a:r>
          <a:r>
            <a:rPr lang="en-US" sz="3300" dirty="0" err="1"/>
            <a:t>đẳng</a:t>
          </a:r>
          <a:r>
            <a:rPr lang="en-US" sz="3300" dirty="0"/>
            <a:t>, </a:t>
          </a:r>
          <a:r>
            <a:rPr lang="en-US" sz="3300" dirty="0" err="1"/>
            <a:t>thiện</a:t>
          </a:r>
          <a:r>
            <a:rPr lang="en-US" sz="3300" dirty="0"/>
            <a:t> </a:t>
          </a:r>
          <a:r>
            <a:rPr lang="en-US" sz="3300" dirty="0" err="1"/>
            <a:t>chí</a:t>
          </a:r>
          <a:r>
            <a:rPr lang="en-US" sz="3300" dirty="0"/>
            <a:t> </a:t>
          </a:r>
          <a:r>
            <a:rPr lang="en-US" sz="3300" dirty="0" err="1"/>
            <a:t>hợp</a:t>
          </a:r>
          <a:r>
            <a:rPr lang="en-US" sz="3300" dirty="0"/>
            <a:t> </a:t>
          </a:r>
          <a:r>
            <a:rPr lang="en-US" sz="3300" dirty="0" err="1"/>
            <a:t>tác</a:t>
          </a:r>
          <a:r>
            <a:rPr lang="en-US" sz="3300" dirty="0"/>
            <a:t> </a:t>
          </a:r>
          <a:r>
            <a:rPr lang="en-US" sz="3300" dirty="0" err="1"/>
            <a:t>và</a:t>
          </a:r>
          <a:r>
            <a:rPr lang="en-US" sz="3300" dirty="0"/>
            <a:t> </a:t>
          </a:r>
          <a:r>
            <a:rPr lang="en-US" sz="3300" dirty="0" err="1"/>
            <a:t>trung</a:t>
          </a:r>
          <a:r>
            <a:rPr lang="en-US" sz="3300" dirty="0"/>
            <a:t> </a:t>
          </a:r>
          <a:r>
            <a:rPr lang="en-US" sz="3300" dirty="0" err="1"/>
            <a:t>thực</a:t>
          </a:r>
          <a:endParaRPr lang="en-US" sz="3300" dirty="0"/>
        </a:p>
      </dgm:t>
    </dgm:pt>
    <dgm:pt modelId="{E9A2FA72-772C-4F1F-811C-E6B232F58F9E}" cxnId="{20565667-0940-4D0C-811A-D493186F9615}" type="parTrans">
      <dgm:prSet/>
      <dgm:spPr/>
      <dgm:t>
        <a:bodyPr/>
        <a:lstStyle/>
        <a:p>
          <a:endParaRPr lang="en-US"/>
        </a:p>
      </dgm:t>
    </dgm:pt>
    <dgm:pt modelId="{5D2918BA-D626-4AB7-AAA9-7957536C5728}" cxnId="{20565667-0940-4D0C-811A-D493186F9615}" type="sibTrans">
      <dgm:prSet/>
      <dgm:spPr/>
      <dgm:t>
        <a:bodyPr/>
        <a:lstStyle/>
        <a:p>
          <a:endParaRPr lang="en-US"/>
        </a:p>
      </dgm:t>
    </dgm:pt>
    <dgm:pt modelId="{D17B59DF-698E-4644-A4EF-CFF6DA022D07}">
      <dgm:prSet custT="1"/>
      <dgm:spPr/>
      <dgm:t>
        <a:bodyPr/>
        <a:lstStyle/>
        <a:p>
          <a:pPr marL="285750" indent="0" defTabSz="1289050">
            <a:lnSpc>
              <a:spcPct val="90000"/>
            </a:lnSpc>
            <a:spcBef>
              <a:spcPct val="0"/>
            </a:spcBef>
            <a:spcAft>
              <a:spcPct val="15000"/>
            </a:spcAft>
            <a:buNone/>
          </a:pPr>
          <a:r>
            <a:rPr lang="en-US" sz="3300"/>
            <a:t>Tự do giao kết nhưng không được trái pháp luật, thỏa ước lao động tập thể và đạo đức xã hội</a:t>
          </a:r>
          <a:endParaRPr lang="en-US" sz="3300" dirty="0"/>
        </a:p>
      </dgm:t>
    </dgm:pt>
    <dgm:pt modelId="{6B0091F1-E256-4598-B359-B8F1EEE2AE61}" cxnId="{9F0E4B2A-5687-4307-AB7A-9955E724594D}" type="parTrans">
      <dgm:prSet/>
      <dgm:spPr/>
      <dgm:t>
        <a:bodyPr/>
        <a:lstStyle/>
        <a:p>
          <a:endParaRPr lang="en-US"/>
        </a:p>
      </dgm:t>
    </dgm:pt>
    <dgm:pt modelId="{F69CAEA4-E6D1-4435-AFEA-07FBEAB9AB8F}" cxnId="{9F0E4B2A-5687-4307-AB7A-9955E724594D}" type="sibTrans">
      <dgm:prSet/>
      <dgm:spPr/>
      <dgm:t>
        <a:bodyPr/>
        <a:lstStyle/>
        <a:p>
          <a:endParaRPr lang="en-US"/>
        </a:p>
      </dgm:t>
    </dgm:pt>
    <dgm:pt modelId="{DB6F5D1E-021D-4D8C-8E18-C7124C957E8D}" type="pres">
      <dgm:prSet presAssocID="{61EDF61E-4519-4BAE-9669-ED3C15D35663}" presName="linearFlow" presStyleCnt="0">
        <dgm:presLayoutVars>
          <dgm:dir/>
          <dgm:animLvl val="lvl"/>
          <dgm:resizeHandles val="exact"/>
        </dgm:presLayoutVars>
      </dgm:prSet>
      <dgm:spPr/>
      <dgm:t>
        <a:bodyPr/>
        <a:lstStyle/>
        <a:p>
          <a:endParaRPr lang="en-US"/>
        </a:p>
      </dgm:t>
    </dgm:pt>
    <dgm:pt modelId="{C6887603-F81A-4079-A733-04E11E442627}" type="pres">
      <dgm:prSet presAssocID="{EF914A93-960D-481A-8C53-BBC87CD148ED}" presName="composite" presStyleCnt="0"/>
      <dgm:spPr/>
    </dgm:pt>
    <dgm:pt modelId="{3140A502-771B-4CF9-BD1B-0D3414207597}" type="pres">
      <dgm:prSet presAssocID="{EF914A93-960D-481A-8C53-BBC87CD148ED}" presName="parentText" presStyleLbl="alignNode1" presStyleIdx="0" presStyleCnt="2" custLinFactNeighborX="-24845" custLinFactNeighborY="-115">
        <dgm:presLayoutVars>
          <dgm:chMax val="1"/>
          <dgm:bulletEnabled val="1"/>
        </dgm:presLayoutVars>
      </dgm:prSet>
      <dgm:spPr/>
      <dgm:t>
        <a:bodyPr/>
        <a:lstStyle/>
        <a:p>
          <a:endParaRPr lang="en-US"/>
        </a:p>
      </dgm:t>
    </dgm:pt>
    <dgm:pt modelId="{CBB42D40-3EC1-452B-A6AA-6A8B5DB30886}" type="pres">
      <dgm:prSet presAssocID="{EF914A93-960D-481A-8C53-BBC87CD148ED}" presName="descendantText" presStyleLbl="alignAcc1" presStyleIdx="0" presStyleCnt="2">
        <dgm:presLayoutVars>
          <dgm:bulletEnabled val="1"/>
        </dgm:presLayoutVars>
      </dgm:prSet>
      <dgm:spPr/>
      <dgm:t>
        <a:bodyPr/>
        <a:lstStyle/>
        <a:p>
          <a:endParaRPr lang="en-US"/>
        </a:p>
      </dgm:t>
    </dgm:pt>
    <dgm:pt modelId="{A445CC68-EBBD-4DF2-83E8-77800D3AA577}" type="pres">
      <dgm:prSet presAssocID="{9B634DE0-EC89-4ED6-9868-57E756284F45}" presName="sp" presStyleCnt="0"/>
      <dgm:spPr/>
    </dgm:pt>
    <dgm:pt modelId="{F16839AC-A1D0-4FBB-B2AD-05DF88FD3222}" type="pres">
      <dgm:prSet presAssocID="{1F73D3E8-21DF-46F6-A81B-081A1143E577}" presName="composite" presStyleCnt="0"/>
      <dgm:spPr/>
    </dgm:pt>
    <dgm:pt modelId="{15721E52-AAA1-4133-A359-D1984805C38E}" type="pres">
      <dgm:prSet presAssocID="{1F73D3E8-21DF-46F6-A81B-081A1143E577}" presName="parentText" presStyleLbl="alignNode1" presStyleIdx="1" presStyleCnt="2">
        <dgm:presLayoutVars>
          <dgm:chMax val="1"/>
          <dgm:bulletEnabled val="1"/>
        </dgm:presLayoutVars>
      </dgm:prSet>
      <dgm:spPr/>
      <dgm:t>
        <a:bodyPr/>
        <a:lstStyle/>
        <a:p>
          <a:endParaRPr lang="en-US"/>
        </a:p>
      </dgm:t>
    </dgm:pt>
    <dgm:pt modelId="{73747098-D745-417D-9BCA-63CA1D2770BC}" type="pres">
      <dgm:prSet presAssocID="{1F73D3E8-21DF-46F6-A81B-081A1143E577}" presName="descendantText" presStyleLbl="alignAcc1" presStyleIdx="1" presStyleCnt="2" custScaleY="126193" custLinFactNeighborX="2902" custLinFactNeighborY="-650">
        <dgm:presLayoutVars>
          <dgm:bulletEnabled val="1"/>
        </dgm:presLayoutVars>
      </dgm:prSet>
      <dgm:spPr/>
      <dgm:t>
        <a:bodyPr/>
        <a:lstStyle/>
        <a:p>
          <a:endParaRPr lang="en-US"/>
        </a:p>
      </dgm:t>
    </dgm:pt>
  </dgm:ptLst>
  <dgm:cxnLst>
    <dgm:cxn modelId="{E6317974-7B2A-4152-97D3-6F3C0874047E}" type="presOf" srcId="{EE40426A-3AC6-45E1-9402-1BEA045B1C67}" destId="{CBB42D40-3EC1-452B-A6AA-6A8B5DB30886}" srcOrd="0" destOrd="0" presId="urn:microsoft.com/office/officeart/2005/8/layout/chevron2"/>
    <dgm:cxn modelId="{95201BD9-52FD-4A6C-B0A3-EAD7456B55FE}" type="presOf" srcId="{1F73D3E8-21DF-46F6-A81B-081A1143E577}" destId="{15721E52-AAA1-4133-A359-D1984805C38E}" srcOrd="0" destOrd="0" presId="urn:microsoft.com/office/officeart/2005/8/layout/chevron2"/>
    <dgm:cxn modelId="{9F0E4B2A-5687-4307-AB7A-9955E724594D}" srcId="{1F73D3E8-21DF-46F6-A81B-081A1143E577}" destId="{D17B59DF-698E-4644-A4EF-CFF6DA022D07}" srcOrd="0" destOrd="0" parTransId="{6B0091F1-E256-4598-B359-B8F1EEE2AE61}" sibTransId="{F69CAEA4-E6D1-4435-AFEA-07FBEAB9AB8F}"/>
    <dgm:cxn modelId="{FD0F2542-353A-4441-95F6-0F03BD995038}" srcId="{61EDF61E-4519-4BAE-9669-ED3C15D35663}" destId="{1F73D3E8-21DF-46F6-A81B-081A1143E577}" srcOrd="1" destOrd="0" parTransId="{F68ECB81-3FE1-4133-8551-2E87A98B4D8A}" sibTransId="{35D04F42-8ED4-4FA4-978A-9DF68084BE1D}"/>
    <dgm:cxn modelId="{CE3F8283-E4B5-488C-B026-C64535B94397}" type="presOf" srcId="{EF914A93-960D-481A-8C53-BBC87CD148ED}" destId="{3140A502-771B-4CF9-BD1B-0D3414207597}" srcOrd="0" destOrd="0" presId="urn:microsoft.com/office/officeart/2005/8/layout/chevron2"/>
    <dgm:cxn modelId="{14C90A40-F516-42DF-A856-C40A6E50DEF1}" type="presOf" srcId="{D17B59DF-698E-4644-A4EF-CFF6DA022D07}" destId="{73747098-D745-417D-9BCA-63CA1D2770BC}" srcOrd="0" destOrd="0" presId="urn:microsoft.com/office/officeart/2005/8/layout/chevron2"/>
    <dgm:cxn modelId="{BC678576-DDCB-43FC-A5CA-2472F38B9AD5}" srcId="{61EDF61E-4519-4BAE-9669-ED3C15D35663}" destId="{EF914A93-960D-481A-8C53-BBC87CD148ED}" srcOrd="0" destOrd="0" parTransId="{3E9B30A4-1CA4-4293-B14D-4BE434B105E2}" sibTransId="{9B634DE0-EC89-4ED6-9868-57E756284F45}"/>
    <dgm:cxn modelId="{00E691F2-6833-4075-B4BA-4C12DA9D0474}" type="presOf" srcId="{61EDF61E-4519-4BAE-9669-ED3C15D35663}" destId="{DB6F5D1E-021D-4D8C-8E18-C7124C957E8D}" srcOrd="0" destOrd="0" presId="urn:microsoft.com/office/officeart/2005/8/layout/chevron2"/>
    <dgm:cxn modelId="{20565667-0940-4D0C-811A-D493186F9615}" srcId="{EF914A93-960D-481A-8C53-BBC87CD148ED}" destId="{EE40426A-3AC6-45E1-9402-1BEA045B1C67}" srcOrd="0" destOrd="0" parTransId="{E9A2FA72-772C-4F1F-811C-E6B232F58F9E}" sibTransId="{5D2918BA-D626-4AB7-AAA9-7957536C5728}"/>
    <dgm:cxn modelId="{1953CE78-8F18-45D5-B3B4-157362C93423}" type="presParOf" srcId="{DB6F5D1E-021D-4D8C-8E18-C7124C957E8D}" destId="{C6887603-F81A-4079-A733-04E11E442627}" srcOrd="0" destOrd="0" presId="urn:microsoft.com/office/officeart/2005/8/layout/chevron2"/>
    <dgm:cxn modelId="{A9FFA6DB-1E1C-4FAB-B9A5-A37973B157F9}" type="presParOf" srcId="{C6887603-F81A-4079-A733-04E11E442627}" destId="{3140A502-771B-4CF9-BD1B-0D3414207597}" srcOrd="0" destOrd="0" presId="urn:microsoft.com/office/officeart/2005/8/layout/chevron2"/>
    <dgm:cxn modelId="{C87E2D85-3CF4-4A72-9754-BCEC698FE969}" type="presParOf" srcId="{C6887603-F81A-4079-A733-04E11E442627}" destId="{CBB42D40-3EC1-452B-A6AA-6A8B5DB30886}" srcOrd="1" destOrd="0" presId="urn:microsoft.com/office/officeart/2005/8/layout/chevron2"/>
    <dgm:cxn modelId="{E9F4B5AE-C29F-4907-BA9A-F99C835657A9}" type="presParOf" srcId="{DB6F5D1E-021D-4D8C-8E18-C7124C957E8D}" destId="{A445CC68-EBBD-4DF2-83E8-77800D3AA577}" srcOrd="1" destOrd="0" presId="urn:microsoft.com/office/officeart/2005/8/layout/chevron2"/>
    <dgm:cxn modelId="{6A733F87-7C20-432D-AD99-083D352FC613}" type="presParOf" srcId="{DB6F5D1E-021D-4D8C-8E18-C7124C957E8D}" destId="{F16839AC-A1D0-4FBB-B2AD-05DF88FD3222}" srcOrd="2" destOrd="0" presId="urn:microsoft.com/office/officeart/2005/8/layout/chevron2"/>
    <dgm:cxn modelId="{B170D178-C7DF-4F51-B6BA-0C29AC81AC5F}" type="presParOf" srcId="{F16839AC-A1D0-4FBB-B2AD-05DF88FD3222}" destId="{15721E52-AAA1-4133-A359-D1984805C38E}" srcOrd="0" destOrd="0" presId="urn:microsoft.com/office/officeart/2005/8/layout/chevron2"/>
    <dgm:cxn modelId="{397A5F09-7CB3-4D50-BB6E-260686714D50}" type="presParOf" srcId="{F16839AC-A1D0-4FBB-B2AD-05DF88FD3222}" destId="{73747098-D745-417D-9BCA-63CA1D2770B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27EB4A9-3E0C-4DA7-B794-9CA1C48AB6DB}" type="doc">
      <dgm:prSet loTypeId="urn:microsoft.com/office/officeart/2005/8/layout/chevron2" loCatId="process" qsTypeId="urn:microsoft.com/office/officeart/2005/8/quickstyle/3d3" qsCatId="3D" csTypeId="urn:microsoft.com/office/officeart/2005/8/colors/colorful1#20" csCatId="colorful" phldr="1"/>
      <dgm:spPr/>
      <dgm:t>
        <a:bodyPr/>
        <a:lstStyle/>
        <a:p>
          <a:endParaRPr lang="vi-VN"/>
        </a:p>
      </dgm:t>
    </dgm:pt>
    <dgm:pt modelId="{3FC165BA-8E7F-40CC-B9B4-B1E231D0B900}">
      <dgm:prSet phldrT="[Text]" custT="1"/>
      <dgm:spPr/>
      <dgm:t>
        <a:bodyPr/>
        <a:lstStyle/>
        <a:p>
          <a:r>
            <a:rPr lang="en-US" sz="3000" b="1" dirty="0">
              <a:latin typeface="Arial" panose="020B0604020202020204" pitchFamily="34" charset="0"/>
              <a:cs typeface="Arial" panose="020B0604020202020204" pitchFamily="34" charset="0"/>
            </a:rPr>
            <a:t>1</a:t>
          </a:r>
          <a:endParaRPr lang="vi-VN" sz="3000" b="1" dirty="0">
            <a:latin typeface="Arial" panose="020B0604020202020204" pitchFamily="34" charset="0"/>
            <a:cs typeface="Arial" panose="020B0604020202020204" pitchFamily="34" charset="0"/>
          </a:endParaRPr>
        </a:p>
      </dgm:t>
    </dgm:pt>
    <dgm:pt modelId="{C67D16D0-4EA5-4E7D-90E9-7BC0B936BE58}" cxnId="{5105AF62-5A9C-4A43-BCF5-52B3B801CE9A}" type="parTrans">
      <dgm:prSet/>
      <dgm:spPr/>
      <dgm:t>
        <a:bodyPr/>
        <a:lstStyle/>
        <a:p>
          <a:endParaRPr lang="vi-VN" sz="1800">
            <a:latin typeface="Arial" panose="020B0604020202020204" pitchFamily="34" charset="0"/>
            <a:cs typeface="Arial" panose="020B0604020202020204" pitchFamily="34" charset="0"/>
          </a:endParaRPr>
        </a:p>
      </dgm:t>
    </dgm:pt>
    <dgm:pt modelId="{3E53C71A-0212-4700-9555-1431EDD62CAB}" cxnId="{5105AF62-5A9C-4A43-BCF5-52B3B801CE9A}" type="sibTrans">
      <dgm:prSet/>
      <dgm:spPr/>
      <dgm:t>
        <a:bodyPr/>
        <a:lstStyle/>
        <a:p>
          <a:endParaRPr lang="vi-VN" sz="1800">
            <a:latin typeface="Arial" panose="020B0604020202020204" pitchFamily="34" charset="0"/>
            <a:cs typeface="Arial" panose="020B0604020202020204" pitchFamily="34" charset="0"/>
          </a:endParaRPr>
        </a:p>
      </dgm:t>
    </dgm:pt>
    <dgm:pt modelId="{6EADD7F1-4CAE-4ECF-A159-83FE9387FF7F}">
      <dgm:prSet phldrT="[Text]" custT="1">
        <dgm:style>
          <a:lnRef idx="2">
            <a:schemeClr val="accent6"/>
          </a:lnRef>
          <a:fillRef idx="1">
            <a:schemeClr val="lt1"/>
          </a:fillRef>
          <a:effectRef idx="0">
            <a:schemeClr val="accent6"/>
          </a:effectRef>
          <a:fontRef idx="minor">
            <a:schemeClr val="dk1"/>
          </a:fontRef>
        </dgm:style>
      </dgm:prSet>
      <dgm:spPr/>
      <dgm:t>
        <a:bodyPr/>
        <a:lstStyle/>
        <a:p>
          <a:pPr algn="just">
            <a:buFont typeface="Wingdings" panose="05000000000000000000" pitchFamily="2" charset="2"/>
            <a:buNone/>
          </a:pPr>
          <a:r>
            <a:rPr lang="en-US" sz="2300" dirty="0"/>
            <a:t>  </a:t>
          </a:r>
          <a:r>
            <a:rPr lang="nl-NL" sz="2300" dirty="0"/>
            <a:t>Người lao động từ đủ 18 tuổi trở lên</a:t>
          </a:r>
          <a:endParaRPr lang="vi-VN" sz="2300" b="0" dirty="0">
            <a:latin typeface="Arial" panose="020B0604020202020204" pitchFamily="34" charset="0"/>
            <a:cs typeface="Arial" panose="020B0604020202020204" pitchFamily="34" charset="0"/>
          </a:endParaRPr>
        </a:p>
      </dgm:t>
    </dgm:pt>
    <dgm:pt modelId="{5D37A8AD-40D7-4143-99FA-E6629DEB4643}" cxnId="{ED7E565B-95C9-4393-BCE2-12716E230FE5}" type="parTrans">
      <dgm:prSet/>
      <dgm:spPr/>
      <dgm:t>
        <a:bodyPr/>
        <a:lstStyle/>
        <a:p>
          <a:endParaRPr lang="vi-VN" sz="1800">
            <a:latin typeface="Arial" panose="020B0604020202020204" pitchFamily="34" charset="0"/>
            <a:cs typeface="Arial" panose="020B0604020202020204" pitchFamily="34" charset="0"/>
          </a:endParaRPr>
        </a:p>
      </dgm:t>
    </dgm:pt>
    <dgm:pt modelId="{5B8D4B77-1276-44CE-87A4-6A9B0B341154}" cxnId="{ED7E565B-95C9-4393-BCE2-12716E230FE5}" type="sibTrans">
      <dgm:prSet/>
      <dgm:spPr/>
      <dgm:t>
        <a:bodyPr/>
        <a:lstStyle/>
        <a:p>
          <a:endParaRPr lang="vi-VN" sz="1800">
            <a:latin typeface="Arial" panose="020B0604020202020204" pitchFamily="34" charset="0"/>
            <a:cs typeface="Arial" panose="020B0604020202020204" pitchFamily="34" charset="0"/>
          </a:endParaRPr>
        </a:p>
      </dgm:t>
    </dgm:pt>
    <dgm:pt modelId="{79961501-46E1-4770-B9C0-1D209E81E74A}">
      <dgm:prSet phldrT="[Text]" custT="1"/>
      <dgm:spPr/>
      <dgm:t>
        <a:bodyPr/>
        <a:lstStyle/>
        <a:p>
          <a:r>
            <a:rPr lang="en-US" sz="3000" b="1" dirty="0">
              <a:solidFill>
                <a:schemeClr val="bg1"/>
              </a:solidFill>
              <a:latin typeface="Arial" panose="020B0604020202020204" pitchFamily="34" charset="0"/>
              <a:cs typeface="Arial" panose="020B0604020202020204" pitchFamily="34" charset="0"/>
            </a:rPr>
            <a:t>3</a:t>
          </a:r>
          <a:endParaRPr lang="vi-VN" sz="3000" b="1" dirty="0">
            <a:solidFill>
              <a:schemeClr val="bg1"/>
            </a:solidFill>
            <a:latin typeface="Arial" panose="020B0604020202020204" pitchFamily="34" charset="0"/>
            <a:cs typeface="Arial" panose="020B0604020202020204" pitchFamily="34" charset="0"/>
          </a:endParaRPr>
        </a:p>
      </dgm:t>
    </dgm:pt>
    <dgm:pt modelId="{D6CEAF29-5313-45CE-AE08-97F7D9EFB31B}" cxnId="{17620867-4273-4FDB-BBD3-05549C0C9D3C}" type="parTrans">
      <dgm:prSet/>
      <dgm:spPr/>
      <dgm:t>
        <a:bodyPr/>
        <a:lstStyle/>
        <a:p>
          <a:endParaRPr lang="vi-VN" sz="1800">
            <a:latin typeface="Arial" panose="020B0604020202020204" pitchFamily="34" charset="0"/>
            <a:cs typeface="Arial" panose="020B0604020202020204" pitchFamily="34" charset="0"/>
          </a:endParaRPr>
        </a:p>
      </dgm:t>
    </dgm:pt>
    <dgm:pt modelId="{D110E66A-D957-4D8A-BE63-2D2C84091175}" cxnId="{17620867-4273-4FDB-BBD3-05549C0C9D3C}" type="sibTrans">
      <dgm:prSet/>
      <dgm:spPr/>
      <dgm:t>
        <a:bodyPr/>
        <a:lstStyle/>
        <a:p>
          <a:endParaRPr lang="vi-VN" sz="1800">
            <a:latin typeface="Arial" panose="020B0604020202020204" pitchFamily="34" charset="0"/>
            <a:cs typeface="Arial" panose="020B0604020202020204" pitchFamily="34" charset="0"/>
          </a:endParaRPr>
        </a:p>
      </dgm:t>
    </dgm:pt>
    <dgm:pt modelId="{97AEA0AE-0B53-4136-9511-AC0A8077852C}">
      <dgm:prSet phldrT="[Text]" custT="1">
        <dgm:style>
          <a:lnRef idx="2">
            <a:schemeClr val="accent3"/>
          </a:lnRef>
          <a:fillRef idx="1">
            <a:schemeClr val="lt1"/>
          </a:fillRef>
          <a:effectRef idx="0">
            <a:schemeClr val="accent3"/>
          </a:effectRef>
          <a:fontRef idx="minor">
            <a:schemeClr val="dk1"/>
          </a:fontRef>
        </dgm:style>
      </dgm:prSet>
      <dgm:spPr/>
      <dgm:t>
        <a:bodyPr/>
        <a:lstStyle/>
        <a:p>
          <a:pPr>
            <a:buNone/>
          </a:pPr>
          <a:r>
            <a:rPr lang="en-US" sz="2500" dirty="0"/>
            <a:t>   </a:t>
          </a:r>
          <a:r>
            <a:rPr lang="nl-NL" sz="2500" dirty="0"/>
            <a:t>Người chưa đủ 15 tuổi và người đại diện theo pháp luật của người đó</a:t>
          </a:r>
          <a:endParaRPr lang="vi-VN" sz="2500" b="0" dirty="0">
            <a:latin typeface="Arial" panose="020B0604020202020204" pitchFamily="34" charset="0"/>
            <a:cs typeface="Arial" panose="020B0604020202020204" pitchFamily="34" charset="0"/>
          </a:endParaRPr>
        </a:p>
      </dgm:t>
    </dgm:pt>
    <dgm:pt modelId="{400BA63C-CD73-4684-99A3-5AEB08A73B40}" cxnId="{C6990F09-19ED-4E62-A574-BDD6F62ED692}" type="parTrans">
      <dgm:prSet/>
      <dgm:spPr/>
      <dgm:t>
        <a:bodyPr/>
        <a:lstStyle/>
        <a:p>
          <a:endParaRPr lang="vi-VN" sz="1800">
            <a:latin typeface="Arial" panose="020B0604020202020204" pitchFamily="34" charset="0"/>
            <a:cs typeface="Arial" panose="020B0604020202020204" pitchFamily="34" charset="0"/>
          </a:endParaRPr>
        </a:p>
      </dgm:t>
    </dgm:pt>
    <dgm:pt modelId="{E8F2D487-C680-4B99-BF52-98BA647D7F88}" cxnId="{C6990F09-19ED-4E62-A574-BDD6F62ED692}" type="sibTrans">
      <dgm:prSet/>
      <dgm:spPr/>
      <dgm:t>
        <a:bodyPr/>
        <a:lstStyle/>
        <a:p>
          <a:endParaRPr lang="vi-VN" sz="1800">
            <a:latin typeface="Arial" panose="020B0604020202020204" pitchFamily="34" charset="0"/>
            <a:cs typeface="Arial" panose="020B0604020202020204" pitchFamily="34" charset="0"/>
          </a:endParaRPr>
        </a:p>
      </dgm:t>
    </dgm:pt>
    <dgm:pt modelId="{C00492D3-9B59-4ACA-8E3F-11E595C388C0}">
      <dgm:prSet custT="1"/>
      <dgm:spPr/>
      <dgm:t>
        <a:bodyPr/>
        <a:lstStyle/>
        <a:p>
          <a:r>
            <a:rPr lang="en-US" sz="3000" b="1" dirty="0">
              <a:latin typeface="Arial" panose="020B0604020202020204" pitchFamily="34" charset="0"/>
              <a:cs typeface="Arial" panose="020B0604020202020204" pitchFamily="34" charset="0"/>
            </a:rPr>
            <a:t>4</a:t>
          </a:r>
          <a:endParaRPr lang="vi-VN" sz="3000" b="1" dirty="0">
            <a:latin typeface="Arial" panose="020B0604020202020204" pitchFamily="34" charset="0"/>
            <a:cs typeface="Arial" panose="020B0604020202020204" pitchFamily="34" charset="0"/>
          </a:endParaRPr>
        </a:p>
      </dgm:t>
    </dgm:pt>
    <dgm:pt modelId="{AA6FF565-E1BD-4936-B2AC-6581C81B2B64}" cxnId="{DE05A1A4-7C94-4195-A73E-54029E30B956}" type="parTrans">
      <dgm:prSet/>
      <dgm:spPr/>
      <dgm:t>
        <a:bodyPr/>
        <a:lstStyle/>
        <a:p>
          <a:endParaRPr lang="vi-VN" sz="1800">
            <a:latin typeface="Arial" panose="020B0604020202020204" pitchFamily="34" charset="0"/>
            <a:cs typeface="Arial" panose="020B0604020202020204" pitchFamily="34" charset="0"/>
          </a:endParaRPr>
        </a:p>
      </dgm:t>
    </dgm:pt>
    <dgm:pt modelId="{4879EB04-7F96-4A18-8BEB-C4E1C2F32962}" cxnId="{DE05A1A4-7C94-4195-A73E-54029E30B956}" type="sibTrans">
      <dgm:prSet/>
      <dgm:spPr/>
      <dgm:t>
        <a:bodyPr/>
        <a:lstStyle/>
        <a:p>
          <a:endParaRPr lang="vi-VN" sz="1800">
            <a:latin typeface="Arial" panose="020B0604020202020204" pitchFamily="34" charset="0"/>
            <a:cs typeface="Arial" panose="020B0604020202020204" pitchFamily="34" charset="0"/>
          </a:endParaRPr>
        </a:p>
      </dgm:t>
    </dgm:pt>
    <dgm:pt modelId="{3D82ECC1-B965-43D2-9250-7C3B9F458711}">
      <dgm:prSet custT="1">
        <dgm:style>
          <a:lnRef idx="2">
            <a:schemeClr val="accent4"/>
          </a:lnRef>
          <a:fillRef idx="1">
            <a:schemeClr val="lt1"/>
          </a:fillRef>
          <a:effectRef idx="0">
            <a:schemeClr val="accent4"/>
          </a:effectRef>
          <a:fontRef idx="minor">
            <a:schemeClr val="dk1"/>
          </a:fontRef>
        </dgm:style>
      </dgm:prSet>
      <dgm:spPr/>
      <dgm:t>
        <a:bodyPr/>
        <a:lstStyle/>
        <a:p>
          <a:pPr>
            <a:buNone/>
          </a:pPr>
          <a:r>
            <a:rPr lang="en-US" sz="2500" dirty="0"/>
            <a:t>  </a:t>
          </a:r>
          <a:r>
            <a:rPr lang="nl-NL" sz="2500" dirty="0"/>
            <a:t>Người lao động được những người lao động trong nhóm ủy quyền hợp pháp giao kết hợp đồng lao động</a:t>
          </a:r>
          <a:endParaRPr lang="vi-VN" sz="2500" b="0" dirty="0">
            <a:latin typeface="Arial" panose="020B0604020202020204" pitchFamily="34" charset="0"/>
            <a:cs typeface="Arial" panose="020B0604020202020204" pitchFamily="34" charset="0"/>
          </a:endParaRPr>
        </a:p>
      </dgm:t>
    </dgm:pt>
    <dgm:pt modelId="{4A059E1C-9909-4090-9676-7E806ED66659}" cxnId="{AAD27873-1772-484E-AFA8-F8459216AA3C}" type="parTrans">
      <dgm:prSet/>
      <dgm:spPr/>
      <dgm:t>
        <a:bodyPr/>
        <a:lstStyle/>
        <a:p>
          <a:endParaRPr lang="vi-VN" sz="1800">
            <a:latin typeface="Arial" panose="020B0604020202020204" pitchFamily="34" charset="0"/>
            <a:cs typeface="Arial" panose="020B0604020202020204" pitchFamily="34" charset="0"/>
          </a:endParaRPr>
        </a:p>
      </dgm:t>
    </dgm:pt>
    <dgm:pt modelId="{93427E05-B504-41F5-AA7C-27E23F304A92}" cxnId="{AAD27873-1772-484E-AFA8-F8459216AA3C}" type="sibTrans">
      <dgm:prSet/>
      <dgm:spPr/>
      <dgm:t>
        <a:bodyPr/>
        <a:lstStyle/>
        <a:p>
          <a:endParaRPr lang="vi-VN" sz="1800">
            <a:latin typeface="Arial" panose="020B0604020202020204" pitchFamily="34" charset="0"/>
            <a:cs typeface="Arial" panose="020B0604020202020204" pitchFamily="34" charset="0"/>
          </a:endParaRPr>
        </a:p>
      </dgm:t>
    </dgm:pt>
    <dgm:pt modelId="{62E7B102-ED46-487B-B384-45015C6DAB0C}">
      <dgm:prSet phldrT="[Text]" custT="1"/>
      <dgm:spPr/>
      <dgm:t>
        <a:bodyPr/>
        <a:lstStyle/>
        <a:p>
          <a:r>
            <a:rPr lang="en-US" sz="3000" b="1" dirty="0">
              <a:solidFill>
                <a:schemeClr val="bg1"/>
              </a:solidFill>
              <a:latin typeface="Arial" panose="020B0604020202020204" pitchFamily="34" charset="0"/>
              <a:cs typeface="Arial" panose="020B0604020202020204" pitchFamily="34" charset="0"/>
            </a:rPr>
            <a:t>2</a:t>
          </a:r>
          <a:endParaRPr lang="vi-VN" sz="3000" b="1" dirty="0">
            <a:solidFill>
              <a:schemeClr val="bg1"/>
            </a:solidFill>
            <a:latin typeface="Arial" panose="020B0604020202020204" pitchFamily="34" charset="0"/>
            <a:cs typeface="Arial" panose="020B0604020202020204" pitchFamily="34" charset="0"/>
          </a:endParaRPr>
        </a:p>
      </dgm:t>
    </dgm:pt>
    <dgm:pt modelId="{937D1BD6-8705-4F30-8D81-3E8AB71B9EBB}" cxnId="{47ED4699-562E-4394-BCF4-33AA32CE2A6B}" type="parTrans">
      <dgm:prSet/>
      <dgm:spPr/>
      <dgm:t>
        <a:bodyPr/>
        <a:lstStyle/>
        <a:p>
          <a:endParaRPr lang="en-US"/>
        </a:p>
      </dgm:t>
    </dgm:pt>
    <dgm:pt modelId="{A6FAE199-7250-42F0-AE53-3A15A1AF2421}" cxnId="{47ED4699-562E-4394-BCF4-33AA32CE2A6B}" type="sibTrans">
      <dgm:prSet/>
      <dgm:spPr/>
      <dgm:t>
        <a:bodyPr/>
        <a:lstStyle/>
        <a:p>
          <a:endParaRPr lang="en-US"/>
        </a:p>
      </dgm:t>
    </dgm:pt>
    <dgm:pt modelId="{9F73DB7C-20F6-4165-8545-3C270BA6DD54}">
      <dgm:prSet/>
      <dgm:spPr/>
      <dgm:t>
        <a:bodyPr/>
        <a:lstStyle/>
        <a:p>
          <a:pPr>
            <a:buNone/>
          </a:pPr>
          <a:r>
            <a:rPr lang="nl-NL" dirty="0"/>
            <a:t>    Người lao động từ đủ 15 tuổi đến chưa đủ 18 tuổi khi có sự đồng ý bằng văn bản của người đại diện theo pháp luật của người đó</a:t>
          </a:r>
          <a:endParaRPr lang="en-US" dirty="0"/>
        </a:p>
      </dgm:t>
    </dgm:pt>
    <dgm:pt modelId="{2E65E9E1-4BF7-43F7-96A3-216535E67B49}" cxnId="{E76C7069-6FC1-4619-B287-B71813056631}" type="parTrans">
      <dgm:prSet/>
      <dgm:spPr/>
      <dgm:t>
        <a:bodyPr/>
        <a:lstStyle/>
        <a:p>
          <a:endParaRPr lang="en-US"/>
        </a:p>
      </dgm:t>
    </dgm:pt>
    <dgm:pt modelId="{880E20FB-8232-4438-A64F-91BEC41D4FC8}" cxnId="{E76C7069-6FC1-4619-B287-B71813056631}" type="sibTrans">
      <dgm:prSet/>
      <dgm:spPr/>
      <dgm:t>
        <a:bodyPr/>
        <a:lstStyle/>
        <a:p>
          <a:endParaRPr lang="en-US"/>
        </a:p>
      </dgm:t>
    </dgm:pt>
    <dgm:pt modelId="{27F06FAA-58A4-4E29-8432-C64EC25DC604}" type="pres">
      <dgm:prSet presAssocID="{C27EB4A9-3E0C-4DA7-B794-9CA1C48AB6DB}" presName="linearFlow" presStyleCnt="0">
        <dgm:presLayoutVars>
          <dgm:dir/>
          <dgm:animLvl val="lvl"/>
          <dgm:resizeHandles val="exact"/>
        </dgm:presLayoutVars>
      </dgm:prSet>
      <dgm:spPr/>
      <dgm:t>
        <a:bodyPr/>
        <a:lstStyle/>
        <a:p>
          <a:endParaRPr lang="en-US"/>
        </a:p>
      </dgm:t>
    </dgm:pt>
    <dgm:pt modelId="{19BD882D-E582-43CF-836B-9A63C187A33A}" type="pres">
      <dgm:prSet presAssocID="{3FC165BA-8E7F-40CC-B9B4-B1E231D0B900}" presName="composite" presStyleCnt="0"/>
      <dgm:spPr/>
    </dgm:pt>
    <dgm:pt modelId="{17D78AEA-C0EF-46E1-87A3-453EACDE4880}" type="pres">
      <dgm:prSet presAssocID="{3FC165BA-8E7F-40CC-B9B4-B1E231D0B900}" presName="parentText" presStyleLbl="alignNode1" presStyleIdx="0" presStyleCnt="4">
        <dgm:presLayoutVars>
          <dgm:chMax val="1"/>
          <dgm:bulletEnabled val="1"/>
        </dgm:presLayoutVars>
      </dgm:prSet>
      <dgm:spPr/>
      <dgm:t>
        <a:bodyPr/>
        <a:lstStyle/>
        <a:p>
          <a:endParaRPr lang="en-US"/>
        </a:p>
      </dgm:t>
    </dgm:pt>
    <dgm:pt modelId="{D86DBD4A-2DE3-4F3E-BAFC-A8ABC2E62C93}" type="pres">
      <dgm:prSet presAssocID="{3FC165BA-8E7F-40CC-B9B4-B1E231D0B900}" presName="descendantText" presStyleLbl="alignAcc1" presStyleIdx="0" presStyleCnt="4">
        <dgm:presLayoutVars>
          <dgm:bulletEnabled val="1"/>
        </dgm:presLayoutVars>
      </dgm:prSet>
      <dgm:spPr/>
      <dgm:t>
        <a:bodyPr/>
        <a:lstStyle/>
        <a:p>
          <a:endParaRPr lang="en-US"/>
        </a:p>
      </dgm:t>
    </dgm:pt>
    <dgm:pt modelId="{63BD05F6-9138-4176-9C0B-B3200E463FF0}" type="pres">
      <dgm:prSet presAssocID="{3E53C71A-0212-4700-9555-1431EDD62CAB}" presName="sp" presStyleCnt="0"/>
      <dgm:spPr/>
    </dgm:pt>
    <dgm:pt modelId="{06E60AB2-16F4-485C-97CD-3C7F1A5EAE31}" type="pres">
      <dgm:prSet presAssocID="{62E7B102-ED46-487B-B384-45015C6DAB0C}" presName="composite" presStyleCnt="0"/>
      <dgm:spPr/>
    </dgm:pt>
    <dgm:pt modelId="{F3D081BD-9262-4295-9966-A2F721676A8C}" type="pres">
      <dgm:prSet presAssocID="{62E7B102-ED46-487B-B384-45015C6DAB0C}" presName="parentText" presStyleLbl="alignNode1" presStyleIdx="1" presStyleCnt="4">
        <dgm:presLayoutVars>
          <dgm:chMax val="1"/>
          <dgm:bulletEnabled val="1"/>
        </dgm:presLayoutVars>
      </dgm:prSet>
      <dgm:spPr/>
      <dgm:t>
        <a:bodyPr/>
        <a:lstStyle/>
        <a:p>
          <a:endParaRPr lang="en-US"/>
        </a:p>
      </dgm:t>
    </dgm:pt>
    <dgm:pt modelId="{25A9184F-5445-43F5-BB71-5FCA419EFA85}" type="pres">
      <dgm:prSet presAssocID="{62E7B102-ED46-487B-B384-45015C6DAB0C}" presName="descendantText" presStyleLbl="alignAcc1" presStyleIdx="1" presStyleCnt="4">
        <dgm:presLayoutVars>
          <dgm:bulletEnabled val="1"/>
        </dgm:presLayoutVars>
      </dgm:prSet>
      <dgm:spPr/>
      <dgm:t>
        <a:bodyPr/>
        <a:lstStyle/>
        <a:p>
          <a:endParaRPr lang="en-US"/>
        </a:p>
      </dgm:t>
    </dgm:pt>
    <dgm:pt modelId="{5595DB44-960C-4222-B369-84B1753469C7}" type="pres">
      <dgm:prSet presAssocID="{A6FAE199-7250-42F0-AE53-3A15A1AF2421}" presName="sp" presStyleCnt="0"/>
      <dgm:spPr/>
    </dgm:pt>
    <dgm:pt modelId="{5A901384-754C-456C-A9CD-D60D551A497D}" type="pres">
      <dgm:prSet presAssocID="{79961501-46E1-4770-B9C0-1D209E81E74A}" presName="composite" presStyleCnt="0"/>
      <dgm:spPr/>
    </dgm:pt>
    <dgm:pt modelId="{5554E31C-B627-4DE3-84C2-46465F0569F0}" type="pres">
      <dgm:prSet presAssocID="{79961501-46E1-4770-B9C0-1D209E81E74A}" presName="parentText" presStyleLbl="alignNode1" presStyleIdx="2" presStyleCnt="4">
        <dgm:presLayoutVars>
          <dgm:chMax val="1"/>
          <dgm:bulletEnabled val="1"/>
        </dgm:presLayoutVars>
      </dgm:prSet>
      <dgm:spPr/>
      <dgm:t>
        <a:bodyPr/>
        <a:lstStyle/>
        <a:p>
          <a:endParaRPr lang="en-US"/>
        </a:p>
      </dgm:t>
    </dgm:pt>
    <dgm:pt modelId="{647433D1-2378-4E1F-8348-EDDB512F77CE}" type="pres">
      <dgm:prSet presAssocID="{79961501-46E1-4770-B9C0-1D209E81E74A}" presName="descendantText" presStyleLbl="alignAcc1" presStyleIdx="2" presStyleCnt="4">
        <dgm:presLayoutVars>
          <dgm:bulletEnabled val="1"/>
        </dgm:presLayoutVars>
      </dgm:prSet>
      <dgm:spPr/>
      <dgm:t>
        <a:bodyPr/>
        <a:lstStyle/>
        <a:p>
          <a:endParaRPr lang="en-US"/>
        </a:p>
      </dgm:t>
    </dgm:pt>
    <dgm:pt modelId="{8737E855-DF3C-4EED-A1E0-303D010132FA}" type="pres">
      <dgm:prSet presAssocID="{D110E66A-D957-4D8A-BE63-2D2C84091175}" presName="sp" presStyleCnt="0"/>
      <dgm:spPr/>
    </dgm:pt>
    <dgm:pt modelId="{9816891E-D00B-4679-B55C-C6FC183C4DD0}" type="pres">
      <dgm:prSet presAssocID="{C00492D3-9B59-4ACA-8E3F-11E595C388C0}" presName="composite" presStyleCnt="0"/>
      <dgm:spPr/>
    </dgm:pt>
    <dgm:pt modelId="{66F15C4F-D6EC-414F-8E04-75EF1C68AD92}" type="pres">
      <dgm:prSet presAssocID="{C00492D3-9B59-4ACA-8E3F-11E595C388C0}" presName="parentText" presStyleLbl="alignNode1" presStyleIdx="3" presStyleCnt="4" custLinFactNeighborY="-3001">
        <dgm:presLayoutVars>
          <dgm:chMax val="1"/>
          <dgm:bulletEnabled val="1"/>
        </dgm:presLayoutVars>
      </dgm:prSet>
      <dgm:spPr/>
      <dgm:t>
        <a:bodyPr/>
        <a:lstStyle/>
        <a:p>
          <a:endParaRPr lang="en-US"/>
        </a:p>
      </dgm:t>
    </dgm:pt>
    <dgm:pt modelId="{E5B40823-0EFC-4CA6-9786-EBF0CF710AB8}" type="pres">
      <dgm:prSet presAssocID="{C00492D3-9B59-4ACA-8E3F-11E595C388C0}" presName="descendantText" presStyleLbl="alignAcc1" presStyleIdx="3" presStyleCnt="4">
        <dgm:presLayoutVars>
          <dgm:bulletEnabled val="1"/>
        </dgm:presLayoutVars>
      </dgm:prSet>
      <dgm:spPr/>
      <dgm:t>
        <a:bodyPr/>
        <a:lstStyle/>
        <a:p>
          <a:endParaRPr lang="en-US"/>
        </a:p>
      </dgm:t>
    </dgm:pt>
  </dgm:ptLst>
  <dgm:cxnLst>
    <dgm:cxn modelId="{AAD27873-1772-484E-AFA8-F8459216AA3C}" srcId="{C00492D3-9B59-4ACA-8E3F-11E595C388C0}" destId="{3D82ECC1-B965-43D2-9250-7C3B9F458711}" srcOrd="0" destOrd="0" parTransId="{4A059E1C-9909-4090-9676-7E806ED66659}" sibTransId="{93427E05-B504-41F5-AA7C-27E23F304A92}"/>
    <dgm:cxn modelId="{47ED4699-562E-4394-BCF4-33AA32CE2A6B}" srcId="{C27EB4A9-3E0C-4DA7-B794-9CA1C48AB6DB}" destId="{62E7B102-ED46-487B-B384-45015C6DAB0C}" srcOrd="1" destOrd="0" parTransId="{937D1BD6-8705-4F30-8D81-3E8AB71B9EBB}" sibTransId="{A6FAE199-7250-42F0-AE53-3A15A1AF2421}"/>
    <dgm:cxn modelId="{89609FE0-9258-416E-B65D-C7C0530FAC67}" type="presOf" srcId="{6EADD7F1-4CAE-4ECF-A159-83FE9387FF7F}" destId="{D86DBD4A-2DE3-4F3E-BAFC-A8ABC2E62C93}" srcOrd="0" destOrd="0" presId="urn:microsoft.com/office/officeart/2005/8/layout/chevron2"/>
    <dgm:cxn modelId="{E76C7069-6FC1-4619-B287-B71813056631}" srcId="{62E7B102-ED46-487B-B384-45015C6DAB0C}" destId="{9F73DB7C-20F6-4165-8545-3C270BA6DD54}" srcOrd="0" destOrd="0" parTransId="{2E65E9E1-4BF7-43F7-96A3-216535E67B49}" sibTransId="{880E20FB-8232-4438-A64F-91BEC41D4FC8}"/>
    <dgm:cxn modelId="{9C02C918-6A8C-4805-870D-6573795F93B1}" type="presOf" srcId="{97AEA0AE-0B53-4136-9511-AC0A8077852C}" destId="{647433D1-2378-4E1F-8348-EDDB512F77CE}" srcOrd="0" destOrd="0" presId="urn:microsoft.com/office/officeart/2005/8/layout/chevron2"/>
    <dgm:cxn modelId="{DE05A1A4-7C94-4195-A73E-54029E30B956}" srcId="{C27EB4A9-3E0C-4DA7-B794-9CA1C48AB6DB}" destId="{C00492D3-9B59-4ACA-8E3F-11E595C388C0}" srcOrd="3" destOrd="0" parTransId="{AA6FF565-E1BD-4936-B2AC-6581C81B2B64}" sibTransId="{4879EB04-7F96-4A18-8BEB-C4E1C2F32962}"/>
    <dgm:cxn modelId="{CC59D126-734A-4E03-A58F-A0DC751BB3A1}" type="presOf" srcId="{C27EB4A9-3E0C-4DA7-B794-9CA1C48AB6DB}" destId="{27F06FAA-58A4-4E29-8432-C64EC25DC604}" srcOrd="0" destOrd="0" presId="urn:microsoft.com/office/officeart/2005/8/layout/chevron2"/>
    <dgm:cxn modelId="{C98EE7EA-7FCB-4909-9A90-E222F16D6AEC}" type="presOf" srcId="{3FC165BA-8E7F-40CC-B9B4-B1E231D0B900}" destId="{17D78AEA-C0EF-46E1-87A3-453EACDE4880}" srcOrd="0" destOrd="0" presId="urn:microsoft.com/office/officeart/2005/8/layout/chevron2"/>
    <dgm:cxn modelId="{5105AF62-5A9C-4A43-BCF5-52B3B801CE9A}" srcId="{C27EB4A9-3E0C-4DA7-B794-9CA1C48AB6DB}" destId="{3FC165BA-8E7F-40CC-B9B4-B1E231D0B900}" srcOrd="0" destOrd="0" parTransId="{C67D16D0-4EA5-4E7D-90E9-7BC0B936BE58}" sibTransId="{3E53C71A-0212-4700-9555-1431EDD62CAB}"/>
    <dgm:cxn modelId="{47A22947-133F-4AB2-835B-D85209576A43}" type="presOf" srcId="{C00492D3-9B59-4ACA-8E3F-11E595C388C0}" destId="{66F15C4F-D6EC-414F-8E04-75EF1C68AD92}" srcOrd="0" destOrd="0" presId="urn:microsoft.com/office/officeart/2005/8/layout/chevron2"/>
    <dgm:cxn modelId="{ED7E565B-95C9-4393-BCE2-12716E230FE5}" srcId="{3FC165BA-8E7F-40CC-B9B4-B1E231D0B900}" destId="{6EADD7F1-4CAE-4ECF-A159-83FE9387FF7F}" srcOrd="0" destOrd="0" parTransId="{5D37A8AD-40D7-4143-99FA-E6629DEB4643}" sibTransId="{5B8D4B77-1276-44CE-87A4-6A9B0B341154}"/>
    <dgm:cxn modelId="{6E44455A-F4D1-41CA-8B4F-E628C9DFE7CA}" type="presOf" srcId="{9F73DB7C-20F6-4165-8545-3C270BA6DD54}" destId="{25A9184F-5445-43F5-BB71-5FCA419EFA85}" srcOrd="0" destOrd="0" presId="urn:microsoft.com/office/officeart/2005/8/layout/chevron2"/>
    <dgm:cxn modelId="{DA37DA93-EF55-4CC0-BFC6-76E6AB1EFB85}" type="presOf" srcId="{3D82ECC1-B965-43D2-9250-7C3B9F458711}" destId="{E5B40823-0EFC-4CA6-9786-EBF0CF710AB8}" srcOrd="0" destOrd="0" presId="urn:microsoft.com/office/officeart/2005/8/layout/chevron2"/>
    <dgm:cxn modelId="{17620867-4273-4FDB-BBD3-05549C0C9D3C}" srcId="{C27EB4A9-3E0C-4DA7-B794-9CA1C48AB6DB}" destId="{79961501-46E1-4770-B9C0-1D209E81E74A}" srcOrd="2" destOrd="0" parTransId="{D6CEAF29-5313-45CE-AE08-97F7D9EFB31B}" sibTransId="{D110E66A-D957-4D8A-BE63-2D2C84091175}"/>
    <dgm:cxn modelId="{6C7AD644-CDCD-4B22-BB6C-2222BAF53CC9}" type="presOf" srcId="{79961501-46E1-4770-B9C0-1D209E81E74A}" destId="{5554E31C-B627-4DE3-84C2-46465F0569F0}" srcOrd="0" destOrd="0" presId="urn:microsoft.com/office/officeart/2005/8/layout/chevron2"/>
    <dgm:cxn modelId="{C6990F09-19ED-4E62-A574-BDD6F62ED692}" srcId="{79961501-46E1-4770-B9C0-1D209E81E74A}" destId="{97AEA0AE-0B53-4136-9511-AC0A8077852C}" srcOrd="0" destOrd="0" parTransId="{400BA63C-CD73-4684-99A3-5AEB08A73B40}" sibTransId="{E8F2D487-C680-4B99-BF52-98BA647D7F88}"/>
    <dgm:cxn modelId="{7AE6CEA3-B3A6-47CD-A44F-C7F9A934A655}" type="presOf" srcId="{62E7B102-ED46-487B-B384-45015C6DAB0C}" destId="{F3D081BD-9262-4295-9966-A2F721676A8C}" srcOrd="0" destOrd="0" presId="urn:microsoft.com/office/officeart/2005/8/layout/chevron2"/>
    <dgm:cxn modelId="{CA527A40-E370-4511-A2D6-DE5EE8891BDA}" type="presParOf" srcId="{27F06FAA-58A4-4E29-8432-C64EC25DC604}" destId="{19BD882D-E582-43CF-836B-9A63C187A33A}" srcOrd="0" destOrd="0" presId="urn:microsoft.com/office/officeart/2005/8/layout/chevron2"/>
    <dgm:cxn modelId="{90C50A48-6477-4EE3-A541-23621849DDAC}" type="presParOf" srcId="{19BD882D-E582-43CF-836B-9A63C187A33A}" destId="{17D78AEA-C0EF-46E1-87A3-453EACDE4880}" srcOrd="0" destOrd="0" presId="urn:microsoft.com/office/officeart/2005/8/layout/chevron2"/>
    <dgm:cxn modelId="{1311EF2E-AB6E-4F2D-B2F3-A38934161624}" type="presParOf" srcId="{19BD882D-E582-43CF-836B-9A63C187A33A}" destId="{D86DBD4A-2DE3-4F3E-BAFC-A8ABC2E62C93}" srcOrd="1" destOrd="0" presId="urn:microsoft.com/office/officeart/2005/8/layout/chevron2"/>
    <dgm:cxn modelId="{7D751C8A-BA70-4BBD-BE76-B8ECFC0FBEF3}" type="presParOf" srcId="{27F06FAA-58A4-4E29-8432-C64EC25DC604}" destId="{63BD05F6-9138-4176-9C0B-B3200E463FF0}" srcOrd="1" destOrd="0" presId="urn:microsoft.com/office/officeart/2005/8/layout/chevron2"/>
    <dgm:cxn modelId="{C03D36E8-6EE3-497B-9CED-891D6A3FCDCB}" type="presParOf" srcId="{27F06FAA-58A4-4E29-8432-C64EC25DC604}" destId="{06E60AB2-16F4-485C-97CD-3C7F1A5EAE31}" srcOrd="2" destOrd="0" presId="urn:microsoft.com/office/officeart/2005/8/layout/chevron2"/>
    <dgm:cxn modelId="{111207E7-2EF9-4A69-8A72-5C0A27825972}" type="presParOf" srcId="{06E60AB2-16F4-485C-97CD-3C7F1A5EAE31}" destId="{F3D081BD-9262-4295-9966-A2F721676A8C}" srcOrd="0" destOrd="0" presId="urn:microsoft.com/office/officeart/2005/8/layout/chevron2"/>
    <dgm:cxn modelId="{01D9EB3D-7BE5-449E-B9BE-07E7278D0B09}" type="presParOf" srcId="{06E60AB2-16F4-485C-97CD-3C7F1A5EAE31}" destId="{25A9184F-5445-43F5-BB71-5FCA419EFA85}" srcOrd="1" destOrd="0" presId="urn:microsoft.com/office/officeart/2005/8/layout/chevron2"/>
    <dgm:cxn modelId="{D07A3E7E-8A10-41A8-9980-1B94A07584DE}" type="presParOf" srcId="{27F06FAA-58A4-4E29-8432-C64EC25DC604}" destId="{5595DB44-960C-4222-B369-84B1753469C7}" srcOrd="3" destOrd="0" presId="urn:microsoft.com/office/officeart/2005/8/layout/chevron2"/>
    <dgm:cxn modelId="{B319100E-2C80-4254-99B6-1DD0C5EB4248}" type="presParOf" srcId="{27F06FAA-58A4-4E29-8432-C64EC25DC604}" destId="{5A901384-754C-456C-A9CD-D60D551A497D}" srcOrd="4" destOrd="0" presId="urn:microsoft.com/office/officeart/2005/8/layout/chevron2"/>
    <dgm:cxn modelId="{A004CBC1-CD92-4FA8-9095-116DD5CE9F2A}" type="presParOf" srcId="{5A901384-754C-456C-A9CD-D60D551A497D}" destId="{5554E31C-B627-4DE3-84C2-46465F0569F0}" srcOrd="0" destOrd="0" presId="urn:microsoft.com/office/officeart/2005/8/layout/chevron2"/>
    <dgm:cxn modelId="{5E4788C4-50CB-48A0-A4E6-BB9CD0E7E62A}" type="presParOf" srcId="{5A901384-754C-456C-A9CD-D60D551A497D}" destId="{647433D1-2378-4E1F-8348-EDDB512F77CE}" srcOrd="1" destOrd="0" presId="urn:microsoft.com/office/officeart/2005/8/layout/chevron2"/>
    <dgm:cxn modelId="{43EDDE1A-DD12-42A4-9FBF-2F1A05ABB074}" type="presParOf" srcId="{27F06FAA-58A4-4E29-8432-C64EC25DC604}" destId="{8737E855-DF3C-4EED-A1E0-303D010132FA}" srcOrd="5" destOrd="0" presId="urn:microsoft.com/office/officeart/2005/8/layout/chevron2"/>
    <dgm:cxn modelId="{FDD06B28-736F-400A-8933-F8476117BD67}" type="presParOf" srcId="{27F06FAA-58A4-4E29-8432-C64EC25DC604}" destId="{9816891E-D00B-4679-B55C-C6FC183C4DD0}" srcOrd="6" destOrd="0" presId="urn:microsoft.com/office/officeart/2005/8/layout/chevron2"/>
    <dgm:cxn modelId="{C6FB570D-17C1-47C2-9583-CF004FD953B3}" type="presParOf" srcId="{9816891E-D00B-4679-B55C-C6FC183C4DD0}" destId="{66F15C4F-D6EC-414F-8E04-75EF1C68AD92}" srcOrd="0" destOrd="0" presId="urn:microsoft.com/office/officeart/2005/8/layout/chevron2"/>
    <dgm:cxn modelId="{C553413C-0B5C-4561-88F3-7FC8B8F694C1}" type="presParOf" srcId="{9816891E-D00B-4679-B55C-C6FC183C4DD0}" destId="{E5B40823-0EFC-4CA6-9786-EBF0CF710AB8}"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27EB4A9-3E0C-4DA7-B794-9CA1C48AB6DB}" type="doc">
      <dgm:prSet loTypeId="urn:microsoft.com/office/officeart/2005/8/layout/chevron2" loCatId="process" qsTypeId="urn:microsoft.com/office/officeart/2005/8/quickstyle/3d3" qsCatId="3D" csTypeId="urn:microsoft.com/office/officeart/2005/8/colors/colorful1#20" csCatId="colorful" phldr="1"/>
      <dgm:spPr/>
      <dgm:t>
        <a:bodyPr/>
        <a:lstStyle/>
        <a:p>
          <a:endParaRPr lang="vi-VN"/>
        </a:p>
      </dgm:t>
    </dgm:pt>
    <dgm:pt modelId="{3FC165BA-8E7F-40CC-B9B4-B1E231D0B900}">
      <dgm:prSet phldrT="[Text]" custT="1"/>
      <dgm:spPr/>
      <dgm:t>
        <a:bodyPr/>
        <a:lstStyle/>
        <a:p>
          <a:r>
            <a:rPr lang="en-US" sz="3000" b="1" dirty="0">
              <a:latin typeface="Arial" panose="020B0604020202020204" pitchFamily="34" charset="0"/>
              <a:cs typeface="Arial" panose="020B0604020202020204" pitchFamily="34" charset="0"/>
            </a:rPr>
            <a:t>1</a:t>
          </a:r>
          <a:endParaRPr lang="vi-VN" sz="3000" b="1" dirty="0">
            <a:latin typeface="Arial" panose="020B0604020202020204" pitchFamily="34" charset="0"/>
            <a:cs typeface="Arial" panose="020B0604020202020204" pitchFamily="34" charset="0"/>
          </a:endParaRPr>
        </a:p>
      </dgm:t>
    </dgm:pt>
    <dgm:pt modelId="{C67D16D0-4EA5-4E7D-90E9-7BC0B936BE58}" cxnId="{5105AF62-5A9C-4A43-BCF5-52B3B801CE9A}" type="parTrans">
      <dgm:prSet/>
      <dgm:spPr/>
      <dgm:t>
        <a:bodyPr/>
        <a:lstStyle/>
        <a:p>
          <a:endParaRPr lang="vi-VN" sz="1800">
            <a:latin typeface="Arial" panose="020B0604020202020204" pitchFamily="34" charset="0"/>
            <a:cs typeface="Arial" panose="020B0604020202020204" pitchFamily="34" charset="0"/>
          </a:endParaRPr>
        </a:p>
      </dgm:t>
    </dgm:pt>
    <dgm:pt modelId="{3E53C71A-0212-4700-9555-1431EDD62CAB}" cxnId="{5105AF62-5A9C-4A43-BCF5-52B3B801CE9A}" type="sibTrans">
      <dgm:prSet/>
      <dgm:spPr/>
      <dgm:t>
        <a:bodyPr/>
        <a:lstStyle/>
        <a:p>
          <a:endParaRPr lang="vi-VN" sz="1800">
            <a:latin typeface="Arial" panose="020B0604020202020204" pitchFamily="34" charset="0"/>
            <a:cs typeface="Arial" panose="020B0604020202020204" pitchFamily="34" charset="0"/>
          </a:endParaRPr>
        </a:p>
      </dgm:t>
    </dgm:pt>
    <dgm:pt modelId="{6EADD7F1-4CAE-4ECF-A159-83FE9387FF7F}">
      <dgm:prSet phldrT="[Text]" custT="1">
        <dgm:style>
          <a:lnRef idx="2">
            <a:schemeClr val="accent6"/>
          </a:lnRef>
          <a:fillRef idx="1">
            <a:schemeClr val="lt1"/>
          </a:fillRef>
          <a:effectRef idx="0">
            <a:schemeClr val="accent6"/>
          </a:effectRef>
          <a:fontRef idx="minor">
            <a:schemeClr val="dk1"/>
          </a:fontRef>
        </dgm:style>
      </dgm:prSet>
      <dgm:spPr/>
      <dgm:t>
        <a:bodyPr/>
        <a:lstStyle/>
        <a:p>
          <a:pPr algn="just">
            <a:buFont typeface="Wingdings" panose="05000000000000000000" pitchFamily="2" charset="2"/>
            <a:buNone/>
          </a:pPr>
          <a:r>
            <a:rPr lang="en-US" sz="2300" dirty="0"/>
            <a:t>  </a:t>
          </a:r>
          <a:r>
            <a:rPr lang="vi-VN" sz="2300" dirty="0">
              <a:latin typeface="Arial (Body)"/>
            </a:rPr>
            <a:t>Người đại diện theo pháp luật </a:t>
          </a:r>
          <a:r>
            <a:rPr lang="nl-NL" sz="2300" dirty="0">
              <a:latin typeface="Arial (Body)"/>
            </a:rPr>
            <a:t>của doanh nghiệp hoặc n</a:t>
          </a:r>
          <a:r>
            <a:rPr lang="vi-VN" sz="2300" dirty="0">
              <a:latin typeface="Arial (Body)"/>
            </a:rPr>
            <a:t>gười được </a:t>
          </a:r>
          <a:r>
            <a:rPr lang="nl-NL" sz="2300" dirty="0">
              <a:latin typeface="Arial (Body)"/>
            </a:rPr>
            <a:t>ủy quyền theo quy định của pháp luật</a:t>
          </a:r>
          <a:endParaRPr lang="vi-VN" sz="2300" b="0" dirty="0">
            <a:latin typeface="Arial (Body)"/>
            <a:cs typeface="Arial" panose="020B0604020202020204" pitchFamily="34" charset="0"/>
          </a:endParaRPr>
        </a:p>
      </dgm:t>
    </dgm:pt>
    <dgm:pt modelId="{5D37A8AD-40D7-4143-99FA-E6629DEB4643}" cxnId="{ED7E565B-95C9-4393-BCE2-12716E230FE5}" type="parTrans">
      <dgm:prSet/>
      <dgm:spPr/>
      <dgm:t>
        <a:bodyPr/>
        <a:lstStyle/>
        <a:p>
          <a:endParaRPr lang="vi-VN" sz="1800">
            <a:latin typeface="Arial" panose="020B0604020202020204" pitchFamily="34" charset="0"/>
            <a:cs typeface="Arial" panose="020B0604020202020204" pitchFamily="34" charset="0"/>
          </a:endParaRPr>
        </a:p>
      </dgm:t>
    </dgm:pt>
    <dgm:pt modelId="{5B8D4B77-1276-44CE-87A4-6A9B0B341154}" cxnId="{ED7E565B-95C9-4393-BCE2-12716E230FE5}" type="sibTrans">
      <dgm:prSet/>
      <dgm:spPr/>
      <dgm:t>
        <a:bodyPr/>
        <a:lstStyle/>
        <a:p>
          <a:endParaRPr lang="vi-VN" sz="1800">
            <a:latin typeface="Arial" panose="020B0604020202020204" pitchFamily="34" charset="0"/>
            <a:cs typeface="Arial" panose="020B0604020202020204" pitchFamily="34" charset="0"/>
          </a:endParaRPr>
        </a:p>
      </dgm:t>
    </dgm:pt>
    <dgm:pt modelId="{79961501-46E1-4770-B9C0-1D209E81E74A}">
      <dgm:prSet phldrT="[Text]" custT="1"/>
      <dgm:spPr/>
      <dgm:t>
        <a:bodyPr/>
        <a:lstStyle/>
        <a:p>
          <a:r>
            <a:rPr lang="en-US" sz="3000" b="1" dirty="0">
              <a:solidFill>
                <a:schemeClr val="bg1"/>
              </a:solidFill>
              <a:latin typeface="Arial" panose="020B0604020202020204" pitchFamily="34" charset="0"/>
              <a:cs typeface="Arial" panose="020B0604020202020204" pitchFamily="34" charset="0"/>
            </a:rPr>
            <a:t>3</a:t>
          </a:r>
          <a:endParaRPr lang="vi-VN" sz="3000" b="1" dirty="0">
            <a:solidFill>
              <a:schemeClr val="bg1"/>
            </a:solidFill>
            <a:latin typeface="Arial" panose="020B0604020202020204" pitchFamily="34" charset="0"/>
            <a:cs typeface="Arial" panose="020B0604020202020204" pitchFamily="34" charset="0"/>
          </a:endParaRPr>
        </a:p>
      </dgm:t>
    </dgm:pt>
    <dgm:pt modelId="{D6CEAF29-5313-45CE-AE08-97F7D9EFB31B}" cxnId="{17620867-4273-4FDB-BBD3-05549C0C9D3C}" type="parTrans">
      <dgm:prSet/>
      <dgm:spPr/>
      <dgm:t>
        <a:bodyPr/>
        <a:lstStyle/>
        <a:p>
          <a:endParaRPr lang="vi-VN" sz="1800">
            <a:latin typeface="Arial" panose="020B0604020202020204" pitchFamily="34" charset="0"/>
            <a:cs typeface="Arial" panose="020B0604020202020204" pitchFamily="34" charset="0"/>
          </a:endParaRPr>
        </a:p>
      </dgm:t>
    </dgm:pt>
    <dgm:pt modelId="{D110E66A-D957-4D8A-BE63-2D2C84091175}" cxnId="{17620867-4273-4FDB-BBD3-05549C0C9D3C}" type="sibTrans">
      <dgm:prSet/>
      <dgm:spPr/>
      <dgm:t>
        <a:bodyPr/>
        <a:lstStyle/>
        <a:p>
          <a:endParaRPr lang="vi-VN" sz="1800">
            <a:latin typeface="Arial" panose="020B0604020202020204" pitchFamily="34" charset="0"/>
            <a:cs typeface="Arial" panose="020B0604020202020204" pitchFamily="34" charset="0"/>
          </a:endParaRPr>
        </a:p>
      </dgm:t>
    </dgm:pt>
    <dgm:pt modelId="{97AEA0AE-0B53-4136-9511-AC0A8077852C}">
      <dgm:prSet phldrT="[Text]" custT="1">
        <dgm:style>
          <a:lnRef idx="2">
            <a:schemeClr val="accent3"/>
          </a:lnRef>
          <a:fillRef idx="1">
            <a:schemeClr val="lt1"/>
          </a:fillRef>
          <a:effectRef idx="0">
            <a:schemeClr val="accent3"/>
          </a:effectRef>
          <a:fontRef idx="minor">
            <a:schemeClr val="dk1"/>
          </a:fontRef>
        </dgm:style>
      </dgm:prSet>
      <dgm:spPr/>
      <dgm:t>
        <a:bodyPr/>
        <a:lstStyle/>
        <a:p>
          <a:pPr>
            <a:buNone/>
          </a:pPr>
          <a:r>
            <a:rPr lang="en-US" sz="2500" dirty="0">
              <a:latin typeface="Arial (Body)"/>
            </a:rPr>
            <a:t>   </a:t>
          </a:r>
          <a:r>
            <a:rPr lang="nl-NL" sz="2300" dirty="0">
              <a:latin typeface="Arial (Body)"/>
            </a:rPr>
            <a:t>Người đại diện của </a:t>
          </a:r>
          <a:r>
            <a:rPr lang="vi-VN" sz="2300" dirty="0">
              <a:latin typeface="Arial (Body)"/>
            </a:rPr>
            <a:t>hộ gia đình</a:t>
          </a:r>
          <a:r>
            <a:rPr lang="nl-NL" sz="2300" dirty="0">
              <a:latin typeface="Arial (Body)"/>
            </a:rPr>
            <a:t>, tổ hợp tác, tổ chức khác không có tư cách pháp nhân hoặc người được ủy quyền theo quy định của pháp luật</a:t>
          </a:r>
          <a:endParaRPr lang="vi-VN" sz="2300" b="0" dirty="0">
            <a:latin typeface="Arial (Body)"/>
            <a:cs typeface="Arial" panose="020B0604020202020204" pitchFamily="34" charset="0"/>
          </a:endParaRPr>
        </a:p>
      </dgm:t>
    </dgm:pt>
    <dgm:pt modelId="{400BA63C-CD73-4684-99A3-5AEB08A73B40}" cxnId="{C6990F09-19ED-4E62-A574-BDD6F62ED692}" type="parTrans">
      <dgm:prSet/>
      <dgm:spPr/>
      <dgm:t>
        <a:bodyPr/>
        <a:lstStyle/>
        <a:p>
          <a:endParaRPr lang="vi-VN" sz="1800">
            <a:latin typeface="Arial" panose="020B0604020202020204" pitchFamily="34" charset="0"/>
            <a:cs typeface="Arial" panose="020B0604020202020204" pitchFamily="34" charset="0"/>
          </a:endParaRPr>
        </a:p>
      </dgm:t>
    </dgm:pt>
    <dgm:pt modelId="{E8F2D487-C680-4B99-BF52-98BA647D7F88}" cxnId="{C6990F09-19ED-4E62-A574-BDD6F62ED692}" type="sibTrans">
      <dgm:prSet/>
      <dgm:spPr/>
      <dgm:t>
        <a:bodyPr/>
        <a:lstStyle/>
        <a:p>
          <a:endParaRPr lang="vi-VN" sz="1800">
            <a:latin typeface="Arial" panose="020B0604020202020204" pitchFamily="34" charset="0"/>
            <a:cs typeface="Arial" panose="020B0604020202020204" pitchFamily="34" charset="0"/>
          </a:endParaRPr>
        </a:p>
      </dgm:t>
    </dgm:pt>
    <dgm:pt modelId="{C00492D3-9B59-4ACA-8E3F-11E595C388C0}">
      <dgm:prSet custT="1"/>
      <dgm:spPr/>
      <dgm:t>
        <a:bodyPr/>
        <a:lstStyle/>
        <a:p>
          <a:r>
            <a:rPr lang="en-US" sz="3000" b="1" dirty="0">
              <a:latin typeface="Arial" panose="020B0604020202020204" pitchFamily="34" charset="0"/>
              <a:cs typeface="Arial" panose="020B0604020202020204" pitchFamily="34" charset="0"/>
            </a:rPr>
            <a:t>4</a:t>
          </a:r>
          <a:endParaRPr lang="vi-VN" sz="3000" b="1" dirty="0">
            <a:latin typeface="Arial" panose="020B0604020202020204" pitchFamily="34" charset="0"/>
            <a:cs typeface="Arial" panose="020B0604020202020204" pitchFamily="34" charset="0"/>
          </a:endParaRPr>
        </a:p>
      </dgm:t>
    </dgm:pt>
    <dgm:pt modelId="{AA6FF565-E1BD-4936-B2AC-6581C81B2B64}" cxnId="{DE05A1A4-7C94-4195-A73E-54029E30B956}" type="parTrans">
      <dgm:prSet/>
      <dgm:spPr/>
      <dgm:t>
        <a:bodyPr/>
        <a:lstStyle/>
        <a:p>
          <a:endParaRPr lang="vi-VN" sz="1800">
            <a:latin typeface="Arial" panose="020B0604020202020204" pitchFamily="34" charset="0"/>
            <a:cs typeface="Arial" panose="020B0604020202020204" pitchFamily="34" charset="0"/>
          </a:endParaRPr>
        </a:p>
      </dgm:t>
    </dgm:pt>
    <dgm:pt modelId="{4879EB04-7F96-4A18-8BEB-C4E1C2F32962}" cxnId="{DE05A1A4-7C94-4195-A73E-54029E30B956}" type="sibTrans">
      <dgm:prSet/>
      <dgm:spPr/>
      <dgm:t>
        <a:bodyPr/>
        <a:lstStyle/>
        <a:p>
          <a:endParaRPr lang="vi-VN" sz="1800">
            <a:latin typeface="Arial" panose="020B0604020202020204" pitchFamily="34" charset="0"/>
            <a:cs typeface="Arial" panose="020B0604020202020204" pitchFamily="34" charset="0"/>
          </a:endParaRPr>
        </a:p>
      </dgm:t>
    </dgm:pt>
    <dgm:pt modelId="{3D82ECC1-B965-43D2-9250-7C3B9F458711}">
      <dgm:prSet custT="1">
        <dgm:style>
          <a:lnRef idx="2">
            <a:schemeClr val="accent4"/>
          </a:lnRef>
          <a:fillRef idx="1">
            <a:schemeClr val="lt1"/>
          </a:fillRef>
          <a:effectRef idx="0">
            <a:schemeClr val="accent4"/>
          </a:effectRef>
          <a:fontRef idx="minor">
            <a:schemeClr val="dk1"/>
          </a:fontRef>
        </dgm:style>
      </dgm:prSet>
      <dgm:spPr/>
      <dgm:t>
        <a:bodyPr/>
        <a:lstStyle/>
        <a:p>
          <a:pPr>
            <a:buNone/>
          </a:pPr>
          <a:r>
            <a:rPr lang="en-US" sz="2500" dirty="0"/>
            <a:t>  </a:t>
          </a:r>
          <a:r>
            <a:rPr lang="nl-NL" sz="2500" dirty="0"/>
            <a:t>C</a:t>
          </a:r>
          <a:r>
            <a:rPr lang="vi-VN" sz="2500" dirty="0"/>
            <a:t>á nhân trực tiếp sử dụng lao động</a:t>
          </a:r>
          <a:endParaRPr lang="vi-VN" sz="2500" b="0" dirty="0">
            <a:latin typeface="Arial" panose="020B0604020202020204" pitchFamily="34" charset="0"/>
            <a:cs typeface="Arial" panose="020B0604020202020204" pitchFamily="34" charset="0"/>
          </a:endParaRPr>
        </a:p>
      </dgm:t>
    </dgm:pt>
    <dgm:pt modelId="{4A059E1C-9909-4090-9676-7E806ED66659}" cxnId="{AAD27873-1772-484E-AFA8-F8459216AA3C}" type="parTrans">
      <dgm:prSet/>
      <dgm:spPr/>
      <dgm:t>
        <a:bodyPr/>
        <a:lstStyle/>
        <a:p>
          <a:endParaRPr lang="vi-VN" sz="1800">
            <a:latin typeface="Arial" panose="020B0604020202020204" pitchFamily="34" charset="0"/>
            <a:cs typeface="Arial" panose="020B0604020202020204" pitchFamily="34" charset="0"/>
          </a:endParaRPr>
        </a:p>
      </dgm:t>
    </dgm:pt>
    <dgm:pt modelId="{93427E05-B504-41F5-AA7C-27E23F304A92}" cxnId="{AAD27873-1772-484E-AFA8-F8459216AA3C}" type="sibTrans">
      <dgm:prSet/>
      <dgm:spPr/>
      <dgm:t>
        <a:bodyPr/>
        <a:lstStyle/>
        <a:p>
          <a:endParaRPr lang="vi-VN" sz="1800">
            <a:latin typeface="Arial" panose="020B0604020202020204" pitchFamily="34" charset="0"/>
            <a:cs typeface="Arial" panose="020B0604020202020204" pitchFamily="34" charset="0"/>
          </a:endParaRPr>
        </a:p>
      </dgm:t>
    </dgm:pt>
    <dgm:pt modelId="{62E7B102-ED46-487B-B384-45015C6DAB0C}">
      <dgm:prSet phldrT="[Text]" custT="1"/>
      <dgm:spPr/>
      <dgm:t>
        <a:bodyPr/>
        <a:lstStyle/>
        <a:p>
          <a:r>
            <a:rPr lang="en-US" sz="3000" b="1" dirty="0">
              <a:solidFill>
                <a:schemeClr val="bg1"/>
              </a:solidFill>
              <a:latin typeface="Arial" panose="020B0604020202020204" pitchFamily="34" charset="0"/>
              <a:cs typeface="Arial" panose="020B0604020202020204" pitchFamily="34" charset="0"/>
            </a:rPr>
            <a:t>2</a:t>
          </a:r>
          <a:endParaRPr lang="vi-VN" sz="3000" b="1" dirty="0">
            <a:solidFill>
              <a:schemeClr val="bg1"/>
            </a:solidFill>
            <a:latin typeface="Arial" panose="020B0604020202020204" pitchFamily="34" charset="0"/>
            <a:cs typeface="Arial" panose="020B0604020202020204" pitchFamily="34" charset="0"/>
          </a:endParaRPr>
        </a:p>
      </dgm:t>
    </dgm:pt>
    <dgm:pt modelId="{937D1BD6-8705-4F30-8D81-3E8AB71B9EBB}" cxnId="{47ED4699-562E-4394-BCF4-33AA32CE2A6B}" type="parTrans">
      <dgm:prSet/>
      <dgm:spPr/>
      <dgm:t>
        <a:bodyPr/>
        <a:lstStyle/>
        <a:p>
          <a:endParaRPr lang="en-US"/>
        </a:p>
      </dgm:t>
    </dgm:pt>
    <dgm:pt modelId="{A6FAE199-7250-42F0-AE53-3A15A1AF2421}" cxnId="{47ED4699-562E-4394-BCF4-33AA32CE2A6B}" type="sibTrans">
      <dgm:prSet/>
      <dgm:spPr/>
      <dgm:t>
        <a:bodyPr/>
        <a:lstStyle/>
        <a:p>
          <a:endParaRPr lang="en-US"/>
        </a:p>
      </dgm:t>
    </dgm:pt>
    <dgm:pt modelId="{9F73DB7C-20F6-4165-8545-3C270BA6DD54}">
      <dgm:prSet custT="1"/>
      <dgm:spPr/>
      <dgm:t>
        <a:bodyPr/>
        <a:lstStyle/>
        <a:p>
          <a:pPr>
            <a:buNone/>
          </a:pPr>
          <a:r>
            <a:rPr lang="nl-NL" sz="1900" dirty="0"/>
            <a:t>    </a:t>
          </a:r>
          <a:r>
            <a:rPr lang="nl-NL" sz="2300" dirty="0">
              <a:latin typeface="Arial (Body)"/>
            </a:rPr>
            <a:t>N</a:t>
          </a:r>
          <a:r>
            <a:rPr lang="vi-VN" sz="2300" dirty="0">
              <a:latin typeface="Arial (Body)"/>
            </a:rPr>
            <a:t>gười đứng đầu cơ quan, </a:t>
          </a:r>
          <a:r>
            <a:rPr lang="nl-NL" sz="2300" dirty="0">
              <a:latin typeface="Arial (Body)"/>
            </a:rPr>
            <a:t>tổ chức có tư cách pháp nhân hoặc n</a:t>
          </a:r>
          <a:r>
            <a:rPr lang="vi-VN" sz="2300" dirty="0">
              <a:latin typeface="Arial (Body)"/>
            </a:rPr>
            <a:t>gười được </a:t>
          </a:r>
          <a:r>
            <a:rPr lang="nl-NL" sz="2300" dirty="0">
              <a:latin typeface="Arial (Body)"/>
            </a:rPr>
            <a:t>ủy quyền theo quy định của pháp luật</a:t>
          </a:r>
          <a:endParaRPr lang="en-US" sz="2300" dirty="0">
            <a:latin typeface="Arial (Body)"/>
          </a:endParaRPr>
        </a:p>
      </dgm:t>
    </dgm:pt>
    <dgm:pt modelId="{2E65E9E1-4BF7-43F7-96A3-216535E67B49}" cxnId="{E76C7069-6FC1-4619-B287-B71813056631}" type="parTrans">
      <dgm:prSet/>
      <dgm:spPr/>
      <dgm:t>
        <a:bodyPr/>
        <a:lstStyle/>
        <a:p>
          <a:endParaRPr lang="en-US"/>
        </a:p>
      </dgm:t>
    </dgm:pt>
    <dgm:pt modelId="{880E20FB-8232-4438-A64F-91BEC41D4FC8}" cxnId="{E76C7069-6FC1-4619-B287-B71813056631}" type="sibTrans">
      <dgm:prSet/>
      <dgm:spPr/>
      <dgm:t>
        <a:bodyPr/>
        <a:lstStyle/>
        <a:p>
          <a:endParaRPr lang="en-US"/>
        </a:p>
      </dgm:t>
    </dgm:pt>
    <dgm:pt modelId="{27F06FAA-58A4-4E29-8432-C64EC25DC604}" type="pres">
      <dgm:prSet presAssocID="{C27EB4A9-3E0C-4DA7-B794-9CA1C48AB6DB}" presName="linearFlow" presStyleCnt="0">
        <dgm:presLayoutVars>
          <dgm:dir/>
          <dgm:animLvl val="lvl"/>
          <dgm:resizeHandles val="exact"/>
        </dgm:presLayoutVars>
      </dgm:prSet>
      <dgm:spPr/>
      <dgm:t>
        <a:bodyPr/>
        <a:lstStyle/>
        <a:p>
          <a:endParaRPr lang="en-US"/>
        </a:p>
      </dgm:t>
    </dgm:pt>
    <dgm:pt modelId="{19BD882D-E582-43CF-836B-9A63C187A33A}" type="pres">
      <dgm:prSet presAssocID="{3FC165BA-8E7F-40CC-B9B4-B1E231D0B900}" presName="composite" presStyleCnt="0"/>
      <dgm:spPr/>
    </dgm:pt>
    <dgm:pt modelId="{17D78AEA-C0EF-46E1-87A3-453EACDE4880}" type="pres">
      <dgm:prSet presAssocID="{3FC165BA-8E7F-40CC-B9B4-B1E231D0B900}" presName="parentText" presStyleLbl="alignNode1" presStyleIdx="0" presStyleCnt="4">
        <dgm:presLayoutVars>
          <dgm:chMax val="1"/>
          <dgm:bulletEnabled val="1"/>
        </dgm:presLayoutVars>
      </dgm:prSet>
      <dgm:spPr/>
      <dgm:t>
        <a:bodyPr/>
        <a:lstStyle/>
        <a:p>
          <a:endParaRPr lang="en-US"/>
        </a:p>
      </dgm:t>
    </dgm:pt>
    <dgm:pt modelId="{D86DBD4A-2DE3-4F3E-BAFC-A8ABC2E62C93}" type="pres">
      <dgm:prSet presAssocID="{3FC165BA-8E7F-40CC-B9B4-B1E231D0B900}" presName="descendantText" presStyleLbl="alignAcc1" presStyleIdx="0" presStyleCnt="4">
        <dgm:presLayoutVars>
          <dgm:bulletEnabled val="1"/>
        </dgm:presLayoutVars>
      </dgm:prSet>
      <dgm:spPr/>
      <dgm:t>
        <a:bodyPr/>
        <a:lstStyle/>
        <a:p>
          <a:endParaRPr lang="en-US"/>
        </a:p>
      </dgm:t>
    </dgm:pt>
    <dgm:pt modelId="{63BD05F6-9138-4176-9C0B-B3200E463FF0}" type="pres">
      <dgm:prSet presAssocID="{3E53C71A-0212-4700-9555-1431EDD62CAB}" presName="sp" presStyleCnt="0"/>
      <dgm:spPr/>
    </dgm:pt>
    <dgm:pt modelId="{06E60AB2-16F4-485C-97CD-3C7F1A5EAE31}" type="pres">
      <dgm:prSet presAssocID="{62E7B102-ED46-487B-B384-45015C6DAB0C}" presName="composite" presStyleCnt="0"/>
      <dgm:spPr/>
    </dgm:pt>
    <dgm:pt modelId="{F3D081BD-9262-4295-9966-A2F721676A8C}" type="pres">
      <dgm:prSet presAssocID="{62E7B102-ED46-487B-B384-45015C6DAB0C}" presName="parentText" presStyleLbl="alignNode1" presStyleIdx="1" presStyleCnt="4">
        <dgm:presLayoutVars>
          <dgm:chMax val="1"/>
          <dgm:bulletEnabled val="1"/>
        </dgm:presLayoutVars>
      </dgm:prSet>
      <dgm:spPr/>
      <dgm:t>
        <a:bodyPr/>
        <a:lstStyle/>
        <a:p>
          <a:endParaRPr lang="en-US"/>
        </a:p>
      </dgm:t>
    </dgm:pt>
    <dgm:pt modelId="{25A9184F-5445-43F5-BB71-5FCA419EFA85}" type="pres">
      <dgm:prSet presAssocID="{62E7B102-ED46-487B-B384-45015C6DAB0C}" presName="descendantText" presStyleLbl="alignAcc1" presStyleIdx="1" presStyleCnt="4" custScaleY="123157">
        <dgm:presLayoutVars>
          <dgm:bulletEnabled val="1"/>
        </dgm:presLayoutVars>
      </dgm:prSet>
      <dgm:spPr/>
      <dgm:t>
        <a:bodyPr/>
        <a:lstStyle/>
        <a:p>
          <a:endParaRPr lang="en-US"/>
        </a:p>
      </dgm:t>
    </dgm:pt>
    <dgm:pt modelId="{5595DB44-960C-4222-B369-84B1753469C7}" type="pres">
      <dgm:prSet presAssocID="{A6FAE199-7250-42F0-AE53-3A15A1AF2421}" presName="sp" presStyleCnt="0"/>
      <dgm:spPr/>
    </dgm:pt>
    <dgm:pt modelId="{5A901384-754C-456C-A9CD-D60D551A497D}" type="pres">
      <dgm:prSet presAssocID="{79961501-46E1-4770-B9C0-1D209E81E74A}" presName="composite" presStyleCnt="0"/>
      <dgm:spPr/>
    </dgm:pt>
    <dgm:pt modelId="{5554E31C-B627-4DE3-84C2-46465F0569F0}" type="pres">
      <dgm:prSet presAssocID="{79961501-46E1-4770-B9C0-1D209E81E74A}" presName="parentText" presStyleLbl="alignNode1" presStyleIdx="2" presStyleCnt="4">
        <dgm:presLayoutVars>
          <dgm:chMax val="1"/>
          <dgm:bulletEnabled val="1"/>
        </dgm:presLayoutVars>
      </dgm:prSet>
      <dgm:spPr/>
      <dgm:t>
        <a:bodyPr/>
        <a:lstStyle/>
        <a:p>
          <a:endParaRPr lang="en-US"/>
        </a:p>
      </dgm:t>
    </dgm:pt>
    <dgm:pt modelId="{647433D1-2378-4E1F-8348-EDDB512F77CE}" type="pres">
      <dgm:prSet presAssocID="{79961501-46E1-4770-B9C0-1D209E81E74A}" presName="descendantText" presStyleLbl="alignAcc1" presStyleIdx="2" presStyleCnt="4" custScaleY="133847">
        <dgm:presLayoutVars>
          <dgm:bulletEnabled val="1"/>
        </dgm:presLayoutVars>
      </dgm:prSet>
      <dgm:spPr/>
      <dgm:t>
        <a:bodyPr/>
        <a:lstStyle/>
        <a:p>
          <a:endParaRPr lang="en-US"/>
        </a:p>
      </dgm:t>
    </dgm:pt>
    <dgm:pt modelId="{8737E855-DF3C-4EED-A1E0-303D010132FA}" type="pres">
      <dgm:prSet presAssocID="{D110E66A-D957-4D8A-BE63-2D2C84091175}" presName="sp" presStyleCnt="0"/>
      <dgm:spPr/>
    </dgm:pt>
    <dgm:pt modelId="{9816891E-D00B-4679-B55C-C6FC183C4DD0}" type="pres">
      <dgm:prSet presAssocID="{C00492D3-9B59-4ACA-8E3F-11E595C388C0}" presName="composite" presStyleCnt="0"/>
      <dgm:spPr/>
    </dgm:pt>
    <dgm:pt modelId="{66F15C4F-D6EC-414F-8E04-75EF1C68AD92}" type="pres">
      <dgm:prSet presAssocID="{C00492D3-9B59-4ACA-8E3F-11E595C388C0}" presName="parentText" presStyleLbl="alignNode1" presStyleIdx="3" presStyleCnt="4" custLinFactNeighborY="-3001">
        <dgm:presLayoutVars>
          <dgm:chMax val="1"/>
          <dgm:bulletEnabled val="1"/>
        </dgm:presLayoutVars>
      </dgm:prSet>
      <dgm:spPr/>
      <dgm:t>
        <a:bodyPr/>
        <a:lstStyle/>
        <a:p>
          <a:endParaRPr lang="en-US"/>
        </a:p>
      </dgm:t>
    </dgm:pt>
    <dgm:pt modelId="{E5B40823-0EFC-4CA6-9786-EBF0CF710AB8}" type="pres">
      <dgm:prSet presAssocID="{C00492D3-9B59-4ACA-8E3F-11E595C388C0}" presName="descendantText" presStyleLbl="alignAcc1" presStyleIdx="3" presStyleCnt="4">
        <dgm:presLayoutVars>
          <dgm:bulletEnabled val="1"/>
        </dgm:presLayoutVars>
      </dgm:prSet>
      <dgm:spPr/>
      <dgm:t>
        <a:bodyPr/>
        <a:lstStyle/>
        <a:p>
          <a:endParaRPr lang="en-US"/>
        </a:p>
      </dgm:t>
    </dgm:pt>
  </dgm:ptLst>
  <dgm:cxnLst>
    <dgm:cxn modelId="{AAD27873-1772-484E-AFA8-F8459216AA3C}" srcId="{C00492D3-9B59-4ACA-8E3F-11E595C388C0}" destId="{3D82ECC1-B965-43D2-9250-7C3B9F458711}" srcOrd="0" destOrd="0" parTransId="{4A059E1C-9909-4090-9676-7E806ED66659}" sibTransId="{93427E05-B504-41F5-AA7C-27E23F304A92}"/>
    <dgm:cxn modelId="{4EA3F0F0-ADEA-4AA3-B1D5-F558572779CE}" type="presOf" srcId="{79961501-46E1-4770-B9C0-1D209E81E74A}" destId="{5554E31C-B627-4DE3-84C2-46465F0569F0}" srcOrd="0" destOrd="0" presId="urn:microsoft.com/office/officeart/2005/8/layout/chevron2"/>
    <dgm:cxn modelId="{47ED4699-562E-4394-BCF4-33AA32CE2A6B}" srcId="{C27EB4A9-3E0C-4DA7-B794-9CA1C48AB6DB}" destId="{62E7B102-ED46-487B-B384-45015C6DAB0C}" srcOrd="1" destOrd="0" parTransId="{937D1BD6-8705-4F30-8D81-3E8AB71B9EBB}" sibTransId="{A6FAE199-7250-42F0-AE53-3A15A1AF2421}"/>
    <dgm:cxn modelId="{099DC490-5774-4B76-BC07-C13BAB7006C8}" type="presOf" srcId="{9F73DB7C-20F6-4165-8545-3C270BA6DD54}" destId="{25A9184F-5445-43F5-BB71-5FCA419EFA85}" srcOrd="0" destOrd="0" presId="urn:microsoft.com/office/officeart/2005/8/layout/chevron2"/>
    <dgm:cxn modelId="{E76C7069-6FC1-4619-B287-B71813056631}" srcId="{62E7B102-ED46-487B-B384-45015C6DAB0C}" destId="{9F73DB7C-20F6-4165-8545-3C270BA6DD54}" srcOrd="0" destOrd="0" parTransId="{2E65E9E1-4BF7-43F7-96A3-216535E67B49}" sibTransId="{880E20FB-8232-4438-A64F-91BEC41D4FC8}"/>
    <dgm:cxn modelId="{69B5BAF3-7520-4763-A5F1-D21A7CF68722}" type="presOf" srcId="{C00492D3-9B59-4ACA-8E3F-11E595C388C0}" destId="{66F15C4F-D6EC-414F-8E04-75EF1C68AD92}" srcOrd="0" destOrd="0" presId="urn:microsoft.com/office/officeart/2005/8/layout/chevron2"/>
    <dgm:cxn modelId="{FE989EA2-0B4C-40D1-A8AC-77AE53B0FBAD}" type="presOf" srcId="{62E7B102-ED46-487B-B384-45015C6DAB0C}" destId="{F3D081BD-9262-4295-9966-A2F721676A8C}" srcOrd="0" destOrd="0" presId="urn:microsoft.com/office/officeart/2005/8/layout/chevron2"/>
    <dgm:cxn modelId="{DE05A1A4-7C94-4195-A73E-54029E30B956}" srcId="{C27EB4A9-3E0C-4DA7-B794-9CA1C48AB6DB}" destId="{C00492D3-9B59-4ACA-8E3F-11E595C388C0}" srcOrd="3" destOrd="0" parTransId="{AA6FF565-E1BD-4936-B2AC-6581C81B2B64}" sibTransId="{4879EB04-7F96-4A18-8BEB-C4E1C2F32962}"/>
    <dgm:cxn modelId="{5105AF62-5A9C-4A43-BCF5-52B3B801CE9A}" srcId="{C27EB4A9-3E0C-4DA7-B794-9CA1C48AB6DB}" destId="{3FC165BA-8E7F-40CC-B9B4-B1E231D0B900}" srcOrd="0" destOrd="0" parTransId="{C67D16D0-4EA5-4E7D-90E9-7BC0B936BE58}" sibTransId="{3E53C71A-0212-4700-9555-1431EDD62CAB}"/>
    <dgm:cxn modelId="{A0240AC0-D1E9-4A45-B911-E30AA7541D93}" type="presOf" srcId="{3FC165BA-8E7F-40CC-B9B4-B1E231D0B900}" destId="{17D78AEA-C0EF-46E1-87A3-453EACDE4880}" srcOrd="0" destOrd="0" presId="urn:microsoft.com/office/officeart/2005/8/layout/chevron2"/>
    <dgm:cxn modelId="{C34A46E4-5BE5-491B-A987-ECC43B9CDC71}" type="presOf" srcId="{6EADD7F1-4CAE-4ECF-A159-83FE9387FF7F}" destId="{D86DBD4A-2DE3-4F3E-BAFC-A8ABC2E62C93}" srcOrd="0" destOrd="0" presId="urn:microsoft.com/office/officeart/2005/8/layout/chevron2"/>
    <dgm:cxn modelId="{ED7E565B-95C9-4393-BCE2-12716E230FE5}" srcId="{3FC165BA-8E7F-40CC-B9B4-B1E231D0B900}" destId="{6EADD7F1-4CAE-4ECF-A159-83FE9387FF7F}" srcOrd="0" destOrd="0" parTransId="{5D37A8AD-40D7-4143-99FA-E6629DEB4643}" sibTransId="{5B8D4B77-1276-44CE-87A4-6A9B0B341154}"/>
    <dgm:cxn modelId="{C5155B9F-0A68-47CB-B59B-348CEF160466}" type="presOf" srcId="{C27EB4A9-3E0C-4DA7-B794-9CA1C48AB6DB}" destId="{27F06FAA-58A4-4E29-8432-C64EC25DC604}" srcOrd="0" destOrd="0" presId="urn:microsoft.com/office/officeart/2005/8/layout/chevron2"/>
    <dgm:cxn modelId="{711F35BF-4B93-4FF2-A06C-8C464E6D07FF}" type="presOf" srcId="{3D82ECC1-B965-43D2-9250-7C3B9F458711}" destId="{E5B40823-0EFC-4CA6-9786-EBF0CF710AB8}" srcOrd="0" destOrd="0" presId="urn:microsoft.com/office/officeart/2005/8/layout/chevron2"/>
    <dgm:cxn modelId="{17620867-4273-4FDB-BBD3-05549C0C9D3C}" srcId="{C27EB4A9-3E0C-4DA7-B794-9CA1C48AB6DB}" destId="{79961501-46E1-4770-B9C0-1D209E81E74A}" srcOrd="2" destOrd="0" parTransId="{D6CEAF29-5313-45CE-AE08-97F7D9EFB31B}" sibTransId="{D110E66A-D957-4D8A-BE63-2D2C84091175}"/>
    <dgm:cxn modelId="{C6990F09-19ED-4E62-A574-BDD6F62ED692}" srcId="{79961501-46E1-4770-B9C0-1D209E81E74A}" destId="{97AEA0AE-0B53-4136-9511-AC0A8077852C}" srcOrd="0" destOrd="0" parTransId="{400BA63C-CD73-4684-99A3-5AEB08A73B40}" sibTransId="{E8F2D487-C680-4B99-BF52-98BA647D7F88}"/>
    <dgm:cxn modelId="{1D20115C-FE80-4EF9-BCC4-68D2335D8242}" type="presOf" srcId="{97AEA0AE-0B53-4136-9511-AC0A8077852C}" destId="{647433D1-2378-4E1F-8348-EDDB512F77CE}" srcOrd="0" destOrd="0" presId="urn:microsoft.com/office/officeart/2005/8/layout/chevron2"/>
    <dgm:cxn modelId="{20830060-16C4-4C68-AC72-3EF976B45D0D}" type="presParOf" srcId="{27F06FAA-58A4-4E29-8432-C64EC25DC604}" destId="{19BD882D-E582-43CF-836B-9A63C187A33A}" srcOrd="0" destOrd="0" presId="urn:microsoft.com/office/officeart/2005/8/layout/chevron2"/>
    <dgm:cxn modelId="{1CC4D60F-10AC-4D2F-9586-A670758CB75C}" type="presParOf" srcId="{19BD882D-E582-43CF-836B-9A63C187A33A}" destId="{17D78AEA-C0EF-46E1-87A3-453EACDE4880}" srcOrd="0" destOrd="0" presId="urn:microsoft.com/office/officeart/2005/8/layout/chevron2"/>
    <dgm:cxn modelId="{EE1B85CD-B2FE-4230-B320-C8BFDC068E1A}" type="presParOf" srcId="{19BD882D-E582-43CF-836B-9A63C187A33A}" destId="{D86DBD4A-2DE3-4F3E-BAFC-A8ABC2E62C93}" srcOrd="1" destOrd="0" presId="urn:microsoft.com/office/officeart/2005/8/layout/chevron2"/>
    <dgm:cxn modelId="{20B68D10-2EB4-4915-8A9B-A6671F573457}" type="presParOf" srcId="{27F06FAA-58A4-4E29-8432-C64EC25DC604}" destId="{63BD05F6-9138-4176-9C0B-B3200E463FF0}" srcOrd="1" destOrd="0" presId="urn:microsoft.com/office/officeart/2005/8/layout/chevron2"/>
    <dgm:cxn modelId="{C7F3DF82-683D-48F2-9A1D-C7AD0EFC4103}" type="presParOf" srcId="{27F06FAA-58A4-4E29-8432-C64EC25DC604}" destId="{06E60AB2-16F4-485C-97CD-3C7F1A5EAE31}" srcOrd="2" destOrd="0" presId="urn:microsoft.com/office/officeart/2005/8/layout/chevron2"/>
    <dgm:cxn modelId="{3B77D110-3A01-48C3-8058-57D39BA578C1}" type="presParOf" srcId="{06E60AB2-16F4-485C-97CD-3C7F1A5EAE31}" destId="{F3D081BD-9262-4295-9966-A2F721676A8C}" srcOrd="0" destOrd="0" presId="urn:microsoft.com/office/officeart/2005/8/layout/chevron2"/>
    <dgm:cxn modelId="{D7E0DAF4-B3A3-49DB-911C-24F7DC57D9CB}" type="presParOf" srcId="{06E60AB2-16F4-485C-97CD-3C7F1A5EAE31}" destId="{25A9184F-5445-43F5-BB71-5FCA419EFA85}" srcOrd="1" destOrd="0" presId="urn:microsoft.com/office/officeart/2005/8/layout/chevron2"/>
    <dgm:cxn modelId="{633CDAFB-CFE7-4E49-AF00-F40C96D50946}" type="presParOf" srcId="{27F06FAA-58A4-4E29-8432-C64EC25DC604}" destId="{5595DB44-960C-4222-B369-84B1753469C7}" srcOrd="3" destOrd="0" presId="urn:microsoft.com/office/officeart/2005/8/layout/chevron2"/>
    <dgm:cxn modelId="{F6D25929-6B9E-4CD4-936A-EE6D48A7AEC4}" type="presParOf" srcId="{27F06FAA-58A4-4E29-8432-C64EC25DC604}" destId="{5A901384-754C-456C-A9CD-D60D551A497D}" srcOrd="4" destOrd="0" presId="urn:microsoft.com/office/officeart/2005/8/layout/chevron2"/>
    <dgm:cxn modelId="{F3084A21-7B54-40E7-B4C5-671AC2F0A20B}" type="presParOf" srcId="{5A901384-754C-456C-A9CD-D60D551A497D}" destId="{5554E31C-B627-4DE3-84C2-46465F0569F0}" srcOrd="0" destOrd="0" presId="urn:microsoft.com/office/officeart/2005/8/layout/chevron2"/>
    <dgm:cxn modelId="{386F6A10-8A18-4CAE-9397-8833AEB6DABA}" type="presParOf" srcId="{5A901384-754C-456C-A9CD-D60D551A497D}" destId="{647433D1-2378-4E1F-8348-EDDB512F77CE}" srcOrd="1" destOrd="0" presId="urn:microsoft.com/office/officeart/2005/8/layout/chevron2"/>
    <dgm:cxn modelId="{531C4FEE-6E2F-4135-8621-E1580B44CC5F}" type="presParOf" srcId="{27F06FAA-58A4-4E29-8432-C64EC25DC604}" destId="{8737E855-DF3C-4EED-A1E0-303D010132FA}" srcOrd="5" destOrd="0" presId="urn:microsoft.com/office/officeart/2005/8/layout/chevron2"/>
    <dgm:cxn modelId="{6549907A-B62F-4250-9A1E-3145D00365E5}" type="presParOf" srcId="{27F06FAA-58A4-4E29-8432-C64EC25DC604}" destId="{9816891E-D00B-4679-B55C-C6FC183C4DD0}" srcOrd="6" destOrd="0" presId="urn:microsoft.com/office/officeart/2005/8/layout/chevron2"/>
    <dgm:cxn modelId="{1286A4A6-A112-44D6-97CB-B16ADF0CBF42}" type="presParOf" srcId="{9816891E-D00B-4679-B55C-C6FC183C4DD0}" destId="{66F15C4F-D6EC-414F-8E04-75EF1C68AD92}" srcOrd="0" destOrd="0" presId="urn:microsoft.com/office/officeart/2005/8/layout/chevron2"/>
    <dgm:cxn modelId="{18879B48-9E27-41B8-9DC8-9E37963E5C07}" type="presParOf" srcId="{9816891E-D00B-4679-B55C-C6FC183C4DD0}" destId="{E5B40823-0EFC-4CA6-9786-EBF0CF710AB8}"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DA7E2F0-CE96-4D7B-818C-B36C00FA9572}" type="doc">
      <dgm:prSet loTypeId="urn:microsoft.com/office/officeart/2005/8/layout/equation2" loCatId="relationship" qsTypeId="urn:microsoft.com/office/officeart/2005/8/quickstyle/simple1" qsCatId="simple" csTypeId="urn:microsoft.com/office/officeart/2005/8/colors/accent1_2" csCatId="accent1" phldr="1"/>
      <dgm:spPr/>
      <dgm:t>
        <a:bodyPr/>
        <a:lstStyle/>
        <a:p>
          <a:endParaRPr lang="en-US"/>
        </a:p>
      </dgm:t>
    </dgm:pt>
    <dgm:pt modelId="{70F6E4A2-618A-49B6-80C0-F38A81218087}">
      <dgm:prSet phldrT="[Text]"/>
      <dgm:spPr>
        <a:solidFill>
          <a:srgbClr val="FF0000"/>
        </a:solidFill>
      </dgm:spPr>
      <dgm:t>
        <a:bodyPr/>
        <a:lstStyle/>
        <a:p>
          <a:r>
            <a:rPr lang="en-US" b="1" dirty="0" err="1"/>
            <a:t>Tối</a:t>
          </a:r>
          <a:r>
            <a:rPr lang="en-US" b="1" dirty="0"/>
            <a:t> </a:t>
          </a:r>
          <a:r>
            <a:rPr lang="en-US" b="1" dirty="0" err="1"/>
            <a:t>đa</a:t>
          </a:r>
          <a:r>
            <a:rPr lang="en-US" b="1" dirty="0"/>
            <a:t> 60 </a:t>
          </a:r>
          <a:r>
            <a:rPr lang="en-US" b="1" dirty="0" err="1"/>
            <a:t>ngày</a:t>
          </a:r>
          <a:r>
            <a:rPr lang="en-US" b="1" dirty="0"/>
            <a:t> </a:t>
          </a:r>
          <a:r>
            <a:rPr lang="en-US" b="1" dirty="0" err="1"/>
            <a:t>lao</a:t>
          </a:r>
          <a:r>
            <a:rPr lang="en-US" b="1" dirty="0"/>
            <a:t> </a:t>
          </a:r>
          <a:r>
            <a:rPr lang="en-US" b="1" dirty="0" err="1"/>
            <a:t>động</a:t>
          </a:r>
          <a:r>
            <a:rPr lang="en-US" b="1" dirty="0"/>
            <a:t> </a:t>
          </a:r>
          <a:r>
            <a:rPr lang="en-US" b="1" dirty="0" err="1"/>
            <a:t>có</a:t>
          </a:r>
          <a:r>
            <a:rPr lang="en-US" b="1" dirty="0"/>
            <a:t> </a:t>
          </a:r>
          <a:r>
            <a:rPr lang="en-US" b="1" dirty="0" err="1"/>
            <a:t>chuyên</a:t>
          </a:r>
          <a:r>
            <a:rPr lang="en-US" b="1" dirty="0"/>
            <a:t> </a:t>
          </a:r>
          <a:r>
            <a:rPr lang="en-US" b="1" dirty="0" err="1"/>
            <a:t>môn</a:t>
          </a:r>
          <a:r>
            <a:rPr lang="en-US" b="1" dirty="0"/>
            <a:t> </a:t>
          </a:r>
          <a:r>
            <a:rPr lang="en-US" b="1" dirty="0" err="1"/>
            <a:t>kỹ</a:t>
          </a:r>
          <a:r>
            <a:rPr lang="en-US" b="1" dirty="0"/>
            <a:t> </a:t>
          </a:r>
          <a:r>
            <a:rPr lang="en-US" b="1" dirty="0" err="1"/>
            <a:t>thuật</a:t>
          </a:r>
          <a:r>
            <a:rPr lang="en-US" b="1" dirty="0"/>
            <a:t> </a:t>
          </a:r>
          <a:r>
            <a:rPr lang="en-US" b="1" dirty="0" err="1"/>
            <a:t>cao</a:t>
          </a:r>
          <a:endParaRPr lang="en-US" b="1" dirty="0"/>
        </a:p>
      </dgm:t>
    </dgm:pt>
    <dgm:pt modelId="{57ADD012-7487-407F-9839-EC27B5C5C37F}" cxnId="{4461FAC8-5799-4C09-9177-A66B0BF44447}" type="parTrans">
      <dgm:prSet/>
      <dgm:spPr/>
      <dgm:t>
        <a:bodyPr/>
        <a:lstStyle/>
        <a:p>
          <a:endParaRPr lang="en-US"/>
        </a:p>
      </dgm:t>
    </dgm:pt>
    <dgm:pt modelId="{54F2B067-F27D-4AE6-BB80-F4A9FAA29210}" cxnId="{4461FAC8-5799-4C09-9177-A66B0BF44447}" type="sibTrans">
      <dgm:prSet/>
      <dgm:spPr>
        <a:solidFill>
          <a:srgbClr val="0000CC"/>
        </a:solidFill>
      </dgm:spPr>
      <dgm:t>
        <a:bodyPr/>
        <a:lstStyle/>
        <a:p>
          <a:endParaRPr lang="en-US"/>
        </a:p>
      </dgm:t>
    </dgm:pt>
    <dgm:pt modelId="{1F373FFB-2FFB-4859-BEB7-3C46C48ED7FD}">
      <dgm:prSet phldrT="[Text]"/>
      <dgm:spPr>
        <a:solidFill>
          <a:srgbClr val="CC00CC"/>
        </a:solidFill>
      </dgm:spPr>
      <dgm:t>
        <a:bodyPr/>
        <a:lstStyle/>
        <a:p>
          <a:r>
            <a:rPr lang="en-US" b="1" dirty="0" err="1"/>
            <a:t>Tối</a:t>
          </a:r>
          <a:r>
            <a:rPr lang="en-US" b="1" dirty="0"/>
            <a:t> </a:t>
          </a:r>
          <a:r>
            <a:rPr lang="en-US" b="1" dirty="0" err="1"/>
            <a:t>đa</a:t>
          </a:r>
          <a:r>
            <a:rPr lang="en-US" b="1" dirty="0"/>
            <a:t> 30 </a:t>
          </a:r>
          <a:r>
            <a:rPr lang="en-US" b="1" dirty="0" err="1"/>
            <a:t>ngày</a:t>
          </a:r>
          <a:r>
            <a:rPr lang="en-US" b="1" dirty="0"/>
            <a:t> </a:t>
          </a:r>
          <a:r>
            <a:rPr lang="en-US" b="1" dirty="0" err="1"/>
            <a:t>đối</a:t>
          </a:r>
          <a:r>
            <a:rPr lang="en-US" b="1" dirty="0"/>
            <a:t> </a:t>
          </a:r>
          <a:r>
            <a:rPr lang="en-US" b="1" dirty="0" err="1"/>
            <a:t>với</a:t>
          </a:r>
          <a:r>
            <a:rPr lang="en-US" b="1" dirty="0"/>
            <a:t> </a:t>
          </a:r>
          <a:r>
            <a:rPr lang="en-US" b="1" dirty="0" err="1"/>
            <a:t>lao</a:t>
          </a:r>
          <a:r>
            <a:rPr lang="en-US" b="1" dirty="0"/>
            <a:t> </a:t>
          </a:r>
          <a:r>
            <a:rPr lang="en-US" b="1" dirty="0" err="1"/>
            <a:t>động</a:t>
          </a:r>
          <a:r>
            <a:rPr lang="en-US" b="1" dirty="0"/>
            <a:t> </a:t>
          </a:r>
          <a:r>
            <a:rPr lang="en-US" b="1" dirty="0" err="1"/>
            <a:t>khác</a:t>
          </a:r>
          <a:endParaRPr lang="en-US" b="1" dirty="0"/>
        </a:p>
      </dgm:t>
    </dgm:pt>
    <dgm:pt modelId="{C5A70F48-3055-4CB7-A70A-1B206F3B37A6}" cxnId="{532C6735-4E4D-4AE0-9295-56C2B8413B62}" type="parTrans">
      <dgm:prSet/>
      <dgm:spPr/>
      <dgm:t>
        <a:bodyPr/>
        <a:lstStyle/>
        <a:p>
          <a:endParaRPr lang="en-US"/>
        </a:p>
      </dgm:t>
    </dgm:pt>
    <dgm:pt modelId="{69447B05-FD38-4DF6-9423-CC16EA3CA454}" cxnId="{532C6735-4E4D-4AE0-9295-56C2B8413B62}" type="sibTrans">
      <dgm:prSet/>
      <dgm:spPr>
        <a:solidFill>
          <a:srgbClr val="0000CC"/>
        </a:solidFill>
      </dgm:spPr>
      <dgm:t>
        <a:bodyPr/>
        <a:lstStyle/>
        <a:p>
          <a:endParaRPr lang="en-US">
            <a:solidFill>
              <a:srgbClr val="0000CC"/>
            </a:solidFill>
          </a:endParaRPr>
        </a:p>
      </dgm:t>
    </dgm:pt>
    <dgm:pt modelId="{4627E3FC-71F5-4E9A-9EC3-C23EEB0FA49B}">
      <dgm:prSet phldrT="[Text]"/>
      <dgm:spPr>
        <a:solidFill>
          <a:srgbClr val="00B050"/>
        </a:solidFill>
      </dgm:spPr>
      <dgm:t>
        <a:bodyPr/>
        <a:lstStyle/>
        <a:p>
          <a:r>
            <a:rPr lang="en-US" dirty="0" err="1"/>
            <a:t>Tiền</a:t>
          </a:r>
          <a:r>
            <a:rPr lang="en-US" dirty="0"/>
            <a:t> </a:t>
          </a:r>
          <a:r>
            <a:rPr lang="en-US" dirty="0" err="1"/>
            <a:t>lương</a:t>
          </a:r>
          <a:r>
            <a:rPr lang="en-US" dirty="0"/>
            <a:t> </a:t>
          </a:r>
          <a:r>
            <a:rPr lang="en-US" dirty="0" err="1"/>
            <a:t>thử</a:t>
          </a:r>
          <a:r>
            <a:rPr lang="en-US" dirty="0"/>
            <a:t> </a:t>
          </a:r>
          <a:r>
            <a:rPr lang="en-US" dirty="0" err="1"/>
            <a:t>việc</a:t>
          </a:r>
          <a:r>
            <a:rPr lang="en-US" dirty="0"/>
            <a:t> </a:t>
          </a:r>
          <a:r>
            <a:rPr lang="en-US" dirty="0" err="1"/>
            <a:t>bằng</a:t>
          </a:r>
          <a:r>
            <a:rPr lang="en-US" dirty="0"/>
            <a:t> </a:t>
          </a:r>
          <a:r>
            <a:rPr lang="en-US" dirty="0" err="1"/>
            <a:t>ít</a:t>
          </a:r>
          <a:r>
            <a:rPr lang="en-US" dirty="0"/>
            <a:t> </a:t>
          </a:r>
          <a:r>
            <a:rPr lang="en-US" dirty="0" err="1"/>
            <a:t>nhất</a:t>
          </a:r>
          <a:r>
            <a:rPr lang="en-US" dirty="0"/>
            <a:t> 85% </a:t>
          </a:r>
          <a:r>
            <a:rPr lang="en-US" dirty="0" err="1"/>
            <a:t>tiền</a:t>
          </a:r>
          <a:r>
            <a:rPr lang="en-US" dirty="0"/>
            <a:t> </a:t>
          </a:r>
          <a:r>
            <a:rPr lang="en-US" dirty="0" err="1"/>
            <a:t>lương</a:t>
          </a:r>
          <a:r>
            <a:rPr lang="en-US" dirty="0"/>
            <a:t> </a:t>
          </a:r>
          <a:r>
            <a:rPr lang="en-US" dirty="0" err="1"/>
            <a:t>công</a:t>
          </a:r>
          <a:r>
            <a:rPr lang="en-US" dirty="0"/>
            <a:t> </a:t>
          </a:r>
          <a:r>
            <a:rPr lang="en-US" dirty="0" err="1"/>
            <a:t>việc</a:t>
          </a:r>
          <a:r>
            <a:rPr lang="en-US" dirty="0"/>
            <a:t> </a:t>
          </a:r>
          <a:r>
            <a:rPr lang="en-US" dirty="0" err="1"/>
            <a:t>đó</a:t>
          </a:r>
          <a:endParaRPr lang="en-US" dirty="0"/>
        </a:p>
      </dgm:t>
    </dgm:pt>
    <dgm:pt modelId="{84E16CC2-8FCB-4DDF-BDCD-7D91E36A596F}" cxnId="{AD704B1D-C514-4BD8-9F43-7425CF082580}" type="parTrans">
      <dgm:prSet/>
      <dgm:spPr/>
      <dgm:t>
        <a:bodyPr/>
        <a:lstStyle/>
        <a:p>
          <a:endParaRPr lang="en-US"/>
        </a:p>
      </dgm:t>
    </dgm:pt>
    <dgm:pt modelId="{827C61E7-4A5E-4CC7-AB8F-A31B2DA71AE8}" cxnId="{AD704B1D-C514-4BD8-9F43-7425CF082580}" type="sibTrans">
      <dgm:prSet/>
      <dgm:spPr/>
      <dgm:t>
        <a:bodyPr/>
        <a:lstStyle/>
        <a:p>
          <a:endParaRPr lang="en-US"/>
        </a:p>
      </dgm:t>
    </dgm:pt>
    <dgm:pt modelId="{0E5A259C-F0CB-419B-88CD-9BA921106DB7}" type="pres">
      <dgm:prSet presAssocID="{0DA7E2F0-CE96-4D7B-818C-B36C00FA9572}" presName="Name0" presStyleCnt="0">
        <dgm:presLayoutVars>
          <dgm:dir/>
          <dgm:resizeHandles val="exact"/>
        </dgm:presLayoutVars>
      </dgm:prSet>
      <dgm:spPr/>
      <dgm:t>
        <a:bodyPr/>
        <a:lstStyle/>
        <a:p>
          <a:endParaRPr lang="en-US"/>
        </a:p>
      </dgm:t>
    </dgm:pt>
    <dgm:pt modelId="{6C22BF9C-3246-4BB5-96D3-96E1E284A558}" type="pres">
      <dgm:prSet presAssocID="{0DA7E2F0-CE96-4D7B-818C-B36C00FA9572}" presName="vNodes" presStyleCnt="0"/>
      <dgm:spPr/>
    </dgm:pt>
    <dgm:pt modelId="{880AEC51-5F76-4BDD-B147-0648D741C7BC}" type="pres">
      <dgm:prSet presAssocID="{70F6E4A2-618A-49B6-80C0-F38A81218087}" presName="node" presStyleLbl="node1" presStyleIdx="0" presStyleCnt="3" custScaleX="132839">
        <dgm:presLayoutVars>
          <dgm:bulletEnabled val="1"/>
        </dgm:presLayoutVars>
      </dgm:prSet>
      <dgm:spPr/>
      <dgm:t>
        <a:bodyPr/>
        <a:lstStyle/>
        <a:p>
          <a:endParaRPr lang="en-US"/>
        </a:p>
      </dgm:t>
    </dgm:pt>
    <dgm:pt modelId="{909CF25C-9A56-499A-A2E6-E03ABFBF4C9D}" type="pres">
      <dgm:prSet presAssocID="{54F2B067-F27D-4AE6-BB80-F4A9FAA29210}" presName="spacerT" presStyleCnt="0"/>
      <dgm:spPr/>
    </dgm:pt>
    <dgm:pt modelId="{10C00796-DA00-46BB-8268-DD234741E9B1}" type="pres">
      <dgm:prSet presAssocID="{54F2B067-F27D-4AE6-BB80-F4A9FAA29210}" presName="sibTrans" presStyleLbl="sibTrans2D1" presStyleIdx="0" presStyleCnt="2"/>
      <dgm:spPr/>
      <dgm:t>
        <a:bodyPr/>
        <a:lstStyle/>
        <a:p>
          <a:endParaRPr lang="en-US"/>
        </a:p>
      </dgm:t>
    </dgm:pt>
    <dgm:pt modelId="{75D988A4-36DC-40A7-92D2-073928C0F6E8}" type="pres">
      <dgm:prSet presAssocID="{54F2B067-F27D-4AE6-BB80-F4A9FAA29210}" presName="spacerB" presStyleCnt="0"/>
      <dgm:spPr/>
    </dgm:pt>
    <dgm:pt modelId="{95EE802F-ED9D-4737-90ED-C1E1D786C0CE}" type="pres">
      <dgm:prSet presAssocID="{1F373FFB-2FFB-4859-BEB7-3C46C48ED7FD}" presName="node" presStyleLbl="node1" presStyleIdx="1" presStyleCnt="3">
        <dgm:presLayoutVars>
          <dgm:bulletEnabled val="1"/>
        </dgm:presLayoutVars>
      </dgm:prSet>
      <dgm:spPr/>
      <dgm:t>
        <a:bodyPr/>
        <a:lstStyle/>
        <a:p>
          <a:endParaRPr lang="en-US"/>
        </a:p>
      </dgm:t>
    </dgm:pt>
    <dgm:pt modelId="{C368AFC0-7D12-454E-A530-B46F7928E667}" type="pres">
      <dgm:prSet presAssocID="{0DA7E2F0-CE96-4D7B-818C-B36C00FA9572}" presName="sibTransLast" presStyleLbl="sibTrans2D1" presStyleIdx="1" presStyleCnt="2" custScaleX="238280" custLinFactNeighborX="-46718"/>
      <dgm:spPr/>
      <dgm:t>
        <a:bodyPr/>
        <a:lstStyle/>
        <a:p>
          <a:endParaRPr lang="en-US"/>
        </a:p>
      </dgm:t>
    </dgm:pt>
    <dgm:pt modelId="{DCCC8D56-AE99-4601-8BD2-21F0720CC90C}" type="pres">
      <dgm:prSet presAssocID="{0DA7E2F0-CE96-4D7B-818C-B36C00FA9572}" presName="connectorText" presStyleLbl="sibTrans2D1" presStyleIdx="1" presStyleCnt="2"/>
      <dgm:spPr/>
      <dgm:t>
        <a:bodyPr/>
        <a:lstStyle/>
        <a:p>
          <a:endParaRPr lang="en-US"/>
        </a:p>
      </dgm:t>
    </dgm:pt>
    <dgm:pt modelId="{252DE976-0DFA-4983-B4AC-DBB4728684D3}" type="pres">
      <dgm:prSet presAssocID="{0DA7E2F0-CE96-4D7B-818C-B36C00FA9572}" presName="lastNode" presStyleLbl="node1" presStyleIdx="2" presStyleCnt="3">
        <dgm:presLayoutVars>
          <dgm:bulletEnabled val="1"/>
        </dgm:presLayoutVars>
      </dgm:prSet>
      <dgm:spPr/>
      <dgm:t>
        <a:bodyPr/>
        <a:lstStyle/>
        <a:p>
          <a:endParaRPr lang="en-US"/>
        </a:p>
      </dgm:t>
    </dgm:pt>
  </dgm:ptLst>
  <dgm:cxnLst>
    <dgm:cxn modelId="{532C6735-4E4D-4AE0-9295-56C2B8413B62}" srcId="{0DA7E2F0-CE96-4D7B-818C-B36C00FA9572}" destId="{1F373FFB-2FFB-4859-BEB7-3C46C48ED7FD}" srcOrd="1" destOrd="0" parTransId="{C5A70F48-3055-4CB7-A70A-1B206F3B37A6}" sibTransId="{69447B05-FD38-4DF6-9423-CC16EA3CA454}"/>
    <dgm:cxn modelId="{AA6514B8-1EBC-4D67-B8A6-C6267C542A7F}" type="presOf" srcId="{70F6E4A2-618A-49B6-80C0-F38A81218087}" destId="{880AEC51-5F76-4BDD-B147-0648D741C7BC}" srcOrd="0" destOrd="0" presId="urn:microsoft.com/office/officeart/2005/8/layout/equation2"/>
    <dgm:cxn modelId="{DEAA5F2F-034E-4DA7-BA58-B33C7B2A02B5}" type="presOf" srcId="{0DA7E2F0-CE96-4D7B-818C-B36C00FA9572}" destId="{0E5A259C-F0CB-419B-88CD-9BA921106DB7}" srcOrd="0" destOrd="0" presId="urn:microsoft.com/office/officeart/2005/8/layout/equation2"/>
    <dgm:cxn modelId="{D7F0F134-7551-4E37-B1BE-9EF32C0A0252}" type="presOf" srcId="{69447B05-FD38-4DF6-9423-CC16EA3CA454}" destId="{DCCC8D56-AE99-4601-8BD2-21F0720CC90C}" srcOrd="1" destOrd="0" presId="urn:microsoft.com/office/officeart/2005/8/layout/equation2"/>
    <dgm:cxn modelId="{4461FAC8-5799-4C09-9177-A66B0BF44447}" srcId="{0DA7E2F0-CE96-4D7B-818C-B36C00FA9572}" destId="{70F6E4A2-618A-49B6-80C0-F38A81218087}" srcOrd="0" destOrd="0" parTransId="{57ADD012-7487-407F-9839-EC27B5C5C37F}" sibTransId="{54F2B067-F27D-4AE6-BB80-F4A9FAA29210}"/>
    <dgm:cxn modelId="{AD704B1D-C514-4BD8-9F43-7425CF082580}" srcId="{0DA7E2F0-CE96-4D7B-818C-B36C00FA9572}" destId="{4627E3FC-71F5-4E9A-9EC3-C23EEB0FA49B}" srcOrd="2" destOrd="0" parTransId="{84E16CC2-8FCB-4DDF-BDCD-7D91E36A596F}" sibTransId="{827C61E7-4A5E-4CC7-AB8F-A31B2DA71AE8}"/>
    <dgm:cxn modelId="{0B2699B5-15C0-4974-8021-2AC972733041}" type="presOf" srcId="{54F2B067-F27D-4AE6-BB80-F4A9FAA29210}" destId="{10C00796-DA00-46BB-8268-DD234741E9B1}" srcOrd="0" destOrd="0" presId="urn:microsoft.com/office/officeart/2005/8/layout/equation2"/>
    <dgm:cxn modelId="{0A38EEE5-3E73-4E9E-8951-FF5D65DDC3B7}" type="presOf" srcId="{1F373FFB-2FFB-4859-BEB7-3C46C48ED7FD}" destId="{95EE802F-ED9D-4737-90ED-C1E1D786C0CE}" srcOrd="0" destOrd="0" presId="urn:microsoft.com/office/officeart/2005/8/layout/equation2"/>
    <dgm:cxn modelId="{85DABBFE-AEF8-475A-B238-94C43153ABEA}" type="presOf" srcId="{4627E3FC-71F5-4E9A-9EC3-C23EEB0FA49B}" destId="{252DE976-0DFA-4983-B4AC-DBB4728684D3}" srcOrd="0" destOrd="0" presId="urn:microsoft.com/office/officeart/2005/8/layout/equation2"/>
    <dgm:cxn modelId="{314A797A-1917-4C96-9506-8BAFF0B05A05}" type="presOf" srcId="{69447B05-FD38-4DF6-9423-CC16EA3CA454}" destId="{C368AFC0-7D12-454E-A530-B46F7928E667}" srcOrd="0" destOrd="0" presId="urn:microsoft.com/office/officeart/2005/8/layout/equation2"/>
    <dgm:cxn modelId="{E04E8CE3-0083-4324-809C-23CD9B52772E}" type="presParOf" srcId="{0E5A259C-F0CB-419B-88CD-9BA921106DB7}" destId="{6C22BF9C-3246-4BB5-96D3-96E1E284A558}" srcOrd="0" destOrd="0" presId="urn:microsoft.com/office/officeart/2005/8/layout/equation2"/>
    <dgm:cxn modelId="{EF2763CA-F41B-4D88-820C-1E3954DC4D7A}" type="presParOf" srcId="{6C22BF9C-3246-4BB5-96D3-96E1E284A558}" destId="{880AEC51-5F76-4BDD-B147-0648D741C7BC}" srcOrd="0" destOrd="0" presId="urn:microsoft.com/office/officeart/2005/8/layout/equation2"/>
    <dgm:cxn modelId="{C4B69EFC-328E-41F7-9F60-B3F26ECDBEC1}" type="presParOf" srcId="{6C22BF9C-3246-4BB5-96D3-96E1E284A558}" destId="{909CF25C-9A56-499A-A2E6-E03ABFBF4C9D}" srcOrd="1" destOrd="0" presId="urn:microsoft.com/office/officeart/2005/8/layout/equation2"/>
    <dgm:cxn modelId="{B1C5C022-B7EC-4264-B4C5-92FB444BEBE3}" type="presParOf" srcId="{6C22BF9C-3246-4BB5-96D3-96E1E284A558}" destId="{10C00796-DA00-46BB-8268-DD234741E9B1}" srcOrd="2" destOrd="0" presId="urn:microsoft.com/office/officeart/2005/8/layout/equation2"/>
    <dgm:cxn modelId="{9231215C-131A-4A7D-883B-DA7BA3B02523}" type="presParOf" srcId="{6C22BF9C-3246-4BB5-96D3-96E1E284A558}" destId="{75D988A4-36DC-40A7-92D2-073928C0F6E8}" srcOrd="3" destOrd="0" presId="urn:microsoft.com/office/officeart/2005/8/layout/equation2"/>
    <dgm:cxn modelId="{3B721376-0FB4-44F5-A1AC-676B160B58CB}" type="presParOf" srcId="{6C22BF9C-3246-4BB5-96D3-96E1E284A558}" destId="{95EE802F-ED9D-4737-90ED-C1E1D786C0CE}" srcOrd="4" destOrd="0" presId="urn:microsoft.com/office/officeart/2005/8/layout/equation2"/>
    <dgm:cxn modelId="{37A461C6-8B17-494D-9BE5-3A108C531689}" type="presParOf" srcId="{0E5A259C-F0CB-419B-88CD-9BA921106DB7}" destId="{C368AFC0-7D12-454E-A530-B46F7928E667}" srcOrd="1" destOrd="0" presId="urn:microsoft.com/office/officeart/2005/8/layout/equation2"/>
    <dgm:cxn modelId="{B0A874B9-B20E-48DF-B984-D9014B4A2AE9}" type="presParOf" srcId="{C368AFC0-7D12-454E-A530-B46F7928E667}" destId="{DCCC8D56-AE99-4601-8BD2-21F0720CC90C}" srcOrd="0" destOrd="0" presId="urn:microsoft.com/office/officeart/2005/8/layout/equation2"/>
    <dgm:cxn modelId="{7C4D41E0-2284-4C02-9830-12B5633A8F09}" type="presParOf" srcId="{0E5A259C-F0CB-419B-88CD-9BA921106DB7}" destId="{252DE976-0DFA-4983-B4AC-DBB4728684D3}" srcOrd="2" destOrd="0" presId="urn:microsoft.com/office/officeart/2005/8/layout/equati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27EB4A9-3E0C-4DA7-B794-9CA1C48AB6DB}" type="doc">
      <dgm:prSet loTypeId="urn:microsoft.com/office/officeart/2005/8/layout/chevron2" loCatId="process" qsTypeId="urn:microsoft.com/office/officeart/2005/8/quickstyle/3d3" qsCatId="3D" csTypeId="urn:microsoft.com/office/officeart/2005/8/colors/colorful1#20" csCatId="colorful" phldr="1"/>
      <dgm:spPr/>
      <dgm:t>
        <a:bodyPr/>
        <a:lstStyle/>
        <a:p>
          <a:endParaRPr lang="vi-VN"/>
        </a:p>
      </dgm:t>
    </dgm:pt>
    <dgm:pt modelId="{3FC165BA-8E7F-40CC-B9B4-B1E231D0B900}">
      <dgm:prSet phldrT="[Text]" custT="1"/>
      <dgm:spPr/>
      <dgm:t>
        <a:bodyPr/>
        <a:lstStyle/>
        <a:p>
          <a:r>
            <a:rPr lang="en-US" sz="3000" b="1" dirty="0">
              <a:latin typeface="Arial" panose="020B0604020202020204" pitchFamily="34" charset="0"/>
              <a:cs typeface="Arial" panose="020B0604020202020204" pitchFamily="34" charset="0"/>
            </a:rPr>
            <a:t>1</a:t>
          </a:r>
          <a:endParaRPr lang="vi-VN" sz="3000" b="1" dirty="0">
            <a:latin typeface="Arial" panose="020B0604020202020204" pitchFamily="34" charset="0"/>
            <a:cs typeface="Arial" panose="020B0604020202020204" pitchFamily="34" charset="0"/>
          </a:endParaRPr>
        </a:p>
      </dgm:t>
    </dgm:pt>
    <dgm:pt modelId="{C67D16D0-4EA5-4E7D-90E9-7BC0B936BE58}" cxnId="{5105AF62-5A9C-4A43-BCF5-52B3B801CE9A}" type="parTrans">
      <dgm:prSet/>
      <dgm:spPr/>
      <dgm:t>
        <a:bodyPr/>
        <a:lstStyle/>
        <a:p>
          <a:endParaRPr lang="vi-VN" sz="1800">
            <a:latin typeface="Arial" panose="020B0604020202020204" pitchFamily="34" charset="0"/>
            <a:cs typeface="Arial" panose="020B0604020202020204" pitchFamily="34" charset="0"/>
          </a:endParaRPr>
        </a:p>
      </dgm:t>
    </dgm:pt>
    <dgm:pt modelId="{3E53C71A-0212-4700-9555-1431EDD62CAB}" cxnId="{5105AF62-5A9C-4A43-BCF5-52B3B801CE9A}" type="sibTrans">
      <dgm:prSet/>
      <dgm:spPr/>
      <dgm:t>
        <a:bodyPr/>
        <a:lstStyle/>
        <a:p>
          <a:endParaRPr lang="vi-VN" sz="1800">
            <a:latin typeface="Arial" panose="020B0604020202020204" pitchFamily="34" charset="0"/>
            <a:cs typeface="Arial" panose="020B0604020202020204" pitchFamily="34" charset="0"/>
          </a:endParaRPr>
        </a:p>
      </dgm:t>
    </dgm:pt>
    <dgm:pt modelId="{6EADD7F1-4CAE-4ECF-A159-83FE9387FF7F}">
      <dgm:prSet phldrT="[Text]" custT="1">
        <dgm:style>
          <a:lnRef idx="2">
            <a:schemeClr val="accent6"/>
          </a:lnRef>
          <a:fillRef idx="1">
            <a:schemeClr val="lt1"/>
          </a:fillRef>
          <a:effectRef idx="0">
            <a:schemeClr val="accent6"/>
          </a:effectRef>
          <a:fontRef idx="minor">
            <a:schemeClr val="dk1"/>
          </a:fontRef>
        </dgm:style>
      </dgm:prSet>
      <dgm:spPr/>
      <dgm:t>
        <a:bodyPr/>
        <a:lstStyle/>
        <a:p>
          <a:pPr algn="just">
            <a:buFont typeface="Wingdings" panose="05000000000000000000" pitchFamily="2" charset="2"/>
            <a:buNone/>
          </a:pPr>
          <a:r>
            <a:rPr lang="en-US" sz="2300" dirty="0"/>
            <a:t>  </a:t>
          </a:r>
          <a:r>
            <a:rPr lang="nl-NL" sz="2300" dirty="0"/>
            <a:t>Người lao động thực hiện nghĩa vụ quân sự, nghĩa vụ tham gia Dân quân tự vệ;</a:t>
          </a:r>
          <a:endParaRPr lang="vi-VN" sz="2300" b="0" dirty="0">
            <a:latin typeface="Arial" panose="020B0604020202020204" pitchFamily="34" charset="0"/>
            <a:cs typeface="Arial" panose="020B0604020202020204" pitchFamily="34" charset="0"/>
          </a:endParaRPr>
        </a:p>
      </dgm:t>
    </dgm:pt>
    <dgm:pt modelId="{5D37A8AD-40D7-4143-99FA-E6629DEB4643}" cxnId="{ED7E565B-95C9-4393-BCE2-12716E230FE5}" type="parTrans">
      <dgm:prSet/>
      <dgm:spPr/>
      <dgm:t>
        <a:bodyPr/>
        <a:lstStyle/>
        <a:p>
          <a:endParaRPr lang="vi-VN" sz="1800">
            <a:latin typeface="Arial" panose="020B0604020202020204" pitchFamily="34" charset="0"/>
            <a:cs typeface="Arial" panose="020B0604020202020204" pitchFamily="34" charset="0"/>
          </a:endParaRPr>
        </a:p>
      </dgm:t>
    </dgm:pt>
    <dgm:pt modelId="{5B8D4B77-1276-44CE-87A4-6A9B0B341154}" cxnId="{ED7E565B-95C9-4393-BCE2-12716E230FE5}" type="sibTrans">
      <dgm:prSet/>
      <dgm:spPr/>
      <dgm:t>
        <a:bodyPr/>
        <a:lstStyle/>
        <a:p>
          <a:endParaRPr lang="vi-VN" sz="1800">
            <a:latin typeface="Arial" panose="020B0604020202020204" pitchFamily="34" charset="0"/>
            <a:cs typeface="Arial" panose="020B0604020202020204" pitchFamily="34" charset="0"/>
          </a:endParaRPr>
        </a:p>
      </dgm:t>
    </dgm:pt>
    <dgm:pt modelId="{79961501-46E1-4770-B9C0-1D209E81E74A}">
      <dgm:prSet phldrT="[Text]" custT="1"/>
      <dgm:spPr/>
      <dgm:t>
        <a:bodyPr/>
        <a:lstStyle/>
        <a:p>
          <a:r>
            <a:rPr lang="en-US" sz="3000" b="1" dirty="0">
              <a:solidFill>
                <a:schemeClr val="bg1"/>
              </a:solidFill>
              <a:latin typeface="Arial" panose="020B0604020202020204" pitchFamily="34" charset="0"/>
              <a:cs typeface="Arial" panose="020B0604020202020204" pitchFamily="34" charset="0"/>
            </a:rPr>
            <a:t>3</a:t>
          </a:r>
          <a:endParaRPr lang="vi-VN" sz="3000" b="1" dirty="0">
            <a:solidFill>
              <a:schemeClr val="bg1"/>
            </a:solidFill>
            <a:latin typeface="Arial" panose="020B0604020202020204" pitchFamily="34" charset="0"/>
            <a:cs typeface="Arial" panose="020B0604020202020204" pitchFamily="34" charset="0"/>
          </a:endParaRPr>
        </a:p>
      </dgm:t>
    </dgm:pt>
    <dgm:pt modelId="{D6CEAF29-5313-45CE-AE08-97F7D9EFB31B}" cxnId="{17620867-4273-4FDB-BBD3-05549C0C9D3C}" type="parTrans">
      <dgm:prSet/>
      <dgm:spPr/>
      <dgm:t>
        <a:bodyPr/>
        <a:lstStyle/>
        <a:p>
          <a:endParaRPr lang="vi-VN" sz="1800">
            <a:latin typeface="Arial" panose="020B0604020202020204" pitchFamily="34" charset="0"/>
            <a:cs typeface="Arial" panose="020B0604020202020204" pitchFamily="34" charset="0"/>
          </a:endParaRPr>
        </a:p>
      </dgm:t>
    </dgm:pt>
    <dgm:pt modelId="{D110E66A-D957-4D8A-BE63-2D2C84091175}" cxnId="{17620867-4273-4FDB-BBD3-05549C0C9D3C}" type="sibTrans">
      <dgm:prSet/>
      <dgm:spPr/>
      <dgm:t>
        <a:bodyPr/>
        <a:lstStyle/>
        <a:p>
          <a:endParaRPr lang="vi-VN" sz="1800">
            <a:latin typeface="Arial" panose="020B0604020202020204" pitchFamily="34" charset="0"/>
            <a:cs typeface="Arial" panose="020B0604020202020204" pitchFamily="34" charset="0"/>
          </a:endParaRPr>
        </a:p>
      </dgm:t>
    </dgm:pt>
    <dgm:pt modelId="{97AEA0AE-0B53-4136-9511-AC0A8077852C}">
      <dgm:prSet phldrT="[Text]" custT="1">
        <dgm:style>
          <a:lnRef idx="2">
            <a:schemeClr val="accent3"/>
          </a:lnRef>
          <a:fillRef idx="1">
            <a:schemeClr val="lt1"/>
          </a:fillRef>
          <a:effectRef idx="0">
            <a:schemeClr val="accent3"/>
          </a:effectRef>
          <a:fontRef idx="minor">
            <a:schemeClr val="dk1"/>
          </a:fontRef>
        </dgm:style>
      </dgm:prSet>
      <dgm:spPr/>
      <dgm:t>
        <a:bodyPr/>
        <a:lstStyle/>
        <a:p>
          <a:pPr>
            <a:buNone/>
          </a:pPr>
          <a:r>
            <a:rPr lang="en-US" sz="2500" kern="1200" dirty="0"/>
            <a:t>   </a:t>
          </a:r>
          <a:r>
            <a:rPr lang="nl-NL" sz="2300" kern="1200" dirty="0">
              <a:solidFill>
                <a:prstClr val="black">
                  <a:hueOff val="0"/>
                  <a:satOff val="0"/>
                  <a:lumOff val="0"/>
                  <a:alphaOff val="0"/>
                </a:prstClr>
              </a:solidFill>
              <a:latin typeface="Calibri" panose="020F0502020204030204"/>
              <a:ea typeface="+mn-ea"/>
              <a:cs typeface="+mn-cs"/>
            </a:rPr>
            <a:t>Người lao động phải chấp hành quyết định áp dụng biện pháp đưa vào trường giáo dưỡng, cơ sở cai nghiện bắt buộc</a:t>
          </a:r>
          <a:endParaRPr lang="vi-VN" sz="2300" kern="1200" dirty="0">
            <a:solidFill>
              <a:prstClr val="black">
                <a:hueOff val="0"/>
                <a:satOff val="0"/>
                <a:lumOff val="0"/>
                <a:alphaOff val="0"/>
              </a:prstClr>
            </a:solidFill>
            <a:latin typeface="Calibri" panose="020F0502020204030204"/>
            <a:ea typeface="+mn-ea"/>
            <a:cs typeface="+mn-cs"/>
          </a:endParaRPr>
        </a:p>
      </dgm:t>
    </dgm:pt>
    <dgm:pt modelId="{400BA63C-CD73-4684-99A3-5AEB08A73B40}" cxnId="{C6990F09-19ED-4E62-A574-BDD6F62ED692}" type="parTrans">
      <dgm:prSet/>
      <dgm:spPr/>
      <dgm:t>
        <a:bodyPr/>
        <a:lstStyle/>
        <a:p>
          <a:endParaRPr lang="vi-VN" sz="1800">
            <a:latin typeface="Arial" panose="020B0604020202020204" pitchFamily="34" charset="0"/>
            <a:cs typeface="Arial" panose="020B0604020202020204" pitchFamily="34" charset="0"/>
          </a:endParaRPr>
        </a:p>
      </dgm:t>
    </dgm:pt>
    <dgm:pt modelId="{E8F2D487-C680-4B99-BF52-98BA647D7F88}" cxnId="{C6990F09-19ED-4E62-A574-BDD6F62ED692}" type="sibTrans">
      <dgm:prSet/>
      <dgm:spPr/>
      <dgm:t>
        <a:bodyPr/>
        <a:lstStyle/>
        <a:p>
          <a:endParaRPr lang="vi-VN" sz="1800">
            <a:latin typeface="Arial" panose="020B0604020202020204" pitchFamily="34" charset="0"/>
            <a:cs typeface="Arial" panose="020B0604020202020204" pitchFamily="34" charset="0"/>
          </a:endParaRPr>
        </a:p>
      </dgm:t>
    </dgm:pt>
    <dgm:pt modelId="{C00492D3-9B59-4ACA-8E3F-11E595C388C0}">
      <dgm:prSet custT="1"/>
      <dgm:spPr/>
      <dgm:t>
        <a:bodyPr/>
        <a:lstStyle/>
        <a:p>
          <a:r>
            <a:rPr lang="en-US" sz="3000" b="1" dirty="0">
              <a:latin typeface="Arial" panose="020B0604020202020204" pitchFamily="34" charset="0"/>
              <a:cs typeface="Arial" panose="020B0604020202020204" pitchFamily="34" charset="0"/>
            </a:rPr>
            <a:t>4</a:t>
          </a:r>
          <a:endParaRPr lang="vi-VN" sz="3000" b="1" dirty="0">
            <a:latin typeface="Arial" panose="020B0604020202020204" pitchFamily="34" charset="0"/>
            <a:cs typeface="Arial" panose="020B0604020202020204" pitchFamily="34" charset="0"/>
          </a:endParaRPr>
        </a:p>
      </dgm:t>
    </dgm:pt>
    <dgm:pt modelId="{AA6FF565-E1BD-4936-B2AC-6581C81B2B64}" cxnId="{DE05A1A4-7C94-4195-A73E-54029E30B956}" type="parTrans">
      <dgm:prSet/>
      <dgm:spPr/>
      <dgm:t>
        <a:bodyPr/>
        <a:lstStyle/>
        <a:p>
          <a:endParaRPr lang="vi-VN" sz="1800">
            <a:latin typeface="Arial" panose="020B0604020202020204" pitchFamily="34" charset="0"/>
            <a:cs typeface="Arial" panose="020B0604020202020204" pitchFamily="34" charset="0"/>
          </a:endParaRPr>
        </a:p>
      </dgm:t>
    </dgm:pt>
    <dgm:pt modelId="{4879EB04-7F96-4A18-8BEB-C4E1C2F32962}" cxnId="{DE05A1A4-7C94-4195-A73E-54029E30B956}" type="sibTrans">
      <dgm:prSet/>
      <dgm:spPr/>
      <dgm:t>
        <a:bodyPr/>
        <a:lstStyle/>
        <a:p>
          <a:endParaRPr lang="vi-VN" sz="1800">
            <a:latin typeface="Arial" panose="020B0604020202020204" pitchFamily="34" charset="0"/>
            <a:cs typeface="Arial" panose="020B0604020202020204" pitchFamily="34" charset="0"/>
          </a:endParaRPr>
        </a:p>
      </dgm:t>
    </dgm:pt>
    <dgm:pt modelId="{3D82ECC1-B965-43D2-9250-7C3B9F458711}">
      <dgm:prSet custT="1">
        <dgm:style>
          <a:lnRef idx="2">
            <a:schemeClr val="accent4"/>
          </a:lnRef>
          <a:fillRef idx="1">
            <a:schemeClr val="lt1"/>
          </a:fillRef>
          <a:effectRef idx="0">
            <a:schemeClr val="accent4"/>
          </a:effectRef>
          <a:fontRef idx="minor">
            <a:schemeClr val="dk1"/>
          </a:fontRef>
        </dgm:style>
      </dgm:prSet>
      <dgm:spPr/>
      <dgm:t>
        <a:bodyPr/>
        <a:lstStyle/>
        <a:p>
          <a:pPr>
            <a:buNone/>
          </a:pPr>
          <a:r>
            <a:rPr lang="en-US" sz="2500" dirty="0"/>
            <a:t>  </a:t>
          </a:r>
          <a:r>
            <a:rPr lang="nl-NL" sz="2500" dirty="0"/>
            <a:t>Lao động nữ mang thai theo quy định của pháp luật</a:t>
          </a:r>
          <a:endParaRPr lang="vi-VN" sz="2500" b="0" dirty="0">
            <a:latin typeface="Arial" panose="020B0604020202020204" pitchFamily="34" charset="0"/>
            <a:cs typeface="Arial" panose="020B0604020202020204" pitchFamily="34" charset="0"/>
          </a:endParaRPr>
        </a:p>
      </dgm:t>
    </dgm:pt>
    <dgm:pt modelId="{4A059E1C-9909-4090-9676-7E806ED66659}" cxnId="{AAD27873-1772-484E-AFA8-F8459216AA3C}" type="parTrans">
      <dgm:prSet/>
      <dgm:spPr/>
      <dgm:t>
        <a:bodyPr/>
        <a:lstStyle/>
        <a:p>
          <a:endParaRPr lang="vi-VN" sz="1800">
            <a:latin typeface="Arial" panose="020B0604020202020204" pitchFamily="34" charset="0"/>
            <a:cs typeface="Arial" panose="020B0604020202020204" pitchFamily="34" charset="0"/>
          </a:endParaRPr>
        </a:p>
      </dgm:t>
    </dgm:pt>
    <dgm:pt modelId="{93427E05-B504-41F5-AA7C-27E23F304A92}" cxnId="{AAD27873-1772-484E-AFA8-F8459216AA3C}" type="sibTrans">
      <dgm:prSet/>
      <dgm:spPr/>
      <dgm:t>
        <a:bodyPr/>
        <a:lstStyle/>
        <a:p>
          <a:endParaRPr lang="vi-VN" sz="1800">
            <a:latin typeface="Arial" panose="020B0604020202020204" pitchFamily="34" charset="0"/>
            <a:cs typeface="Arial" panose="020B0604020202020204" pitchFamily="34" charset="0"/>
          </a:endParaRPr>
        </a:p>
      </dgm:t>
    </dgm:pt>
    <dgm:pt modelId="{62E7B102-ED46-487B-B384-45015C6DAB0C}">
      <dgm:prSet phldrT="[Text]" custT="1"/>
      <dgm:spPr/>
      <dgm:t>
        <a:bodyPr/>
        <a:lstStyle/>
        <a:p>
          <a:r>
            <a:rPr lang="en-US" sz="3000" b="1" dirty="0">
              <a:solidFill>
                <a:schemeClr val="bg1"/>
              </a:solidFill>
              <a:latin typeface="Arial" panose="020B0604020202020204" pitchFamily="34" charset="0"/>
              <a:cs typeface="Arial" panose="020B0604020202020204" pitchFamily="34" charset="0"/>
            </a:rPr>
            <a:t>2</a:t>
          </a:r>
          <a:endParaRPr lang="vi-VN" sz="3000" b="1" dirty="0">
            <a:solidFill>
              <a:schemeClr val="bg1"/>
            </a:solidFill>
            <a:latin typeface="Arial" panose="020B0604020202020204" pitchFamily="34" charset="0"/>
            <a:cs typeface="Arial" panose="020B0604020202020204" pitchFamily="34" charset="0"/>
          </a:endParaRPr>
        </a:p>
      </dgm:t>
    </dgm:pt>
    <dgm:pt modelId="{937D1BD6-8705-4F30-8D81-3E8AB71B9EBB}" cxnId="{47ED4699-562E-4394-BCF4-33AA32CE2A6B}" type="parTrans">
      <dgm:prSet/>
      <dgm:spPr/>
      <dgm:t>
        <a:bodyPr/>
        <a:lstStyle/>
        <a:p>
          <a:endParaRPr lang="en-US"/>
        </a:p>
      </dgm:t>
    </dgm:pt>
    <dgm:pt modelId="{A6FAE199-7250-42F0-AE53-3A15A1AF2421}" cxnId="{47ED4699-562E-4394-BCF4-33AA32CE2A6B}" type="sibTrans">
      <dgm:prSet/>
      <dgm:spPr/>
      <dgm:t>
        <a:bodyPr/>
        <a:lstStyle/>
        <a:p>
          <a:endParaRPr lang="en-US"/>
        </a:p>
      </dgm:t>
    </dgm:pt>
    <dgm:pt modelId="{9F73DB7C-20F6-4165-8545-3C270BA6DD54}">
      <dgm:prSet custT="1"/>
      <dgm:spPr/>
      <dgm:t>
        <a:bodyPr/>
        <a:lstStyle/>
        <a:p>
          <a:pPr>
            <a:buNone/>
          </a:pPr>
          <a:r>
            <a:rPr lang="nl-NL" sz="2900" kern="1200" dirty="0"/>
            <a:t>    </a:t>
          </a:r>
          <a:r>
            <a:rPr lang="nl-NL" sz="2300" kern="1200" dirty="0">
              <a:solidFill>
                <a:prstClr val="black">
                  <a:hueOff val="0"/>
                  <a:satOff val="0"/>
                  <a:lumOff val="0"/>
                  <a:alphaOff val="0"/>
                </a:prstClr>
              </a:solidFill>
              <a:latin typeface="Calibri" panose="020F0502020204030204"/>
              <a:ea typeface="+mn-ea"/>
              <a:cs typeface="+mn-cs"/>
            </a:rPr>
            <a:t>Người lao động bị tạm giữ, tạm giam theo quy định của pháp luật về tố tụng hình sự;</a:t>
          </a:r>
          <a:endParaRPr lang="en-US" sz="2300" kern="1200" dirty="0">
            <a:solidFill>
              <a:prstClr val="black">
                <a:hueOff val="0"/>
                <a:satOff val="0"/>
                <a:lumOff val="0"/>
                <a:alphaOff val="0"/>
              </a:prstClr>
            </a:solidFill>
            <a:latin typeface="Calibri" panose="020F0502020204030204"/>
            <a:ea typeface="+mn-ea"/>
            <a:cs typeface="+mn-cs"/>
          </a:endParaRPr>
        </a:p>
      </dgm:t>
    </dgm:pt>
    <dgm:pt modelId="{2E65E9E1-4BF7-43F7-96A3-216535E67B49}" cxnId="{E76C7069-6FC1-4619-B287-B71813056631}" type="parTrans">
      <dgm:prSet/>
      <dgm:spPr/>
      <dgm:t>
        <a:bodyPr/>
        <a:lstStyle/>
        <a:p>
          <a:endParaRPr lang="en-US"/>
        </a:p>
      </dgm:t>
    </dgm:pt>
    <dgm:pt modelId="{880E20FB-8232-4438-A64F-91BEC41D4FC8}" cxnId="{E76C7069-6FC1-4619-B287-B71813056631}" type="sibTrans">
      <dgm:prSet/>
      <dgm:spPr/>
      <dgm:t>
        <a:bodyPr/>
        <a:lstStyle/>
        <a:p>
          <a:endParaRPr lang="en-US"/>
        </a:p>
      </dgm:t>
    </dgm:pt>
    <dgm:pt modelId="{5209651F-D631-42A8-A756-697A18199B42}">
      <dgm:prSet custT="1"/>
      <dgm:spPr/>
      <dgm:t>
        <a:bodyPr/>
        <a:lstStyle/>
        <a:p>
          <a:r>
            <a:rPr lang="en-US" sz="3000" b="1" dirty="0"/>
            <a:t>5</a:t>
          </a:r>
        </a:p>
      </dgm:t>
    </dgm:pt>
    <dgm:pt modelId="{6719776C-BF3A-4A44-93B8-B139781C0228}" cxnId="{F8FCB0BD-117B-4815-9D13-C7C2279266BF}" type="parTrans">
      <dgm:prSet/>
      <dgm:spPr/>
    </dgm:pt>
    <dgm:pt modelId="{1F32D447-CE5D-476A-B9E2-604E54614A52}" cxnId="{F8FCB0BD-117B-4815-9D13-C7C2279266BF}" type="sibTrans">
      <dgm:prSet/>
      <dgm:spPr/>
    </dgm:pt>
    <dgm:pt modelId="{A1E805E0-0A18-4158-8519-18154F7A1F57}">
      <dgm:prSet custT="1"/>
      <dgm:spPr/>
      <dgm:t>
        <a:bodyPr/>
        <a:lstStyle/>
        <a:p>
          <a:pPr>
            <a:buFontTx/>
            <a:buNone/>
          </a:pPr>
          <a:r>
            <a:rPr lang="en-US" sz="2500" kern="1200" dirty="0">
              <a:solidFill>
                <a:prstClr val="black">
                  <a:hueOff val="0"/>
                  <a:satOff val="0"/>
                  <a:lumOff val="0"/>
                  <a:alphaOff val="0"/>
                </a:prstClr>
              </a:solidFill>
              <a:latin typeface="Calibri" panose="020F0502020204030204"/>
              <a:ea typeface="+mn-ea"/>
              <a:cs typeface="+mn-cs"/>
            </a:rPr>
            <a:t>Do </a:t>
          </a:r>
          <a:r>
            <a:rPr lang="en-US" sz="2500" kern="1200" dirty="0" err="1">
              <a:solidFill>
                <a:prstClr val="black">
                  <a:hueOff val="0"/>
                  <a:satOff val="0"/>
                  <a:lumOff val="0"/>
                  <a:alphaOff val="0"/>
                </a:prstClr>
              </a:solidFill>
              <a:latin typeface="Calibri" panose="020F0502020204030204"/>
              <a:ea typeface="+mn-ea"/>
              <a:cs typeface="+mn-cs"/>
            </a:rPr>
            <a:t>thỏa</a:t>
          </a:r>
          <a:r>
            <a:rPr lang="en-US" sz="2500" kern="1200" dirty="0">
              <a:solidFill>
                <a:prstClr val="black">
                  <a:hueOff val="0"/>
                  <a:satOff val="0"/>
                  <a:lumOff val="0"/>
                  <a:alphaOff val="0"/>
                </a:prstClr>
              </a:solidFill>
              <a:latin typeface="Calibri" panose="020F0502020204030204"/>
              <a:ea typeface="+mn-ea"/>
              <a:cs typeface="+mn-cs"/>
            </a:rPr>
            <a:t> </a:t>
          </a:r>
          <a:r>
            <a:rPr lang="en-US" sz="2500" kern="1200" dirty="0" err="1">
              <a:solidFill>
                <a:prstClr val="black">
                  <a:hueOff val="0"/>
                  <a:satOff val="0"/>
                  <a:lumOff val="0"/>
                  <a:alphaOff val="0"/>
                </a:prstClr>
              </a:solidFill>
              <a:latin typeface="Calibri" panose="020F0502020204030204"/>
              <a:ea typeface="+mn-ea"/>
              <a:cs typeface="+mn-cs"/>
            </a:rPr>
            <a:t>thuận</a:t>
          </a:r>
          <a:r>
            <a:rPr lang="en-US" sz="2500" kern="1200" dirty="0">
              <a:solidFill>
                <a:prstClr val="black">
                  <a:hueOff val="0"/>
                  <a:satOff val="0"/>
                  <a:lumOff val="0"/>
                  <a:alphaOff val="0"/>
                </a:prstClr>
              </a:solidFill>
              <a:latin typeface="Calibri" panose="020F0502020204030204"/>
              <a:ea typeface="+mn-ea"/>
              <a:cs typeface="+mn-cs"/>
            </a:rPr>
            <a:t> </a:t>
          </a:r>
          <a:r>
            <a:rPr lang="en-US" sz="2500" kern="1200" dirty="0" err="1">
              <a:solidFill>
                <a:prstClr val="black">
                  <a:hueOff val="0"/>
                  <a:satOff val="0"/>
                  <a:lumOff val="0"/>
                  <a:alphaOff val="0"/>
                </a:prstClr>
              </a:solidFill>
              <a:latin typeface="Calibri" panose="020F0502020204030204"/>
              <a:ea typeface="+mn-ea"/>
              <a:cs typeface="+mn-cs"/>
            </a:rPr>
            <a:t>của</a:t>
          </a:r>
          <a:r>
            <a:rPr lang="en-US" sz="2500" kern="1200" dirty="0">
              <a:solidFill>
                <a:prstClr val="black">
                  <a:hueOff val="0"/>
                  <a:satOff val="0"/>
                  <a:lumOff val="0"/>
                  <a:alphaOff val="0"/>
                </a:prstClr>
              </a:solidFill>
              <a:latin typeface="Calibri" panose="020F0502020204030204"/>
              <a:ea typeface="+mn-ea"/>
              <a:cs typeface="+mn-cs"/>
            </a:rPr>
            <a:t> </a:t>
          </a:r>
          <a:r>
            <a:rPr lang="en-US" sz="2500" kern="1200" dirty="0" err="1">
              <a:solidFill>
                <a:prstClr val="black">
                  <a:hueOff val="0"/>
                  <a:satOff val="0"/>
                  <a:lumOff val="0"/>
                  <a:alphaOff val="0"/>
                </a:prstClr>
              </a:solidFill>
              <a:latin typeface="Calibri" panose="020F0502020204030204"/>
              <a:ea typeface="+mn-ea"/>
              <a:cs typeface="+mn-cs"/>
            </a:rPr>
            <a:t>các</a:t>
          </a:r>
          <a:r>
            <a:rPr lang="en-US" sz="2500" kern="1200" dirty="0">
              <a:solidFill>
                <a:prstClr val="black">
                  <a:hueOff val="0"/>
                  <a:satOff val="0"/>
                  <a:lumOff val="0"/>
                  <a:alphaOff val="0"/>
                </a:prstClr>
              </a:solidFill>
              <a:latin typeface="Calibri" panose="020F0502020204030204"/>
              <a:ea typeface="+mn-ea"/>
              <a:cs typeface="+mn-cs"/>
            </a:rPr>
            <a:t> </a:t>
          </a:r>
          <a:r>
            <a:rPr lang="en-US" sz="2500" kern="1200" dirty="0" err="1">
              <a:solidFill>
                <a:prstClr val="black">
                  <a:hueOff val="0"/>
                  <a:satOff val="0"/>
                  <a:lumOff val="0"/>
                  <a:alphaOff val="0"/>
                </a:prstClr>
              </a:solidFill>
              <a:latin typeface="Calibri" panose="020F0502020204030204"/>
              <a:ea typeface="+mn-ea"/>
              <a:cs typeface="+mn-cs"/>
            </a:rPr>
            <a:t>bên</a:t>
          </a:r>
          <a:endParaRPr lang="en-US" sz="2500" kern="1200" dirty="0">
            <a:solidFill>
              <a:prstClr val="black">
                <a:hueOff val="0"/>
                <a:satOff val="0"/>
                <a:lumOff val="0"/>
                <a:alphaOff val="0"/>
              </a:prstClr>
            </a:solidFill>
            <a:latin typeface="Calibri" panose="020F0502020204030204"/>
            <a:ea typeface="+mn-ea"/>
            <a:cs typeface="+mn-cs"/>
          </a:endParaRPr>
        </a:p>
      </dgm:t>
    </dgm:pt>
    <dgm:pt modelId="{D0898E0F-C763-4010-BA59-BE3AA3E2F147}" cxnId="{85D03CD1-2337-4B33-896C-B381F36ACB93}" type="parTrans">
      <dgm:prSet/>
      <dgm:spPr/>
    </dgm:pt>
    <dgm:pt modelId="{8BC2C4FB-8C7F-40BB-9106-076A1A5251E1}" cxnId="{85D03CD1-2337-4B33-896C-B381F36ACB93}" type="sibTrans">
      <dgm:prSet/>
      <dgm:spPr/>
    </dgm:pt>
    <dgm:pt modelId="{27F06FAA-58A4-4E29-8432-C64EC25DC604}" type="pres">
      <dgm:prSet presAssocID="{C27EB4A9-3E0C-4DA7-B794-9CA1C48AB6DB}" presName="linearFlow" presStyleCnt="0">
        <dgm:presLayoutVars>
          <dgm:dir/>
          <dgm:animLvl val="lvl"/>
          <dgm:resizeHandles val="exact"/>
        </dgm:presLayoutVars>
      </dgm:prSet>
      <dgm:spPr/>
      <dgm:t>
        <a:bodyPr/>
        <a:lstStyle/>
        <a:p>
          <a:endParaRPr lang="en-US"/>
        </a:p>
      </dgm:t>
    </dgm:pt>
    <dgm:pt modelId="{19BD882D-E582-43CF-836B-9A63C187A33A}" type="pres">
      <dgm:prSet presAssocID="{3FC165BA-8E7F-40CC-B9B4-B1E231D0B900}" presName="composite" presStyleCnt="0"/>
      <dgm:spPr/>
    </dgm:pt>
    <dgm:pt modelId="{17D78AEA-C0EF-46E1-87A3-453EACDE4880}" type="pres">
      <dgm:prSet presAssocID="{3FC165BA-8E7F-40CC-B9B4-B1E231D0B900}" presName="parentText" presStyleLbl="alignNode1" presStyleIdx="0" presStyleCnt="5">
        <dgm:presLayoutVars>
          <dgm:chMax val="1"/>
          <dgm:bulletEnabled val="1"/>
        </dgm:presLayoutVars>
      </dgm:prSet>
      <dgm:spPr/>
      <dgm:t>
        <a:bodyPr/>
        <a:lstStyle/>
        <a:p>
          <a:endParaRPr lang="en-US"/>
        </a:p>
      </dgm:t>
    </dgm:pt>
    <dgm:pt modelId="{D86DBD4A-2DE3-4F3E-BAFC-A8ABC2E62C93}" type="pres">
      <dgm:prSet presAssocID="{3FC165BA-8E7F-40CC-B9B4-B1E231D0B900}" presName="descendantText" presStyleLbl="alignAcc1" presStyleIdx="0" presStyleCnt="5">
        <dgm:presLayoutVars>
          <dgm:bulletEnabled val="1"/>
        </dgm:presLayoutVars>
      </dgm:prSet>
      <dgm:spPr/>
      <dgm:t>
        <a:bodyPr/>
        <a:lstStyle/>
        <a:p>
          <a:endParaRPr lang="en-US"/>
        </a:p>
      </dgm:t>
    </dgm:pt>
    <dgm:pt modelId="{63BD05F6-9138-4176-9C0B-B3200E463FF0}" type="pres">
      <dgm:prSet presAssocID="{3E53C71A-0212-4700-9555-1431EDD62CAB}" presName="sp" presStyleCnt="0"/>
      <dgm:spPr/>
    </dgm:pt>
    <dgm:pt modelId="{06E60AB2-16F4-485C-97CD-3C7F1A5EAE31}" type="pres">
      <dgm:prSet presAssocID="{62E7B102-ED46-487B-B384-45015C6DAB0C}" presName="composite" presStyleCnt="0"/>
      <dgm:spPr/>
    </dgm:pt>
    <dgm:pt modelId="{F3D081BD-9262-4295-9966-A2F721676A8C}" type="pres">
      <dgm:prSet presAssocID="{62E7B102-ED46-487B-B384-45015C6DAB0C}" presName="parentText" presStyleLbl="alignNode1" presStyleIdx="1" presStyleCnt="5">
        <dgm:presLayoutVars>
          <dgm:chMax val="1"/>
          <dgm:bulletEnabled val="1"/>
        </dgm:presLayoutVars>
      </dgm:prSet>
      <dgm:spPr/>
      <dgm:t>
        <a:bodyPr/>
        <a:lstStyle/>
        <a:p>
          <a:endParaRPr lang="en-US"/>
        </a:p>
      </dgm:t>
    </dgm:pt>
    <dgm:pt modelId="{25A9184F-5445-43F5-BB71-5FCA419EFA85}" type="pres">
      <dgm:prSet presAssocID="{62E7B102-ED46-487B-B384-45015C6DAB0C}" presName="descendantText" presStyleLbl="alignAcc1" presStyleIdx="1" presStyleCnt="5">
        <dgm:presLayoutVars>
          <dgm:bulletEnabled val="1"/>
        </dgm:presLayoutVars>
      </dgm:prSet>
      <dgm:spPr/>
      <dgm:t>
        <a:bodyPr/>
        <a:lstStyle/>
        <a:p>
          <a:endParaRPr lang="en-US"/>
        </a:p>
      </dgm:t>
    </dgm:pt>
    <dgm:pt modelId="{5595DB44-960C-4222-B369-84B1753469C7}" type="pres">
      <dgm:prSet presAssocID="{A6FAE199-7250-42F0-AE53-3A15A1AF2421}" presName="sp" presStyleCnt="0"/>
      <dgm:spPr/>
    </dgm:pt>
    <dgm:pt modelId="{5A901384-754C-456C-A9CD-D60D551A497D}" type="pres">
      <dgm:prSet presAssocID="{79961501-46E1-4770-B9C0-1D209E81E74A}" presName="composite" presStyleCnt="0"/>
      <dgm:spPr/>
    </dgm:pt>
    <dgm:pt modelId="{5554E31C-B627-4DE3-84C2-46465F0569F0}" type="pres">
      <dgm:prSet presAssocID="{79961501-46E1-4770-B9C0-1D209E81E74A}" presName="parentText" presStyleLbl="alignNode1" presStyleIdx="2" presStyleCnt="5">
        <dgm:presLayoutVars>
          <dgm:chMax val="1"/>
          <dgm:bulletEnabled val="1"/>
        </dgm:presLayoutVars>
      </dgm:prSet>
      <dgm:spPr/>
      <dgm:t>
        <a:bodyPr/>
        <a:lstStyle/>
        <a:p>
          <a:endParaRPr lang="en-US"/>
        </a:p>
      </dgm:t>
    </dgm:pt>
    <dgm:pt modelId="{647433D1-2378-4E1F-8348-EDDB512F77CE}" type="pres">
      <dgm:prSet presAssocID="{79961501-46E1-4770-B9C0-1D209E81E74A}" presName="descendantText" presStyleLbl="alignAcc1" presStyleIdx="2" presStyleCnt="5">
        <dgm:presLayoutVars>
          <dgm:bulletEnabled val="1"/>
        </dgm:presLayoutVars>
      </dgm:prSet>
      <dgm:spPr/>
      <dgm:t>
        <a:bodyPr/>
        <a:lstStyle/>
        <a:p>
          <a:endParaRPr lang="en-US"/>
        </a:p>
      </dgm:t>
    </dgm:pt>
    <dgm:pt modelId="{8737E855-DF3C-4EED-A1E0-303D010132FA}" type="pres">
      <dgm:prSet presAssocID="{D110E66A-D957-4D8A-BE63-2D2C84091175}" presName="sp" presStyleCnt="0"/>
      <dgm:spPr/>
    </dgm:pt>
    <dgm:pt modelId="{9816891E-D00B-4679-B55C-C6FC183C4DD0}" type="pres">
      <dgm:prSet presAssocID="{C00492D3-9B59-4ACA-8E3F-11E595C388C0}" presName="composite" presStyleCnt="0"/>
      <dgm:spPr/>
    </dgm:pt>
    <dgm:pt modelId="{66F15C4F-D6EC-414F-8E04-75EF1C68AD92}" type="pres">
      <dgm:prSet presAssocID="{C00492D3-9B59-4ACA-8E3F-11E595C388C0}" presName="parentText" presStyleLbl="alignNode1" presStyleIdx="3" presStyleCnt="5" custLinFactNeighborY="-3001">
        <dgm:presLayoutVars>
          <dgm:chMax val="1"/>
          <dgm:bulletEnabled val="1"/>
        </dgm:presLayoutVars>
      </dgm:prSet>
      <dgm:spPr/>
      <dgm:t>
        <a:bodyPr/>
        <a:lstStyle/>
        <a:p>
          <a:endParaRPr lang="en-US"/>
        </a:p>
      </dgm:t>
    </dgm:pt>
    <dgm:pt modelId="{E5B40823-0EFC-4CA6-9786-EBF0CF710AB8}" type="pres">
      <dgm:prSet presAssocID="{C00492D3-9B59-4ACA-8E3F-11E595C388C0}" presName="descendantText" presStyleLbl="alignAcc1" presStyleIdx="3" presStyleCnt="5">
        <dgm:presLayoutVars>
          <dgm:bulletEnabled val="1"/>
        </dgm:presLayoutVars>
      </dgm:prSet>
      <dgm:spPr/>
      <dgm:t>
        <a:bodyPr/>
        <a:lstStyle/>
        <a:p>
          <a:endParaRPr lang="en-US"/>
        </a:p>
      </dgm:t>
    </dgm:pt>
    <dgm:pt modelId="{A38E4C02-701D-4271-BCA9-D5D09A3C9D5E}" type="pres">
      <dgm:prSet presAssocID="{4879EB04-7F96-4A18-8BEB-C4E1C2F32962}" presName="sp" presStyleCnt="0"/>
      <dgm:spPr/>
    </dgm:pt>
    <dgm:pt modelId="{8079CBDE-7F26-4D50-9297-782D05C913FB}" type="pres">
      <dgm:prSet presAssocID="{5209651F-D631-42A8-A756-697A18199B42}" presName="composite" presStyleCnt="0"/>
      <dgm:spPr/>
    </dgm:pt>
    <dgm:pt modelId="{F6CACC51-A686-46B6-A732-9746CF9F8B3C}" type="pres">
      <dgm:prSet presAssocID="{5209651F-D631-42A8-A756-697A18199B42}" presName="parentText" presStyleLbl="alignNode1" presStyleIdx="4" presStyleCnt="5">
        <dgm:presLayoutVars>
          <dgm:chMax val="1"/>
          <dgm:bulletEnabled val="1"/>
        </dgm:presLayoutVars>
      </dgm:prSet>
      <dgm:spPr/>
      <dgm:t>
        <a:bodyPr/>
        <a:lstStyle/>
        <a:p>
          <a:endParaRPr lang="en-US"/>
        </a:p>
      </dgm:t>
    </dgm:pt>
    <dgm:pt modelId="{5F562727-C7CD-4A4B-BABA-B82E901D857E}" type="pres">
      <dgm:prSet presAssocID="{5209651F-D631-42A8-A756-697A18199B42}" presName="descendantText" presStyleLbl="alignAcc1" presStyleIdx="4" presStyleCnt="5">
        <dgm:presLayoutVars>
          <dgm:bulletEnabled val="1"/>
        </dgm:presLayoutVars>
      </dgm:prSet>
      <dgm:spPr/>
      <dgm:t>
        <a:bodyPr/>
        <a:lstStyle/>
        <a:p>
          <a:endParaRPr lang="en-US"/>
        </a:p>
      </dgm:t>
    </dgm:pt>
  </dgm:ptLst>
  <dgm:cxnLst>
    <dgm:cxn modelId="{AAD27873-1772-484E-AFA8-F8459216AA3C}" srcId="{C00492D3-9B59-4ACA-8E3F-11E595C388C0}" destId="{3D82ECC1-B965-43D2-9250-7C3B9F458711}" srcOrd="0" destOrd="0" parTransId="{4A059E1C-9909-4090-9676-7E806ED66659}" sibTransId="{93427E05-B504-41F5-AA7C-27E23F304A92}"/>
    <dgm:cxn modelId="{E71CE730-970A-46D5-A101-B17BB0BEFDA5}" type="presOf" srcId="{3D82ECC1-B965-43D2-9250-7C3B9F458711}" destId="{E5B40823-0EFC-4CA6-9786-EBF0CF710AB8}" srcOrd="0" destOrd="0" presId="urn:microsoft.com/office/officeart/2005/8/layout/chevron2"/>
    <dgm:cxn modelId="{205776BB-35DF-4986-BE93-403E379754E2}" type="presOf" srcId="{79961501-46E1-4770-B9C0-1D209E81E74A}" destId="{5554E31C-B627-4DE3-84C2-46465F0569F0}" srcOrd="0" destOrd="0" presId="urn:microsoft.com/office/officeart/2005/8/layout/chevron2"/>
    <dgm:cxn modelId="{77610841-9B54-49DA-9ECC-E53E8020BE91}" type="presOf" srcId="{62E7B102-ED46-487B-B384-45015C6DAB0C}" destId="{F3D081BD-9262-4295-9966-A2F721676A8C}" srcOrd="0" destOrd="0" presId="urn:microsoft.com/office/officeart/2005/8/layout/chevron2"/>
    <dgm:cxn modelId="{47ED4699-562E-4394-BCF4-33AA32CE2A6B}" srcId="{C27EB4A9-3E0C-4DA7-B794-9CA1C48AB6DB}" destId="{62E7B102-ED46-487B-B384-45015C6DAB0C}" srcOrd="1" destOrd="0" parTransId="{937D1BD6-8705-4F30-8D81-3E8AB71B9EBB}" sibTransId="{A6FAE199-7250-42F0-AE53-3A15A1AF2421}"/>
    <dgm:cxn modelId="{E76C7069-6FC1-4619-B287-B71813056631}" srcId="{62E7B102-ED46-487B-B384-45015C6DAB0C}" destId="{9F73DB7C-20F6-4165-8545-3C270BA6DD54}" srcOrd="0" destOrd="0" parTransId="{2E65E9E1-4BF7-43F7-96A3-216535E67B49}" sibTransId="{880E20FB-8232-4438-A64F-91BEC41D4FC8}"/>
    <dgm:cxn modelId="{80DC9E81-8C7D-4414-9EE2-76BC674B941B}" type="presOf" srcId="{97AEA0AE-0B53-4136-9511-AC0A8077852C}" destId="{647433D1-2378-4E1F-8348-EDDB512F77CE}" srcOrd="0" destOrd="0" presId="urn:microsoft.com/office/officeart/2005/8/layout/chevron2"/>
    <dgm:cxn modelId="{6FCFA3E4-448E-4590-9850-707DB99681BC}" type="presOf" srcId="{C27EB4A9-3E0C-4DA7-B794-9CA1C48AB6DB}" destId="{27F06FAA-58A4-4E29-8432-C64EC25DC604}" srcOrd="0" destOrd="0" presId="urn:microsoft.com/office/officeart/2005/8/layout/chevron2"/>
    <dgm:cxn modelId="{2F359C3C-5ADA-44F2-B74E-86C8C4B726D5}" type="presOf" srcId="{5209651F-D631-42A8-A756-697A18199B42}" destId="{F6CACC51-A686-46B6-A732-9746CF9F8B3C}" srcOrd="0" destOrd="0" presId="urn:microsoft.com/office/officeart/2005/8/layout/chevron2"/>
    <dgm:cxn modelId="{5AA72CF2-D6C9-4A53-9B9E-745C94FCFDFE}" type="presOf" srcId="{6EADD7F1-4CAE-4ECF-A159-83FE9387FF7F}" destId="{D86DBD4A-2DE3-4F3E-BAFC-A8ABC2E62C93}" srcOrd="0" destOrd="0" presId="urn:microsoft.com/office/officeart/2005/8/layout/chevron2"/>
    <dgm:cxn modelId="{3FF49FFB-F29D-474F-942D-6D2BDE403217}" type="presOf" srcId="{3FC165BA-8E7F-40CC-B9B4-B1E231D0B900}" destId="{17D78AEA-C0EF-46E1-87A3-453EACDE4880}" srcOrd="0" destOrd="0" presId="urn:microsoft.com/office/officeart/2005/8/layout/chevron2"/>
    <dgm:cxn modelId="{DE05A1A4-7C94-4195-A73E-54029E30B956}" srcId="{C27EB4A9-3E0C-4DA7-B794-9CA1C48AB6DB}" destId="{C00492D3-9B59-4ACA-8E3F-11E595C388C0}" srcOrd="3" destOrd="0" parTransId="{AA6FF565-E1BD-4936-B2AC-6581C81B2B64}" sibTransId="{4879EB04-7F96-4A18-8BEB-C4E1C2F32962}"/>
    <dgm:cxn modelId="{F8FCB0BD-117B-4815-9D13-C7C2279266BF}" srcId="{C27EB4A9-3E0C-4DA7-B794-9CA1C48AB6DB}" destId="{5209651F-D631-42A8-A756-697A18199B42}" srcOrd="4" destOrd="0" parTransId="{6719776C-BF3A-4A44-93B8-B139781C0228}" sibTransId="{1F32D447-CE5D-476A-B9E2-604E54614A52}"/>
    <dgm:cxn modelId="{E7D760D5-A980-4CA8-B29F-1EC1630E581D}" type="presOf" srcId="{C00492D3-9B59-4ACA-8E3F-11E595C388C0}" destId="{66F15C4F-D6EC-414F-8E04-75EF1C68AD92}" srcOrd="0" destOrd="0" presId="urn:microsoft.com/office/officeart/2005/8/layout/chevron2"/>
    <dgm:cxn modelId="{5105AF62-5A9C-4A43-BCF5-52B3B801CE9A}" srcId="{C27EB4A9-3E0C-4DA7-B794-9CA1C48AB6DB}" destId="{3FC165BA-8E7F-40CC-B9B4-B1E231D0B900}" srcOrd="0" destOrd="0" parTransId="{C67D16D0-4EA5-4E7D-90E9-7BC0B936BE58}" sibTransId="{3E53C71A-0212-4700-9555-1431EDD62CAB}"/>
    <dgm:cxn modelId="{85D03CD1-2337-4B33-896C-B381F36ACB93}" srcId="{5209651F-D631-42A8-A756-697A18199B42}" destId="{A1E805E0-0A18-4158-8519-18154F7A1F57}" srcOrd="0" destOrd="0" parTransId="{D0898E0F-C763-4010-BA59-BE3AA3E2F147}" sibTransId="{8BC2C4FB-8C7F-40BB-9106-076A1A5251E1}"/>
    <dgm:cxn modelId="{ED7E565B-95C9-4393-BCE2-12716E230FE5}" srcId="{3FC165BA-8E7F-40CC-B9B4-B1E231D0B900}" destId="{6EADD7F1-4CAE-4ECF-A159-83FE9387FF7F}" srcOrd="0" destOrd="0" parTransId="{5D37A8AD-40D7-4143-99FA-E6629DEB4643}" sibTransId="{5B8D4B77-1276-44CE-87A4-6A9B0B341154}"/>
    <dgm:cxn modelId="{17620867-4273-4FDB-BBD3-05549C0C9D3C}" srcId="{C27EB4A9-3E0C-4DA7-B794-9CA1C48AB6DB}" destId="{79961501-46E1-4770-B9C0-1D209E81E74A}" srcOrd="2" destOrd="0" parTransId="{D6CEAF29-5313-45CE-AE08-97F7D9EFB31B}" sibTransId="{D110E66A-D957-4D8A-BE63-2D2C84091175}"/>
    <dgm:cxn modelId="{C6990F09-19ED-4E62-A574-BDD6F62ED692}" srcId="{79961501-46E1-4770-B9C0-1D209E81E74A}" destId="{97AEA0AE-0B53-4136-9511-AC0A8077852C}" srcOrd="0" destOrd="0" parTransId="{400BA63C-CD73-4684-99A3-5AEB08A73B40}" sibTransId="{E8F2D487-C680-4B99-BF52-98BA647D7F88}"/>
    <dgm:cxn modelId="{E8F0AA1C-8357-48FF-A07A-A22D33D97446}" type="presOf" srcId="{9F73DB7C-20F6-4165-8545-3C270BA6DD54}" destId="{25A9184F-5445-43F5-BB71-5FCA419EFA85}" srcOrd="0" destOrd="0" presId="urn:microsoft.com/office/officeart/2005/8/layout/chevron2"/>
    <dgm:cxn modelId="{31940976-436A-486C-B9B6-D40FDC1D6D23}" type="presOf" srcId="{A1E805E0-0A18-4158-8519-18154F7A1F57}" destId="{5F562727-C7CD-4A4B-BABA-B82E901D857E}" srcOrd="0" destOrd="0" presId="urn:microsoft.com/office/officeart/2005/8/layout/chevron2"/>
    <dgm:cxn modelId="{06BA74C3-965B-400A-A557-2CC0808DF9D7}" type="presParOf" srcId="{27F06FAA-58A4-4E29-8432-C64EC25DC604}" destId="{19BD882D-E582-43CF-836B-9A63C187A33A}" srcOrd="0" destOrd="0" presId="urn:microsoft.com/office/officeart/2005/8/layout/chevron2"/>
    <dgm:cxn modelId="{F094EF5E-E64A-4ECB-BDB0-62B7B8E49DF8}" type="presParOf" srcId="{19BD882D-E582-43CF-836B-9A63C187A33A}" destId="{17D78AEA-C0EF-46E1-87A3-453EACDE4880}" srcOrd="0" destOrd="0" presId="urn:microsoft.com/office/officeart/2005/8/layout/chevron2"/>
    <dgm:cxn modelId="{831687CF-91D1-4954-88B1-73A2C4CC2B51}" type="presParOf" srcId="{19BD882D-E582-43CF-836B-9A63C187A33A}" destId="{D86DBD4A-2DE3-4F3E-BAFC-A8ABC2E62C93}" srcOrd="1" destOrd="0" presId="urn:microsoft.com/office/officeart/2005/8/layout/chevron2"/>
    <dgm:cxn modelId="{3F283645-FC29-4F69-A38A-3DD9DA96443B}" type="presParOf" srcId="{27F06FAA-58A4-4E29-8432-C64EC25DC604}" destId="{63BD05F6-9138-4176-9C0B-B3200E463FF0}" srcOrd="1" destOrd="0" presId="urn:microsoft.com/office/officeart/2005/8/layout/chevron2"/>
    <dgm:cxn modelId="{036702B7-9A95-4A7D-9E67-0A0234F3B9B1}" type="presParOf" srcId="{27F06FAA-58A4-4E29-8432-C64EC25DC604}" destId="{06E60AB2-16F4-485C-97CD-3C7F1A5EAE31}" srcOrd="2" destOrd="0" presId="urn:microsoft.com/office/officeart/2005/8/layout/chevron2"/>
    <dgm:cxn modelId="{3E748865-8BE6-4DA6-85DA-FB58914054ED}" type="presParOf" srcId="{06E60AB2-16F4-485C-97CD-3C7F1A5EAE31}" destId="{F3D081BD-9262-4295-9966-A2F721676A8C}" srcOrd="0" destOrd="0" presId="urn:microsoft.com/office/officeart/2005/8/layout/chevron2"/>
    <dgm:cxn modelId="{22B8BC9A-2EE1-4E1A-BB5F-4366BF26DFD6}" type="presParOf" srcId="{06E60AB2-16F4-485C-97CD-3C7F1A5EAE31}" destId="{25A9184F-5445-43F5-BB71-5FCA419EFA85}" srcOrd="1" destOrd="0" presId="urn:microsoft.com/office/officeart/2005/8/layout/chevron2"/>
    <dgm:cxn modelId="{EAEA53C5-0CDE-47DC-B857-B885CE81BA49}" type="presParOf" srcId="{27F06FAA-58A4-4E29-8432-C64EC25DC604}" destId="{5595DB44-960C-4222-B369-84B1753469C7}" srcOrd="3" destOrd="0" presId="urn:microsoft.com/office/officeart/2005/8/layout/chevron2"/>
    <dgm:cxn modelId="{6EFB7317-52FF-4BE6-8F44-6709DEF4AEA2}" type="presParOf" srcId="{27F06FAA-58A4-4E29-8432-C64EC25DC604}" destId="{5A901384-754C-456C-A9CD-D60D551A497D}" srcOrd="4" destOrd="0" presId="urn:microsoft.com/office/officeart/2005/8/layout/chevron2"/>
    <dgm:cxn modelId="{B0F48982-5C85-461D-AE2E-C36D52EDC733}" type="presParOf" srcId="{5A901384-754C-456C-A9CD-D60D551A497D}" destId="{5554E31C-B627-4DE3-84C2-46465F0569F0}" srcOrd="0" destOrd="0" presId="urn:microsoft.com/office/officeart/2005/8/layout/chevron2"/>
    <dgm:cxn modelId="{E450CD7B-DB9A-4311-ABEC-5058D52FCA2E}" type="presParOf" srcId="{5A901384-754C-456C-A9CD-D60D551A497D}" destId="{647433D1-2378-4E1F-8348-EDDB512F77CE}" srcOrd="1" destOrd="0" presId="urn:microsoft.com/office/officeart/2005/8/layout/chevron2"/>
    <dgm:cxn modelId="{B990D428-3AAF-41A2-A9FF-AECB30014460}" type="presParOf" srcId="{27F06FAA-58A4-4E29-8432-C64EC25DC604}" destId="{8737E855-DF3C-4EED-A1E0-303D010132FA}" srcOrd="5" destOrd="0" presId="urn:microsoft.com/office/officeart/2005/8/layout/chevron2"/>
    <dgm:cxn modelId="{81C682BC-E0BB-4B86-92FE-85DF77CA287C}" type="presParOf" srcId="{27F06FAA-58A4-4E29-8432-C64EC25DC604}" destId="{9816891E-D00B-4679-B55C-C6FC183C4DD0}" srcOrd="6" destOrd="0" presId="urn:microsoft.com/office/officeart/2005/8/layout/chevron2"/>
    <dgm:cxn modelId="{F7A91399-75E7-4079-AABC-95F01F9418EB}" type="presParOf" srcId="{9816891E-D00B-4679-B55C-C6FC183C4DD0}" destId="{66F15C4F-D6EC-414F-8E04-75EF1C68AD92}" srcOrd="0" destOrd="0" presId="urn:microsoft.com/office/officeart/2005/8/layout/chevron2"/>
    <dgm:cxn modelId="{0C23D315-6DC5-4D54-A23A-3DC194819512}" type="presParOf" srcId="{9816891E-D00B-4679-B55C-C6FC183C4DD0}" destId="{E5B40823-0EFC-4CA6-9786-EBF0CF710AB8}" srcOrd="1" destOrd="0" presId="urn:microsoft.com/office/officeart/2005/8/layout/chevron2"/>
    <dgm:cxn modelId="{B27E81ED-CF23-483C-B926-AD6AE4CF062F}" type="presParOf" srcId="{27F06FAA-58A4-4E29-8432-C64EC25DC604}" destId="{A38E4C02-701D-4271-BCA9-D5D09A3C9D5E}" srcOrd="7" destOrd="0" presId="urn:microsoft.com/office/officeart/2005/8/layout/chevron2"/>
    <dgm:cxn modelId="{223E1FC7-71BE-4898-BCE8-C4E1BFF0C43E}" type="presParOf" srcId="{27F06FAA-58A4-4E29-8432-C64EC25DC604}" destId="{8079CBDE-7F26-4D50-9297-782D05C913FB}" srcOrd="8" destOrd="0" presId="urn:microsoft.com/office/officeart/2005/8/layout/chevron2"/>
    <dgm:cxn modelId="{77236A92-1254-4558-A8D5-B482917AF7B3}" type="presParOf" srcId="{8079CBDE-7F26-4D50-9297-782D05C913FB}" destId="{F6CACC51-A686-46B6-A732-9746CF9F8B3C}" srcOrd="0" destOrd="0" presId="urn:microsoft.com/office/officeart/2005/8/layout/chevron2"/>
    <dgm:cxn modelId="{34CC4715-41BB-45F2-A8F3-A522F9A85EA7}" type="presParOf" srcId="{8079CBDE-7F26-4D50-9297-782D05C913FB}" destId="{5F562727-C7CD-4A4B-BABA-B82E901D857E}"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27EB4A9-3E0C-4DA7-B794-9CA1C48AB6DB}" type="doc">
      <dgm:prSet loTypeId="urn:microsoft.com/office/officeart/2005/8/layout/chevron2" loCatId="process" qsTypeId="urn:microsoft.com/office/officeart/2005/8/quickstyle/3d3" qsCatId="3D" csTypeId="urn:microsoft.com/office/officeart/2005/8/colors/colorful1#20" csCatId="colorful" phldr="1"/>
      <dgm:spPr/>
      <dgm:t>
        <a:bodyPr/>
        <a:lstStyle/>
        <a:p>
          <a:endParaRPr lang="vi-VN"/>
        </a:p>
      </dgm:t>
    </dgm:pt>
    <dgm:pt modelId="{3FC165BA-8E7F-40CC-B9B4-B1E231D0B900}">
      <dgm:prSet phldrT="[Text]" custT="1"/>
      <dgm:spPr/>
      <dgm:t>
        <a:bodyPr/>
        <a:lstStyle/>
        <a:p>
          <a:r>
            <a:rPr lang="en-US" sz="3000" b="1" dirty="0">
              <a:latin typeface="Arial" panose="020B0604020202020204" pitchFamily="34" charset="0"/>
              <a:cs typeface="Arial" panose="020B0604020202020204" pitchFamily="34" charset="0"/>
            </a:rPr>
            <a:t>1</a:t>
          </a:r>
          <a:endParaRPr lang="vi-VN" sz="3000" b="1" dirty="0">
            <a:latin typeface="Arial" panose="020B0604020202020204" pitchFamily="34" charset="0"/>
            <a:cs typeface="Arial" panose="020B0604020202020204" pitchFamily="34" charset="0"/>
          </a:endParaRPr>
        </a:p>
      </dgm:t>
    </dgm:pt>
    <dgm:pt modelId="{C67D16D0-4EA5-4E7D-90E9-7BC0B936BE58}" cxnId="{5105AF62-5A9C-4A43-BCF5-52B3B801CE9A}" type="parTrans">
      <dgm:prSet/>
      <dgm:spPr/>
      <dgm:t>
        <a:bodyPr/>
        <a:lstStyle/>
        <a:p>
          <a:endParaRPr lang="vi-VN" sz="1800">
            <a:latin typeface="Arial" panose="020B0604020202020204" pitchFamily="34" charset="0"/>
            <a:cs typeface="Arial" panose="020B0604020202020204" pitchFamily="34" charset="0"/>
          </a:endParaRPr>
        </a:p>
      </dgm:t>
    </dgm:pt>
    <dgm:pt modelId="{3E53C71A-0212-4700-9555-1431EDD62CAB}" cxnId="{5105AF62-5A9C-4A43-BCF5-52B3B801CE9A}" type="sibTrans">
      <dgm:prSet/>
      <dgm:spPr/>
      <dgm:t>
        <a:bodyPr/>
        <a:lstStyle/>
        <a:p>
          <a:endParaRPr lang="vi-VN" sz="1800">
            <a:latin typeface="Arial" panose="020B0604020202020204" pitchFamily="34" charset="0"/>
            <a:cs typeface="Arial" panose="020B0604020202020204" pitchFamily="34" charset="0"/>
          </a:endParaRPr>
        </a:p>
      </dgm:t>
    </dgm:pt>
    <dgm:pt modelId="{6EADD7F1-4CAE-4ECF-A159-83FE9387FF7F}">
      <dgm:prSet phldrT="[Text]" custT="1">
        <dgm:style>
          <a:lnRef idx="2">
            <a:schemeClr val="accent2"/>
          </a:lnRef>
          <a:fillRef idx="1">
            <a:schemeClr val="lt1"/>
          </a:fillRef>
          <a:effectRef idx="0">
            <a:schemeClr val="accent2"/>
          </a:effectRef>
          <a:fontRef idx="minor">
            <a:schemeClr val="dk1"/>
          </a:fontRef>
        </dgm:style>
      </dgm:prSet>
      <dgm:spPr/>
      <dgm:t>
        <a:bodyPr/>
        <a:lstStyle/>
        <a:p>
          <a:pPr>
            <a:buFont typeface="Arial" panose="020B0604020202020204" pitchFamily="34" charset="0"/>
            <a:buChar char="•"/>
          </a:pPr>
          <a:r>
            <a:rPr lang="vi-VN" sz="2500" b="0" i="0" dirty="0"/>
            <a:t>Hết hạn hợp đồng lao động</a:t>
          </a:r>
          <a:endParaRPr lang="vi-VN" sz="2500" b="0" dirty="0">
            <a:latin typeface="Arial" panose="020B0604020202020204" pitchFamily="34" charset="0"/>
            <a:cs typeface="Arial" panose="020B0604020202020204" pitchFamily="34" charset="0"/>
          </a:endParaRPr>
        </a:p>
      </dgm:t>
    </dgm:pt>
    <dgm:pt modelId="{5D37A8AD-40D7-4143-99FA-E6629DEB4643}" cxnId="{ED7E565B-95C9-4393-BCE2-12716E230FE5}" type="parTrans">
      <dgm:prSet/>
      <dgm:spPr/>
      <dgm:t>
        <a:bodyPr/>
        <a:lstStyle/>
        <a:p>
          <a:endParaRPr lang="vi-VN" sz="1800">
            <a:latin typeface="Arial" panose="020B0604020202020204" pitchFamily="34" charset="0"/>
            <a:cs typeface="Arial" panose="020B0604020202020204" pitchFamily="34" charset="0"/>
          </a:endParaRPr>
        </a:p>
      </dgm:t>
    </dgm:pt>
    <dgm:pt modelId="{5B8D4B77-1276-44CE-87A4-6A9B0B341154}" cxnId="{ED7E565B-95C9-4393-BCE2-12716E230FE5}" type="sibTrans">
      <dgm:prSet/>
      <dgm:spPr/>
      <dgm:t>
        <a:bodyPr/>
        <a:lstStyle/>
        <a:p>
          <a:endParaRPr lang="vi-VN" sz="1800">
            <a:latin typeface="Arial" panose="020B0604020202020204" pitchFamily="34" charset="0"/>
            <a:cs typeface="Arial" panose="020B0604020202020204" pitchFamily="34" charset="0"/>
          </a:endParaRPr>
        </a:p>
      </dgm:t>
    </dgm:pt>
    <dgm:pt modelId="{79961501-46E1-4770-B9C0-1D209E81E74A}">
      <dgm:prSet phldrT="[Text]" custT="1"/>
      <dgm:spPr/>
      <dgm:t>
        <a:bodyPr/>
        <a:lstStyle/>
        <a:p>
          <a:r>
            <a:rPr lang="en-US" sz="3000" b="1" dirty="0">
              <a:solidFill>
                <a:schemeClr val="bg1"/>
              </a:solidFill>
              <a:latin typeface="Arial" panose="020B0604020202020204" pitchFamily="34" charset="0"/>
              <a:cs typeface="Arial" panose="020B0604020202020204" pitchFamily="34" charset="0"/>
            </a:rPr>
            <a:t>2</a:t>
          </a:r>
          <a:endParaRPr lang="vi-VN" sz="3000" b="1" dirty="0">
            <a:solidFill>
              <a:schemeClr val="bg1"/>
            </a:solidFill>
            <a:latin typeface="Arial" panose="020B0604020202020204" pitchFamily="34" charset="0"/>
            <a:cs typeface="Arial" panose="020B0604020202020204" pitchFamily="34" charset="0"/>
          </a:endParaRPr>
        </a:p>
      </dgm:t>
    </dgm:pt>
    <dgm:pt modelId="{D6CEAF29-5313-45CE-AE08-97F7D9EFB31B}" cxnId="{17620867-4273-4FDB-BBD3-05549C0C9D3C}" type="parTrans">
      <dgm:prSet/>
      <dgm:spPr/>
      <dgm:t>
        <a:bodyPr/>
        <a:lstStyle/>
        <a:p>
          <a:endParaRPr lang="vi-VN" sz="1800">
            <a:latin typeface="Arial" panose="020B0604020202020204" pitchFamily="34" charset="0"/>
            <a:cs typeface="Arial" panose="020B0604020202020204" pitchFamily="34" charset="0"/>
          </a:endParaRPr>
        </a:p>
      </dgm:t>
    </dgm:pt>
    <dgm:pt modelId="{D110E66A-D957-4D8A-BE63-2D2C84091175}" cxnId="{17620867-4273-4FDB-BBD3-05549C0C9D3C}" type="sibTrans">
      <dgm:prSet/>
      <dgm:spPr/>
      <dgm:t>
        <a:bodyPr/>
        <a:lstStyle/>
        <a:p>
          <a:endParaRPr lang="vi-VN" sz="1800">
            <a:latin typeface="Arial" panose="020B0604020202020204" pitchFamily="34" charset="0"/>
            <a:cs typeface="Arial" panose="020B0604020202020204" pitchFamily="34" charset="0"/>
          </a:endParaRPr>
        </a:p>
      </dgm:t>
    </dgm:pt>
    <dgm:pt modelId="{97AEA0AE-0B53-4136-9511-AC0A8077852C}">
      <dgm:prSet phldrT="[Text]" custT="1">
        <dgm:style>
          <a:lnRef idx="2">
            <a:schemeClr val="accent3"/>
          </a:lnRef>
          <a:fillRef idx="1">
            <a:schemeClr val="lt1"/>
          </a:fillRef>
          <a:effectRef idx="0">
            <a:schemeClr val="accent3"/>
          </a:effectRef>
          <a:fontRef idx="minor">
            <a:schemeClr val="dk1"/>
          </a:fontRef>
        </dgm:style>
      </dgm:prSet>
      <dgm:spPr/>
      <dgm:t>
        <a:bodyPr/>
        <a:lstStyle/>
        <a:p>
          <a:pPr>
            <a:buFont typeface="Arial" panose="020B0604020202020204" pitchFamily="34" charset="0"/>
            <a:buChar char="•"/>
          </a:pPr>
          <a:r>
            <a:rPr lang="vi-VN" sz="2500" b="0" i="0" dirty="0"/>
            <a:t>Đã hoàn thành công việc theo hợp đồng lao động</a:t>
          </a:r>
          <a:endParaRPr lang="vi-VN" sz="2500" b="0" dirty="0">
            <a:latin typeface="Arial" panose="020B0604020202020204" pitchFamily="34" charset="0"/>
            <a:cs typeface="Arial" panose="020B0604020202020204" pitchFamily="34" charset="0"/>
          </a:endParaRPr>
        </a:p>
      </dgm:t>
    </dgm:pt>
    <dgm:pt modelId="{400BA63C-CD73-4684-99A3-5AEB08A73B40}" cxnId="{C6990F09-19ED-4E62-A574-BDD6F62ED692}" type="parTrans">
      <dgm:prSet/>
      <dgm:spPr/>
      <dgm:t>
        <a:bodyPr/>
        <a:lstStyle/>
        <a:p>
          <a:endParaRPr lang="vi-VN" sz="1800">
            <a:latin typeface="Arial" panose="020B0604020202020204" pitchFamily="34" charset="0"/>
            <a:cs typeface="Arial" panose="020B0604020202020204" pitchFamily="34" charset="0"/>
          </a:endParaRPr>
        </a:p>
      </dgm:t>
    </dgm:pt>
    <dgm:pt modelId="{E8F2D487-C680-4B99-BF52-98BA647D7F88}" cxnId="{C6990F09-19ED-4E62-A574-BDD6F62ED692}" type="sibTrans">
      <dgm:prSet/>
      <dgm:spPr/>
      <dgm:t>
        <a:bodyPr/>
        <a:lstStyle/>
        <a:p>
          <a:endParaRPr lang="vi-VN" sz="1800">
            <a:latin typeface="Arial" panose="020B0604020202020204" pitchFamily="34" charset="0"/>
            <a:cs typeface="Arial" panose="020B0604020202020204" pitchFamily="34" charset="0"/>
          </a:endParaRPr>
        </a:p>
      </dgm:t>
    </dgm:pt>
    <dgm:pt modelId="{C00492D3-9B59-4ACA-8E3F-11E595C388C0}">
      <dgm:prSet custT="1"/>
      <dgm:spPr/>
      <dgm:t>
        <a:bodyPr/>
        <a:lstStyle/>
        <a:p>
          <a:r>
            <a:rPr lang="en-US" sz="3000" b="1" dirty="0">
              <a:latin typeface="Arial" panose="020B0604020202020204" pitchFamily="34" charset="0"/>
              <a:cs typeface="Arial" panose="020B0604020202020204" pitchFamily="34" charset="0"/>
            </a:rPr>
            <a:t>3</a:t>
          </a:r>
          <a:endParaRPr lang="vi-VN" sz="3000" b="1" dirty="0">
            <a:latin typeface="Arial" panose="020B0604020202020204" pitchFamily="34" charset="0"/>
            <a:cs typeface="Arial" panose="020B0604020202020204" pitchFamily="34" charset="0"/>
          </a:endParaRPr>
        </a:p>
      </dgm:t>
    </dgm:pt>
    <dgm:pt modelId="{AA6FF565-E1BD-4936-B2AC-6581C81B2B64}" cxnId="{DE05A1A4-7C94-4195-A73E-54029E30B956}" type="parTrans">
      <dgm:prSet/>
      <dgm:spPr/>
      <dgm:t>
        <a:bodyPr/>
        <a:lstStyle/>
        <a:p>
          <a:endParaRPr lang="vi-VN" sz="1800">
            <a:latin typeface="Arial" panose="020B0604020202020204" pitchFamily="34" charset="0"/>
            <a:cs typeface="Arial" panose="020B0604020202020204" pitchFamily="34" charset="0"/>
          </a:endParaRPr>
        </a:p>
      </dgm:t>
    </dgm:pt>
    <dgm:pt modelId="{4879EB04-7F96-4A18-8BEB-C4E1C2F32962}" cxnId="{DE05A1A4-7C94-4195-A73E-54029E30B956}" type="sibTrans">
      <dgm:prSet/>
      <dgm:spPr/>
      <dgm:t>
        <a:bodyPr/>
        <a:lstStyle/>
        <a:p>
          <a:endParaRPr lang="vi-VN" sz="1800">
            <a:latin typeface="Arial" panose="020B0604020202020204" pitchFamily="34" charset="0"/>
            <a:cs typeface="Arial" panose="020B0604020202020204" pitchFamily="34" charset="0"/>
          </a:endParaRPr>
        </a:p>
      </dgm:t>
    </dgm:pt>
    <dgm:pt modelId="{3D82ECC1-B965-43D2-9250-7C3B9F458711}">
      <dgm:prSet custT="1">
        <dgm:style>
          <a:lnRef idx="2">
            <a:schemeClr val="accent4"/>
          </a:lnRef>
          <a:fillRef idx="1">
            <a:schemeClr val="lt1"/>
          </a:fillRef>
          <a:effectRef idx="0">
            <a:schemeClr val="accent4"/>
          </a:effectRef>
          <a:fontRef idx="minor">
            <a:schemeClr val="dk1"/>
          </a:fontRef>
        </dgm:style>
      </dgm:prSet>
      <dgm:spPr/>
      <dgm:t>
        <a:bodyPr/>
        <a:lstStyle/>
        <a:p>
          <a:pPr>
            <a:buFont typeface="Arial" panose="020B0604020202020204" pitchFamily="34" charset="0"/>
            <a:buChar char="•"/>
          </a:pPr>
          <a:r>
            <a:rPr lang="vi-VN" sz="2500" b="0" i="0" dirty="0"/>
            <a:t>Hai bên thỏa thuận chấm dứt hợp đồng lao động</a:t>
          </a:r>
          <a:endParaRPr lang="vi-VN" sz="2500" b="0" dirty="0">
            <a:latin typeface="Arial" panose="020B0604020202020204" pitchFamily="34" charset="0"/>
            <a:cs typeface="Arial" panose="020B0604020202020204" pitchFamily="34" charset="0"/>
          </a:endParaRPr>
        </a:p>
      </dgm:t>
    </dgm:pt>
    <dgm:pt modelId="{4A059E1C-9909-4090-9676-7E806ED66659}" cxnId="{AAD27873-1772-484E-AFA8-F8459216AA3C}" type="parTrans">
      <dgm:prSet/>
      <dgm:spPr/>
      <dgm:t>
        <a:bodyPr/>
        <a:lstStyle/>
        <a:p>
          <a:endParaRPr lang="vi-VN" sz="1800">
            <a:latin typeface="Arial" panose="020B0604020202020204" pitchFamily="34" charset="0"/>
            <a:cs typeface="Arial" panose="020B0604020202020204" pitchFamily="34" charset="0"/>
          </a:endParaRPr>
        </a:p>
      </dgm:t>
    </dgm:pt>
    <dgm:pt modelId="{93427E05-B504-41F5-AA7C-27E23F304A92}" cxnId="{AAD27873-1772-484E-AFA8-F8459216AA3C}" type="sibTrans">
      <dgm:prSet/>
      <dgm:spPr/>
      <dgm:t>
        <a:bodyPr/>
        <a:lstStyle/>
        <a:p>
          <a:endParaRPr lang="vi-VN" sz="1800">
            <a:latin typeface="Arial" panose="020B0604020202020204" pitchFamily="34" charset="0"/>
            <a:cs typeface="Arial" panose="020B0604020202020204" pitchFamily="34" charset="0"/>
          </a:endParaRPr>
        </a:p>
      </dgm:t>
    </dgm:pt>
    <dgm:pt modelId="{27F06FAA-58A4-4E29-8432-C64EC25DC604}" type="pres">
      <dgm:prSet presAssocID="{C27EB4A9-3E0C-4DA7-B794-9CA1C48AB6DB}" presName="linearFlow" presStyleCnt="0">
        <dgm:presLayoutVars>
          <dgm:dir/>
          <dgm:animLvl val="lvl"/>
          <dgm:resizeHandles val="exact"/>
        </dgm:presLayoutVars>
      </dgm:prSet>
      <dgm:spPr/>
      <dgm:t>
        <a:bodyPr/>
        <a:lstStyle/>
        <a:p>
          <a:endParaRPr lang="en-US"/>
        </a:p>
      </dgm:t>
    </dgm:pt>
    <dgm:pt modelId="{19BD882D-E582-43CF-836B-9A63C187A33A}" type="pres">
      <dgm:prSet presAssocID="{3FC165BA-8E7F-40CC-B9B4-B1E231D0B900}" presName="composite" presStyleCnt="0"/>
      <dgm:spPr/>
    </dgm:pt>
    <dgm:pt modelId="{17D78AEA-C0EF-46E1-87A3-453EACDE4880}" type="pres">
      <dgm:prSet presAssocID="{3FC165BA-8E7F-40CC-B9B4-B1E231D0B900}" presName="parentText" presStyleLbl="alignNode1" presStyleIdx="0" presStyleCnt="3">
        <dgm:presLayoutVars>
          <dgm:chMax val="1"/>
          <dgm:bulletEnabled val="1"/>
        </dgm:presLayoutVars>
      </dgm:prSet>
      <dgm:spPr/>
      <dgm:t>
        <a:bodyPr/>
        <a:lstStyle/>
        <a:p>
          <a:endParaRPr lang="en-US"/>
        </a:p>
      </dgm:t>
    </dgm:pt>
    <dgm:pt modelId="{D86DBD4A-2DE3-4F3E-BAFC-A8ABC2E62C93}" type="pres">
      <dgm:prSet presAssocID="{3FC165BA-8E7F-40CC-B9B4-B1E231D0B900}" presName="descendantText" presStyleLbl="alignAcc1" presStyleIdx="0" presStyleCnt="3" custLinFactNeighborX="-287" custLinFactNeighborY="-122">
        <dgm:presLayoutVars>
          <dgm:bulletEnabled val="1"/>
        </dgm:presLayoutVars>
      </dgm:prSet>
      <dgm:spPr/>
      <dgm:t>
        <a:bodyPr/>
        <a:lstStyle/>
        <a:p>
          <a:endParaRPr lang="en-US"/>
        </a:p>
      </dgm:t>
    </dgm:pt>
    <dgm:pt modelId="{63BD05F6-9138-4176-9C0B-B3200E463FF0}" type="pres">
      <dgm:prSet presAssocID="{3E53C71A-0212-4700-9555-1431EDD62CAB}" presName="sp" presStyleCnt="0"/>
      <dgm:spPr/>
    </dgm:pt>
    <dgm:pt modelId="{5A901384-754C-456C-A9CD-D60D551A497D}" type="pres">
      <dgm:prSet presAssocID="{79961501-46E1-4770-B9C0-1D209E81E74A}" presName="composite" presStyleCnt="0"/>
      <dgm:spPr/>
    </dgm:pt>
    <dgm:pt modelId="{5554E31C-B627-4DE3-84C2-46465F0569F0}" type="pres">
      <dgm:prSet presAssocID="{79961501-46E1-4770-B9C0-1D209E81E74A}" presName="parentText" presStyleLbl="alignNode1" presStyleIdx="1" presStyleCnt="3">
        <dgm:presLayoutVars>
          <dgm:chMax val="1"/>
          <dgm:bulletEnabled val="1"/>
        </dgm:presLayoutVars>
      </dgm:prSet>
      <dgm:spPr/>
      <dgm:t>
        <a:bodyPr/>
        <a:lstStyle/>
        <a:p>
          <a:endParaRPr lang="en-US"/>
        </a:p>
      </dgm:t>
    </dgm:pt>
    <dgm:pt modelId="{647433D1-2378-4E1F-8348-EDDB512F77CE}" type="pres">
      <dgm:prSet presAssocID="{79961501-46E1-4770-B9C0-1D209E81E74A}" presName="descendantText" presStyleLbl="alignAcc1" presStyleIdx="1" presStyleCnt="3">
        <dgm:presLayoutVars>
          <dgm:bulletEnabled val="1"/>
        </dgm:presLayoutVars>
      </dgm:prSet>
      <dgm:spPr/>
      <dgm:t>
        <a:bodyPr/>
        <a:lstStyle/>
        <a:p>
          <a:endParaRPr lang="en-US"/>
        </a:p>
      </dgm:t>
    </dgm:pt>
    <dgm:pt modelId="{8737E855-DF3C-4EED-A1E0-303D010132FA}" type="pres">
      <dgm:prSet presAssocID="{D110E66A-D957-4D8A-BE63-2D2C84091175}" presName="sp" presStyleCnt="0"/>
      <dgm:spPr/>
    </dgm:pt>
    <dgm:pt modelId="{9816891E-D00B-4679-B55C-C6FC183C4DD0}" type="pres">
      <dgm:prSet presAssocID="{C00492D3-9B59-4ACA-8E3F-11E595C388C0}" presName="composite" presStyleCnt="0"/>
      <dgm:spPr/>
    </dgm:pt>
    <dgm:pt modelId="{66F15C4F-D6EC-414F-8E04-75EF1C68AD92}" type="pres">
      <dgm:prSet presAssocID="{C00492D3-9B59-4ACA-8E3F-11E595C388C0}" presName="parentText" presStyleLbl="alignNode1" presStyleIdx="2" presStyleCnt="3" custLinFactNeighborY="-3001">
        <dgm:presLayoutVars>
          <dgm:chMax val="1"/>
          <dgm:bulletEnabled val="1"/>
        </dgm:presLayoutVars>
      </dgm:prSet>
      <dgm:spPr/>
      <dgm:t>
        <a:bodyPr/>
        <a:lstStyle/>
        <a:p>
          <a:endParaRPr lang="en-US"/>
        </a:p>
      </dgm:t>
    </dgm:pt>
    <dgm:pt modelId="{E5B40823-0EFC-4CA6-9786-EBF0CF710AB8}" type="pres">
      <dgm:prSet presAssocID="{C00492D3-9B59-4ACA-8E3F-11E595C388C0}" presName="descendantText" presStyleLbl="alignAcc1" presStyleIdx="2" presStyleCnt="3">
        <dgm:presLayoutVars>
          <dgm:bulletEnabled val="1"/>
        </dgm:presLayoutVars>
      </dgm:prSet>
      <dgm:spPr/>
      <dgm:t>
        <a:bodyPr/>
        <a:lstStyle/>
        <a:p>
          <a:endParaRPr lang="en-US"/>
        </a:p>
      </dgm:t>
    </dgm:pt>
  </dgm:ptLst>
  <dgm:cxnLst>
    <dgm:cxn modelId="{AAD27873-1772-484E-AFA8-F8459216AA3C}" srcId="{C00492D3-9B59-4ACA-8E3F-11E595C388C0}" destId="{3D82ECC1-B965-43D2-9250-7C3B9F458711}" srcOrd="0" destOrd="0" parTransId="{4A059E1C-9909-4090-9676-7E806ED66659}" sibTransId="{93427E05-B504-41F5-AA7C-27E23F304A92}"/>
    <dgm:cxn modelId="{F823F0B1-58FF-447C-AAC4-170CFE027FC3}" type="presOf" srcId="{79961501-46E1-4770-B9C0-1D209E81E74A}" destId="{5554E31C-B627-4DE3-84C2-46465F0569F0}" srcOrd="0" destOrd="0" presId="urn:microsoft.com/office/officeart/2005/8/layout/chevron2"/>
    <dgm:cxn modelId="{DC46A259-D78E-44BB-9AAB-8D4EF6B33549}" type="presOf" srcId="{3D82ECC1-B965-43D2-9250-7C3B9F458711}" destId="{E5B40823-0EFC-4CA6-9786-EBF0CF710AB8}" srcOrd="0" destOrd="0" presId="urn:microsoft.com/office/officeart/2005/8/layout/chevron2"/>
    <dgm:cxn modelId="{80122F1A-F7D9-49C9-9E31-24641B974E73}" type="presOf" srcId="{97AEA0AE-0B53-4136-9511-AC0A8077852C}" destId="{647433D1-2378-4E1F-8348-EDDB512F77CE}" srcOrd="0" destOrd="0" presId="urn:microsoft.com/office/officeart/2005/8/layout/chevron2"/>
    <dgm:cxn modelId="{5C7FDA4B-9AB7-42A8-9C3D-7EB9AA585837}" type="presOf" srcId="{6EADD7F1-4CAE-4ECF-A159-83FE9387FF7F}" destId="{D86DBD4A-2DE3-4F3E-BAFC-A8ABC2E62C93}" srcOrd="0" destOrd="0" presId="urn:microsoft.com/office/officeart/2005/8/layout/chevron2"/>
    <dgm:cxn modelId="{18099326-BCC0-43F5-93FE-3C5AE11B191E}" type="presOf" srcId="{C27EB4A9-3E0C-4DA7-B794-9CA1C48AB6DB}" destId="{27F06FAA-58A4-4E29-8432-C64EC25DC604}" srcOrd="0" destOrd="0" presId="urn:microsoft.com/office/officeart/2005/8/layout/chevron2"/>
    <dgm:cxn modelId="{DE05A1A4-7C94-4195-A73E-54029E30B956}" srcId="{C27EB4A9-3E0C-4DA7-B794-9CA1C48AB6DB}" destId="{C00492D3-9B59-4ACA-8E3F-11E595C388C0}" srcOrd="2" destOrd="0" parTransId="{AA6FF565-E1BD-4936-B2AC-6581C81B2B64}" sibTransId="{4879EB04-7F96-4A18-8BEB-C4E1C2F32962}"/>
    <dgm:cxn modelId="{5105AF62-5A9C-4A43-BCF5-52B3B801CE9A}" srcId="{C27EB4A9-3E0C-4DA7-B794-9CA1C48AB6DB}" destId="{3FC165BA-8E7F-40CC-B9B4-B1E231D0B900}" srcOrd="0" destOrd="0" parTransId="{C67D16D0-4EA5-4E7D-90E9-7BC0B936BE58}" sibTransId="{3E53C71A-0212-4700-9555-1431EDD62CAB}"/>
    <dgm:cxn modelId="{239F3CE0-B929-46B6-B018-04CA5F578F83}" type="presOf" srcId="{C00492D3-9B59-4ACA-8E3F-11E595C388C0}" destId="{66F15C4F-D6EC-414F-8E04-75EF1C68AD92}" srcOrd="0" destOrd="0" presId="urn:microsoft.com/office/officeart/2005/8/layout/chevron2"/>
    <dgm:cxn modelId="{ED7E565B-95C9-4393-BCE2-12716E230FE5}" srcId="{3FC165BA-8E7F-40CC-B9B4-B1E231D0B900}" destId="{6EADD7F1-4CAE-4ECF-A159-83FE9387FF7F}" srcOrd="0" destOrd="0" parTransId="{5D37A8AD-40D7-4143-99FA-E6629DEB4643}" sibTransId="{5B8D4B77-1276-44CE-87A4-6A9B0B341154}"/>
    <dgm:cxn modelId="{17620867-4273-4FDB-BBD3-05549C0C9D3C}" srcId="{C27EB4A9-3E0C-4DA7-B794-9CA1C48AB6DB}" destId="{79961501-46E1-4770-B9C0-1D209E81E74A}" srcOrd="1" destOrd="0" parTransId="{D6CEAF29-5313-45CE-AE08-97F7D9EFB31B}" sibTransId="{D110E66A-D957-4D8A-BE63-2D2C84091175}"/>
    <dgm:cxn modelId="{13C7AB50-2E7E-46D0-B2FF-3047CC764D2B}" type="presOf" srcId="{3FC165BA-8E7F-40CC-B9B4-B1E231D0B900}" destId="{17D78AEA-C0EF-46E1-87A3-453EACDE4880}" srcOrd="0" destOrd="0" presId="urn:microsoft.com/office/officeart/2005/8/layout/chevron2"/>
    <dgm:cxn modelId="{C6990F09-19ED-4E62-A574-BDD6F62ED692}" srcId="{79961501-46E1-4770-B9C0-1D209E81E74A}" destId="{97AEA0AE-0B53-4136-9511-AC0A8077852C}" srcOrd="0" destOrd="0" parTransId="{400BA63C-CD73-4684-99A3-5AEB08A73B40}" sibTransId="{E8F2D487-C680-4B99-BF52-98BA647D7F88}"/>
    <dgm:cxn modelId="{58EA1D4F-2E10-4EC9-8067-B47A96B90027}" type="presParOf" srcId="{27F06FAA-58A4-4E29-8432-C64EC25DC604}" destId="{19BD882D-E582-43CF-836B-9A63C187A33A}" srcOrd="0" destOrd="0" presId="urn:microsoft.com/office/officeart/2005/8/layout/chevron2"/>
    <dgm:cxn modelId="{0AD7FDAF-0170-457A-B075-05DCB83A8C22}" type="presParOf" srcId="{19BD882D-E582-43CF-836B-9A63C187A33A}" destId="{17D78AEA-C0EF-46E1-87A3-453EACDE4880}" srcOrd="0" destOrd="0" presId="urn:microsoft.com/office/officeart/2005/8/layout/chevron2"/>
    <dgm:cxn modelId="{EAC12B84-CBE2-48FB-8343-C4FB88DB573D}" type="presParOf" srcId="{19BD882D-E582-43CF-836B-9A63C187A33A}" destId="{D86DBD4A-2DE3-4F3E-BAFC-A8ABC2E62C93}" srcOrd="1" destOrd="0" presId="urn:microsoft.com/office/officeart/2005/8/layout/chevron2"/>
    <dgm:cxn modelId="{61A67699-39F9-49DE-9DFA-4C03924DB6C1}" type="presParOf" srcId="{27F06FAA-58A4-4E29-8432-C64EC25DC604}" destId="{63BD05F6-9138-4176-9C0B-B3200E463FF0}" srcOrd="1" destOrd="0" presId="urn:microsoft.com/office/officeart/2005/8/layout/chevron2"/>
    <dgm:cxn modelId="{386CE12B-50E3-4518-9F2E-2A5C07B7B0BC}" type="presParOf" srcId="{27F06FAA-58A4-4E29-8432-C64EC25DC604}" destId="{5A901384-754C-456C-A9CD-D60D551A497D}" srcOrd="2" destOrd="0" presId="urn:microsoft.com/office/officeart/2005/8/layout/chevron2"/>
    <dgm:cxn modelId="{5B675098-4CEE-4BF4-BFAD-1AA555E504CB}" type="presParOf" srcId="{5A901384-754C-456C-A9CD-D60D551A497D}" destId="{5554E31C-B627-4DE3-84C2-46465F0569F0}" srcOrd="0" destOrd="0" presId="urn:microsoft.com/office/officeart/2005/8/layout/chevron2"/>
    <dgm:cxn modelId="{BD0C99AC-A8C7-4B51-A36D-8B1333541CBC}" type="presParOf" srcId="{5A901384-754C-456C-A9CD-D60D551A497D}" destId="{647433D1-2378-4E1F-8348-EDDB512F77CE}" srcOrd="1" destOrd="0" presId="urn:microsoft.com/office/officeart/2005/8/layout/chevron2"/>
    <dgm:cxn modelId="{16C60DF6-F0A3-43A4-BA7D-965ECA15E6D7}" type="presParOf" srcId="{27F06FAA-58A4-4E29-8432-C64EC25DC604}" destId="{8737E855-DF3C-4EED-A1E0-303D010132FA}" srcOrd="3" destOrd="0" presId="urn:microsoft.com/office/officeart/2005/8/layout/chevron2"/>
    <dgm:cxn modelId="{0611ADE1-C339-4671-83C3-BA407F3DFCE1}" type="presParOf" srcId="{27F06FAA-58A4-4E29-8432-C64EC25DC604}" destId="{9816891E-D00B-4679-B55C-C6FC183C4DD0}" srcOrd="4" destOrd="0" presId="urn:microsoft.com/office/officeart/2005/8/layout/chevron2"/>
    <dgm:cxn modelId="{EAA8CE55-176A-4ED1-8ACF-9F315FD8DE84}" type="presParOf" srcId="{9816891E-D00B-4679-B55C-C6FC183C4DD0}" destId="{66F15C4F-D6EC-414F-8E04-75EF1C68AD92}" srcOrd="0" destOrd="0" presId="urn:microsoft.com/office/officeart/2005/8/layout/chevron2"/>
    <dgm:cxn modelId="{D04E4605-A99B-42E5-B83C-BA49574FBC45}" type="presParOf" srcId="{9816891E-D00B-4679-B55C-C6FC183C4DD0}" destId="{E5B40823-0EFC-4CA6-9786-EBF0CF710AB8}"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458200" cy="5257800"/>
        <a:chOff x="0" y="0"/>
        <a:chExt cx="8458200" cy="5257800"/>
      </a:xfrm>
    </dsp:grpSpPr>
    <dsp:sp modelId="{17D78AEA-C0EF-46E1-87A3-453EACDE4880}">
      <dsp:nvSpPr>
        <dsp:cNvPr id="3" name="Chevron 2"/>
        <dsp:cNvSpPr/>
      </dsp:nvSpPr>
      <dsp:spPr bwMode="white">
        <a:xfrm rot="5400000">
          <a:off x="-213480" y="213480"/>
          <a:ext cx="1423200" cy="996240"/>
        </a:xfrm>
        <a:prstGeom prst="chevron">
          <a:avLst/>
        </a:prstGeom>
        <a:sp3d contourW="19050" prstMaterial="metal">
          <a:bevelT w="88900" h="203200"/>
          <a:bevelB w="165100" h="254000"/>
        </a:sp3d>
      </dsp:spPr>
      <dsp:style>
        <a:lnRef idx="0">
          <a:schemeClr val="accent2"/>
        </a:lnRef>
        <a:fillRef idx="1">
          <a:schemeClr val="accent2"/>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b="1" dirty="0">
              <a:latin typeface="Arial" panose="020B0604020202020204" pitchFamily="34" charset="0"/>
              <a:cs typeface="Arial" panose="020B0604020202020204" pitchFamily="34" charset="0"/>
            </a:rPr>
            <a:t>a)</a:t>
          </a:r>
          <a:endParaRPr lang="vi-VN" sz="3000" b="1" dirty="0">
            <a:latin typeface="Arial" panose="020B0604020202020204" pitchFamily="34" charset="0"/>
            <a:cs typeface="Arial" panose="020B0604020202020204" pitchFamily="34" charset="0"/>
          </a:endParaRPr>
        </a:p>
      </dsp:txBody>
      <dsp:txXfrm rot="5400000">
        <a:off x="-213480" y="213480"/>
        <a:ext cx="1423200" cy="996240"/>
      </dsp:txXfrm>
    </dsp:sp>
    <dsp:sp modelId="{D86DBD4A-2DE3-4F3E-BAFC-A8ABC2E62C93}">
      <dsp:nvSpPr>
        <dsp:cNvPr id="4" name="Round Same Side Corner Rectangle 3"/>
        <dsp:cNvSpPr/>
      </dsp:nvSpPr>
      <dsp:spPr bwMode="white">
        <a:xfrm rot="5400000">
          <a:off x="4264680" y="-3268440"/>
          <a:ext cx="925080" cy="7461960"/>
        </a:xfrm>
        <a:prstGeom prst="round2SameRect">
          <a:avLst/>
        </a:prstGeom>
        <a:sp3d contourW="19050" prstMaterial="metal">
          <a:bevelT w="88900" h="203200"/>
          <a:bevelB w="165100" h="254000"/>
        </a:sp3d>
      </dsp:spPr>
      <dsp:style>
        <a:lnRef idx="2">
          <a:schemeClr val="accent2"/>
        </a:lnRef>
        <a:fillRef idx="1">
          <a:schemeClr val="lt1"/>
        </a:fillRef>
        <a:effectRef idx="0">
          <a:schemeClr val="accent2"/>
        </a:effectRef>
        <a:fontRef idx="minor">
          <a:schemeClr val="dk1"/>
        </a:fontRef>
      </dsp:style>
      <dsp:txBody>
        <a:bodyPr rot="-5400000" lIns="163576" tIns="14605" rIns="14605" bIns="14605"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FontTx/>
            <a:buChar char="•"/>
          </a:pPr>
          <a:r>
            <a:rPr lang="vi-VN" sz="2300" b="0" i="0" dirty="0">
              <a:solidFill>
                <a:schemeClr val="dk1"/>
              </a:solidFill>
            </a:rPr>
            <a:t>Tuyển dụng, bố trí, quản lý, điều hành, giám sát lao động; khen thưởng và xử lý vi phạm kỷ luật lao động</a:t>
          </a:r>
          <a:endParaRPr lang="vi-VN" sz="2300" b="0" dirty="0">
            <a:solidFill>
              <a:schemeClr val="dk1"/>
            </a:solidFill>
            <a:latin typeface="Arial" panose="020B0604020202020204" pitchFamily="34" charset="0"/>
            <a:cs typeface="Arial" panose="020B0604020202020204" pitchFamily="34" charset="0"/>
          </a:endParaRPr>
        </a:p>
      </dsp:txBody>
      <dsp:txXfrm rot="5400000">
        <a:off x="4264680" y="-3268440"/>
        <a:ext cx="925080" cy="7461960"/>
      </dsp:txXfrm>
    </dsp:sp>
    <dsp:sp modelId="{5554E31C-B627-4DE3-84C2-46465F0569F0}">
      <dsp:nvSpPr>
        <dsp:cNvPr id="5" name="Chevron 4"/>
        <dsp:cNvSpPr/>
      </dsp:nvSpPr>
      <dsp:spPr bwMode="white">
        <a:xfrm rot="5400000">
          <a:off x="-213480" y="1491680"/>
          <a:ext cx="1423200" cy="996240"/>
        </a:xfrm>
        <a:prstGeom prst="chevron">
          <a:avLst/>
        </a:prstGeom>
        <a:sp3d contourW="19050" prstMaterial="metal">
          <a:bevelT w="88900" h="203200"/>
          <a:bevelB w="165100" h="254000"/>
        </a:sp3d>
      </dsp:spPr>
      <dsp:style>
        <a:lnRef idx="0">
          <a:schemeClr val="accent3"/>
        </a:lnRef>
        <a:fillRef idx="1">
          <a:schemeClr val="accent3"/>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b="1" dirty="0">
              <a:solidFill>
                <a:schemeClr val="bg1"/>
              </a:solidFill>
              <a:latin typeface="Arial" panose="020B0604020202020204" pitchFamily="34" charset="0"/>
              <a:cs typeface="Arial" panose="020B0604020202020204" pitchFamily="34" charset="0"/>
            </a:rPr>
            <a:t>b)</a:t>
          </a:r>
          <a:endParaRPr lang="vi-VN" sz="3000" b="1" dirty="0">
            <a:solidFill>
              <a:schemeClr val="bg1"/>
            </a:solidFill>
            <a:latin typeface="Arial" panose="020B0604020202020204" pitchFamily="34" charset="0"/>
            <a:cs typeface="Arial" panose="020B0604020202020204" pitchFamily="34" charset="0"/>
          </a:endParaRPr>
        </a:p>
      </dsp:txBody>
      <dsp:txXfrm rot="5400000">
        <a:off x="-213480" y="1491680"/>
        <a:ext cx="1423200" cy="996240"/>
      </dsp:txXfrm>
    </dsp:sp>
    <dsp:sp modelId="{647433D1-2378-4E1F-8348-EDDB512F77CE}">
      <dsp:nvSpPr>
        <dsp:cNvPr id="6" name="Round Same Side Corner Rectangle 5"/>
        <dsp:cNvSpPr/>
      </dsp:nvSpPr>
      <dsp:spPr bwMode="white">
        <a:xfrm rot="5400000">
          <a:off x="4264680" y="-1990240"/>
          <a:ext cx="925080" cy="7461960"/>
        </a:xfrm>
        <a:prstGeom prst="round2SameRect">
          <a:avLst/>
        </a:prstGeom>
        <a:sp3d contourW="19050" prstMaterial="metal">
          <a:bevelT w="88900" h="203200"/>
          <a:bevelB w="165100" h="254000"/>
        </a:sp3d>
      </dsp:spPr>
      <dsp:style>
        <a:lnRef idx="2">
          <a:schemeClr val="accent3"/>
        </a:lnRef>
        <a:fillRef idx="1">
          <a:schemeClr val="lt1"/>
        </a:fillRef>
        <a:effectRef idx="0">
          <a:schemeClr val="accent3"/>
        </a:effectRef>
        <a:fontRef idx="minor">
          <a:schemeClr val="dk1"/>
        </a:fontRef>
      </dsp:style>
      <dsp:txBody>
        <a:bodyPr rot="-5400000" lIns="177800" tIns="15875" rIns="15875" bIns="15875"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vi-VN" sz="2500" b="0" i="0" dirty="0">
              <a:solidFill>
                <a:schemeClr val="dk1"/>
              </a:solidFill>
            </a:rPr>
            <a:t>Thành lập, gia nhập, hoạt động trong tổ chức đại diện người sử dụng lao động</a:t>
          </a:r>
          <a:endParaRPr lang="vi-VN" sz="2500" b="0" dirty="0">
            <a:solidFill>
              <a:schemeClr val="dk1"/>
            </a:solidFill>
            <a:latin typeface="Arial" panose="020B0604020202020204" pitchFamily="34" charset="0"/>
            <a:cs typeface="Arial" panose="020B0604020202020204" pitchFamily="34" charset="0"/>
          </a:endParaRPr>
        </a:p>
      </dsp:txBody>
      <dsp:txXfrm rot="5400000">
        <a:off x="4264680" y="-1990240"/>
        <a:ext cx="925080" cy="7461960"/>
      </dsp:txXfrm>
    </dsp:sp>
    <dsp:sp modelId="{66F15C4F-D6EC-414F-8E04-75EF1C68AD92}">
      <dsp:nvSpPr>
        <dsp:cNvPr id="7" name="Chevron 6"/>
        <dsp:cNvSpPr/>
      </dsp:nvSpPr>
      <dsp:spPr bwMode="white">
        <a:xfrm rot="5400000">
          <a:off x="-213480" y="2727170"/>
          <a:ext cx="1423200" cy="996240"/>
        </a:xfrm>
        <a:prstGeom prst="chevron">
          <a:avLst/>
        </a:prstGeom>
        <a:sp3d contourW="19050" prstMaterial="metal">
          <a:bevelT w="88900" h="203200"/>
          <a:bevelB w="165100" h="254000"/>
        </a:sp3d>
      </dsp:spPr>
      <dsp:style>
        <a:lnRef idx="0">
          <a:schemeClr val="accent4"/>
        </a:lnRef>
        <a:fillRef idx="1">
          <a:schemeClr val="accent4"/>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b="1" dirty="0">
              <a:latin typeface="Arial" panose="020B0604020202020204" pitchFamily="34" charset="0"/>
              <a:cs typeface="Arial" panose="020B0604020202020204" pitchFamily="34" charset="0"/>
            </a:rPr>
            <a:t>c)</a:t>
          </a:r>
          <a:endParaRPr lang="vi-VN" sz="3000" b="1" dirty="0">
            <a:latin typeface="Arial" panose="020B0604020202020204" pitchFamily="34" charset="0"/>
            <a:cs typeface="Arial" panose="020B0604020202020204" pitchFamily="34" charset="0"/>
          </a:endParaRPr>
        </a:p>
      </dsp:txBody>
      <dsp:txXfrm rot="5400000">
        <a:off x="-213480" y="2727170"/>
        <a:ext cx="1423200" cy="996240"/>
      </dsp:txXfrm>
    </dsp:sp>
    <dsp:sp modelId="{E5B40823-0EFC-4CA6-9786-EBF0CF710AB8}">
      <dsp:nvSpPr>
        <dsp:cNvPr id="8" name="Round Same Side Corner Rectangle 7"/>
        <dsp:cNvSpPr/>
      </dsp:nvSpPr>
      <dsp:spPr bwMode="white">
        <a:xfrm rot="5400000">
          <a:off x="4264680" y="-712040"/>
          <a:ext cx="925080" cy="7461960"/>
        </a:xfrm>
        <a:prstGeom prst="round2SameRect">
          <a:avLst/>
        </a:prstGeom>
        <a:sp3d contourW="19050" prstMaterial="metal">
          <a:bevelT w="88900" h="203200"/>
          <a:bevelB w="165100" h="254000"/>
        </a:sp3d>
      </dsp:spPr>
      <dsp:style>
        <a:lnRef idx="2">
          <a:schemeClr val="accent4"/>
        </a:lnRef>
        <a:fillRef idx="1">
          <a:schemeClr val="lt1"/>
        </a:fillRef>
        <a:effectRef idx="0">
          <a:schemeClr val="accent4"/>
        </a:effectRef>
        <a:fontRef idx="minor">
          <a:schemeClr val="dk1"/>
        </a:fontRef>
      </dsp:style>
      <dsp:txBody>
        <a:bodyPr rot="-5400000" lIns="177800" tIns="15875" rIns="15875" bIns="15875"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FontTx/>
            <a:buChar char="•"/>
          </a:pPr>
          <a:r>
            <a:rPr lang="vi-VN" sz="2500" b="0" i="0" dirty="0">
              <a:solidFill>
                <a:schemeClr val="dk1"/>
              </a:solidFill>
            </a:rPr>
            <a:t>Yêu cầu tổ chức đại diện NLĐ thương lượng với NLĐ; tham gia giải quyết tranh chấp lao động,..</a:t>
          </a:r>
          <a:endParaRPr lang="vi-VN" sz="2500" b="0" dirty="0">
            <a:solidFill>
              <a:schemeClr val="dk1"/>
            </a:solidFill>
            <a:latin typeface="Arial" panose="020B0604020202020204" pitchFamily="34" charset="0"/>
            <a:cs typeface="Arial" panose="020B0604020202020204" pitchFamily="34" charset="0"/>
          </a:endParaRPr>
        </a:p>
      </dsp:txBody>
      <dsp:txXfrm rot="5400000">
        <a:off x="4264680" y="-712040"/>
        <a:ext cx="925080" cy="7461960"/>
      </dsp:txXfrm>
    </dsp:sp>
    <dsp:sp modelId="{46A5B905-5B21-4DEB-B038-302A00F08981}">
      <dsp:nvSpPr>
        <dsp:cNvPr id="9" name="Chevron 8"/>
        <dsp:cNvSpPr/>
      </dsp:nvSpPr>
      <dsp:spPr bwMode="white">
        <a:xfrm rot="5400000">
          <a:off x="-213480" y="4048080"/>
          <a:ext cx="1423200" cy="996240"/>
        </a:xfrm>
        <a:prstGeom prst="chevron">
          <a:avLst/>
        </a:prstGeom>
        <a:sp3d contourW="19050" prstMaterial="metal">
          <a:bevelT w="88900" h="203200"/>
          <a:bevelB w="165100" h="254000"/>
        </a:sp3d>
      </dsp:spPr>
      <dsp:style>
        <a:lnRef idx="0">
          <a:schemeClr val="accent5"/>
        </a:lnRef>
        <a:fillRef idx="1">
          <a:schemeClr val="accent5"/>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b="1" dirty="0">
              <a:latin typeface="Arial" panose="020B0604020202020204" pitchFamily="34" charset="0"/>
              <a:cs typeface="Arial" panose="020B0604020202020204" pitchFamily="34" charset="0"/>
            </a:rPr>
            <a:t>d)</a:t>
          </a:r>
          <a:endParaRPr lang="vi-VN" sz="3000" b="1" dirty="0">
            <a:latin typeface="Arial" panose="020B0604020202020204" pitchFamily="34" charset="0"/>
            <a:cs typeface="Arial" panose="020B0604020202020204" pitchFamily="34" charset="0"/>
          </a:endParaRPr>
        </a:p>
      </dsp:txBody>
      <dsp:txXfrm rot="5400000">
        <a:off x="-213480" y="4048080"/>
        <a:ext cx="1423200" cy="996240"/>
      </dsp:txXfrm>
    </dsp:sp>
    <dsp:sp modelId="{60B42908-2658-46E8-8D1C-58769529FC1E}">
      <dsp:nvSpPr>
        <dsp:cNvPr id="10" name="Round Same Side Corner Rectangle 9"/>
        <dsp:cNvSpPr/>
      </dsp:nvSpPr>
      <dsp:spPr bwMode="white">
        <a:xfrm rot="5400000">
          <a:off x="4264680" y="566160"/>
          <a:ext cx="925080" cy="7461960"/>
        </a:xfrm>
        <a:prstGeom prst="round2SameRect">
          <a:avLst/>
        </a:prstGeom>
        <a:sp3d contourW="19050" prstMaterial="metal">
          <a:bevelT w="88900" h="203200"/>
          <a:bevelB w="165100" h="254000"/>
        </a:sp3d>
      </dsp:spPr>
      <dsp:style>
        <a:lnRef idx="2">
          <a:schemeClr val="accent1"/>
        </a:lnRef>
        <a:fillRef idx="1">
          <a:schemeClr val="lt1"/>
        </a:fillRef>
        <a:effectRef idx="0">
          <a:schemeClr val="accent1"/>
        </a:effectRef>
        <a:fontRef idx="minor">
          <a:schemeClr val="dk1"/>
        </a:fontRef>
      </dsp:style>
      <dsp:txBody>
        <a:bodyPr rot="-5400000" lIns="177800" tIns="15875" rIns="15875" bIns="15875"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vi-VN" sz="2500" b="0" i="0" dirty="0">
              <a:solidFill>
                <a:schemeClr val="dk1"/>
              </a:solidFill>
            </a:rPr>
            <a:t>Đóng cửa tạm thời nơi làm việc</a:t>
          </a:r>
          <a:endParaRPr lang="vi-VN" sz="2500" b="0" dirty="0">
            <a:solidFill>
              <a:schemeClr val="dk1"/>
            </a:solidFill>
            <a:latin typeface="Arial" panose="020B0604020202020204" pitchFamily="34" charset="0"/>
            <a:cs typeface="Arial" panose="020B0604020202020204" pitchFamily="34" charset="0"/>
          </a:endParaRPr>
        </a:p>
      </dsp:txBody>
      <dsp:txXfrm rot="5400000">
        <a:off x="4264680" y="566160"/>
        <a:ext cx="925080" cy="7461960"/>
      </dsp:txXfrm>
    </dsp:sp>
  </dsp:spTree>
</dsp:drawing>
</file>

<file path=ppt/diagrams/drawing1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305800" cy="5257800"/>
        <a:chOff x="0" y="0"/>
        <a:chExt cx="8305800" cy="5257800"/>
      </a:xfrm>
    </dsp:grpSpPr>
    <dsp:sp modelId="{17D78AEA-C0EF-46E1-87A3-453EACDE4880}">
      <dsp:nvSpPr>
        <dsp:cNvPr id="3" name="Chevron 2"/>
        <dsp:cNvSpPr/>
      </dsp:nvSpPr>
      <dsp:spPr bwMode="white">
        <a:xfrm rot="5400000">
          <a:off x="-282047" y="282047"/>
          <a:ext cx="1880315" cy="1316220"/>
        </a:xfrm>
        <a:prstGeom prst="chevron">
          <a:avLst/>
        </a:prstGeom>
        <a:sp3d contourW="19050" prstMaterial="metal">
          <a:bevelT w="88900" h="203200"/>
          <a:bevelB w="165100" h="254000"/>
        </a:sp3d>
      </dsp:spPr>
      <dsp:style>
        <a:lnRef idx="0">
          <a:schemeClr val="accent2"/>
        </a:lnRef>
        <a:fillRef idx="1">
          <a:schemeClr val="accent2"/>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b="1" dirty="0">
              <a:latin typeface="Arial" panose="020B0604020202020204" pitchFamily="34" charset="0"/>
              <a:cs typeface="Arial" panose="020B0604020202020204" pitchFamily="34" charset="0"/>
            </a:rPr>
            <a:t>4</a:t>
          </a:r>
          <a:endParaRPr lang="vi-VN" sz="3000" b="1" dirty="0">
            <a:latin typeface="Arial" panose="020B0604020202020204" pitchFamily="34" charset="0"/>
            <a:cs typeface="Arial" panose="020B0604020202020204" pitchFamily="34" charset="0"/>
          </a:endParaRPr>
        </a:p>
      </dsp:txBody>
      <dsp:txXfrm rot="5400000">
        <a:off x="-282047" y="282047"/>
        <a:ext cx="1880315" cy="1316220"/>
      </dsp:txXfrm>
    </dsp:sp>
    <dsp:sp modelId="{D86DBD4A-2DE3-4F3E-BAFC-A8ABC2E62C93}">
      <dsp:nvSpPr>
        <dsp:cNvPr id="4" name="Round Same Side Corner Rectangle 3"/>
        <dsp:cNvSpPr/>
      </dsp:nvSpPr>
      <dsp:spPr bwMode="white">
        <a:xfrm rot="5400000">
          <a:off x="4199908" y="-2883688"/>
          <a:ext cx="1222205" cy="6989580"/>
        </a:xfrm>
        <a:prstGeom prst="round2SameRect">
          <a:avLst/>
        </a:prstGeom>
        <a:sp3d contourW="19050" prstMaterial="metal">
          <a:bevelT w="88900" h="203200"/>
          <a:bevelB w="165100" h="254000"/>
        </a:sp3d>
      </dsp:spPr>
      <dsp:style>
        <a:lnRef idx="2">
          <a:schemeClr val="accent2"/>
        </a:lnRef>
        <a:fillRef idx="1">
          <a:schemeClr val="lt1"/>
        </a:fillRef>
        <a:effectRef idx="0">
          <a:schemeClr val="accent2"/>
        </a:effectRef>
        <a:fontRef idx="minor">
          <a:schemeClr val="dk1"/>
        </a:fontRef>
      </dsp:style>
      <dsp:txBody>
        <a:bodyPr rot="-5400000" lIns="163576" tIns="14605" rIns="14605" bIns="14605"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vi-VN" sz="2300" b="0" i="0" dirty="0">
              <a:solidFill>
                <a:schemeClr val="dk1"/>
              </a:solidFill>
            </a:rPr>
            <a:t>Người lao động bị kết án tù giam, tử hình hoặc bị cấm làm công việc theo quyết định có hiệu lực pháp luật của Toà án</a:t>
          </a:r>
          <a:endParaRPr lang="vi-VN" sz="2300" b="0" dirty="0">
            <a:solidFill>
              <a:schemeClr val="dk1"/>
            </a:solidFill>
            <a:latin typeface="Arial" panose="020B0604020202020204" pitchFamily="34" charset="0"/>
            <a:cs typeface="Arial" panose="020B0604020202020204" pitchFamily="34" charset="0"/>
          </a:endParaRPr>
        </a:p>
      </dsp:txBody>
      <dsp:txXfrm rot="5400000">
        <a:off x="4199908" y="-2883688"/>
        <a:ext cx="1222205" cy="6989580"/>
      </dsp:txXfrm>
    </dsp:sp>
    <dsp:sp modelId="{5554E31C-B627-4DE3-84C2-46465F0569F0}">
      <dsp:nvSpPr>
        <dsp:cNvPr id="5" name="Chevron 4"/>
        <dsp:cNvSpPr/>
      </dsp:nvSpPr>
      <dsp:spPr bwMode="white">
        <a:xfrm rot="5400000">
          <a:off x="-282047" y="1970790"/>
          <a:ext cx="1880315" cy="1316220"/>
        </a:xfrm>
        <a:prstGeom prst="chevron">
          <a:avLst/>
        </a:prstGeom>
        <a:sp3d contourW="19050" prstMaterial="metal">
          <a:bevelT w="88900" h="203200"/>
          <a:bevelB w="165100" h="254000"/>
        </a:sp3d>
      </dsp:spPr>
      <dsp:style>
        <a:lnRef idx="0">
          <a:schemeClr val="accent3"/>
        </a:lnRef>
        <a:fillRef idx="1">
          <a:schemeClr val="accent3"/>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b="1" dirty="0">
              <a:solidFill>
                <a:schemeClr val="bg1"/>
              </a:solidFill>
              <a:latin typeface="Arial" panose="020B0604020202020204" pitchFamily="34" charset="0"/>
              <a:cs typeface="Arial" panose="020B0604020202020204" pitchFamily="34" charset="0"/>
            </a:rPr>
            <a:t>5</a:t>
          </a:r>
          <a:endParaRPr lang="vi-VN" sz="3000" b="1" dirty="0">
            <a:solidFill>
              <a:schemeClr val="bg1"/>
            </a:solidFill>
            <a:latin typeface="Arial" panose="020B0604020202020204" pitchFamily="34" charset="0"/>
            <a:cs typeface="Arial" panose="020B0604020202020204" pitchFamily="34" charset="0"/>
          </a:endParaRPr>
        </a:p>
      </dsp:txBody>
      <dsp:txXfrm rot="5400000">
        <a:off x="-282047" y="1970790"/>
        <a:ext cx="1880315" cy="1316220"/>
      </dsp:txXfrm>
    </dsp:sp>
    <dsp:sp modelId="{647433D1-2378-4E1F-8348-EDDB512F77CE}">
      <dsp:nvSpPr>
        <dsp:cNvPr id="6" name="Round Same Side Corner Rectangle 5"/>
        <dsp:cNvSpPr/>
      </dsp:nvSpPr>
      <dsp:spPr bwMode="white">
        <a:xfrm rot="5400000">
          <a:off x="4199908" y="-1194945"/>
          <a:ext cx="1222205" cy="6989580"/>
        </a:xfrm>
        <a:prstGeom prst="round2SameRect">
          <a:avLst/>
        </a:prstGeom>
        <a:sp3d contourW="19050" prstMaterial="metal">
          <a:bevelT w="88900" h="203200"/>
          <a:bevelB w="165100" h="254000"/>
        </a:sp3d>
      </dsp:spPr>
      <dsp:style>
        <a:lnRef idx="2">
          <a:schemeClr val="accent3"/>
        </a:lnRef>
        <a:fillRef idx="1">
          <a:schemeClr val="lt1"/>
        </a:fillRef>
        <a:effectRef idx="0">
          <a:schemeClr val="accent3"/>
        </a:effectRef>
        <a:fontRef idx="minor">
          <a:schemeClr val="dk1"/>
        </a:fontRef>
      </dsp:style>
      <dsp:txBody>
        <a:bodyPr rot="-5400000" lIns="177800" tIns="15875" rIns="15875" bIns="15875"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vi-VN" sz="2500" b="0" i="0" dirty="0">
              <a:solidFill>
                <a:schemeClr val="dk1"/>
              </a:solidFill>
            </a:rPr>
            <a:t>Người lao động chết, bị Toà án tuyên bố mất năng lực hành vi dân sự, mất tích hoặc là đã chết</a:t>
          </a:r>
          <a:endParaRPr lang="vi-VN" sz="2500" b="0" dirty="0">
            <a:solidFill>
              <a:schemeClr val="dk1"/>
            </a:solidFill>
            <a:latin typeface="Arial" panose="020B0604020202020204" pitchFamily="34" charset="0"/>
            <a:cs typeface="Arial" panose="020B0604020202020204" pitchFamily="34" charset="0"/>
          </a:endParaRPr>
        </a:p>
      </dsp:txBody>
      <dsp:txXfrm rot="5400000">
        <a:off x="4199908" y="-1194945"/>
        <a:ext cx="1222205" cy="6989580"/>
      </dsp:txXfrm>
    </dsp:sp>
    <dsp:sp modelId="{66F15C4F-D6EC-414F-8E04-75EF1C68AD92}">
      <dsp:nvSpPr>
        <dsp:cNvPr id="7" name="Chevron 6"/>
        <dsp:cNvSpPr/>
      </dsp:nvSpPr>
      <dsp:spPr bwMode="white">
        <a:xfrm rot="5400000">
          <a:off x="-282047" y="3603104"/>
          <a:ext cx="1880315" cy="1316220"/>
        </a:xfrm>
        <a:prstGeom prst="chevron">
          <a:avLst/>
        </a:prstGeom>
        <a:sp3d contourW="19050" prstMaterial="metal">
          <a:bevelT w="88900" h="203200"/>
          <a:bevelB w="165100" h="254000"/>
        </a:sp3d>
      </dsp:spPr>
      <dsp:style>
        <a:lnRef idx="0">
          <a:schemeClr val="accent4"/>
        </a:lnRef>
        <a:fillRef idx="1">
          <a:schemeClr val="accent4"/>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b="1" dirty="0">
              <a:latin typeface="Arial" panose="020B0604020202020204" pitchFamily="34" charset="0"/>
              <a:cs typeface="Arial" panose="020B0604020202020204" pitchFamily="34" charset="0"/>
            </a:rPr>
            <a:t>6</a:t>
          </a:r>
          <a:endParaRPr lang="vi-VN" sz="3000" b="1" dirty="0">
            <a:latin typeface="Arial" panose="020B0604020202020204" pitchFamily="34" charset="0"/>
            <a:cs typeface="Arial" panose="020B0604020202020204" pitchFamily="34" charset="0"/>
          </a:endParaRPr>
        </a:p>
      </dsp:txBody>
      <dsp:txXfrm rot="5400000">
        <a:off x="-282047" y="3603104"/>
        <a:ext cx="1880315" cy="1316220"/>
      </dsp:txXfrm>
    </dsp:sp>
    <dsp:sp modelId="{E5B40823-0EFC-4CA6-9786-EBF0CF710AB8}">
      <dsp:nvSpPr>
        <dsp:cNvPr id="8" name="Round Same Side Corner Rectangle 7"/>
        <dsp:cNvSpPr/>
      </dsp:nvSpPr>
      <dsp:spPr bwMode="white">
        <a:xfrm rot="5400000">
          <a:off x="4199908" y="493798"/>
          <a:ext cx="1222205" cy="6989580"/>
        </a:xfrm>
        <a:prstGeom prst="round2SameRect">
          <a:avLst/>
        </a:prstGeom>
        <a:sp3d contourW="19050" prstMaterial="metal">
          <a:bevelT w="88900" h="203200"/>
          <a:bevelB w="165100" h="254000"/>
        </a:sp3d>
      </dsp:spPr>
      <dsp:style>
        <a:lnRef idx="2">
          <a:schemeClr val="accent4"/>
        </a:lnRef>
        <a:fillRef idx="1">
          <a:schemeClr val="lt1"/>
        </a:fillRef>
        <a:effectRef idx="0">
          <a:schemeClr val="accent4"/>
        </a:effectRef>
        <a:fontRef idx="minor">
          <a:schemeClr val="dk1"/>
        </a:fontRef>
      </dsp:style>
      <dsp:txBody>
        <a:bodyPr rot="-5400000" lIns="177800" tIns="15875" rIns="15875" bIns="15875"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vi-VN" sz="2500" b="0" i="0" dirty="0">
              <a:solidFill>
                <a:schemeClr val="dk1"/>
              </a:solidFill>
            </a:rPr>
            <a:t>Người sử dụng lao động là cá nhân chết, bị Toà án tuyên bố mất năng lực hành vi dân sự, mất tích hoặc là đã chết</a:t>
          </a:r>
          <a:endParaRPr lang="vi-VN" sz="2500" b="0" dirty="0">
            <a:solidFill>
              <a:schemeClr val="dk1"/>
            </a:solidFill>
            <a:latin typeface="Arial" panose="020B0604020202020204" pitchFamily="34" charset="0"/>
            <a:cs typeface="Arial" panose="020B0604020202020204" pitchFamily="34" charset="0"/>
          </a:endParaRPr>
        </a:p>
      </dsp:txBody>
      <dsp:txXfrm rot="5400000">
        <a:off x="4199908" y="493798"/>
        <a:ext cx="1222205" cy="6989580"/>
      </dsp:txXfrm>
    </dsp:sp>
  </dsp:spTree>
</dsp:drawing>
</file>

<file path=ppt/diagrams/drawing1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305800" cy="5257800"/>
        <a:chOff x="0" y="0"/>
        <a:chExt cx="8305800" cy="5257800"/>
      </a:xfrm>
    </dsp:grpSpPr>
    <dsp:sp modelId="{17D78AEA-C0EF-46E1-87A3-453EACDE4880}">
      <dsp:nvSpPr>
        <dsp:cNvPr id="3" name="Chevron 2"/>
        <dsp:cNvSpPr/>
      </dsp:nvSpPr>
      <dsp:spPr bwMode="white">
        <a:xfrm rot="5400000">
          <a:off x="-213480" y="213480"/>
          <a:ext cx="1423200" cy="996240"/>
        </a:xfrm>
        <a:prstGeom prst="chevron">
          <a:avLst/>
        </a:prstGeom>
        <a:sp3d contourW="19050" prstMaterial="metal">
          <a:bevelT w="88900" h="203200"/>
          <a:bevelB w="165100" h="254000"/>
        </a:sp3d>
      </dsp:spPr>
      <dsp:style>
        <a:lnRef idx="0">
          <a:schemeClr val="accent2"/>
        </a:lnRef>
        <a:fillRef idx="1">
          <a:schemeClr val="accent2"/>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b="1" dirty="0">
              <a:latin typeface="Arial" panose="020B0604020202020204" pitchFamily="34" charset="0"/>
              <a:cs typeface="Arial" panose="020B0604020202020204" pitchFamily="34" charset="0"/>
            </a:rPr>
            <a:t>7</a:t>
          </a:r>
          <a:endParaRPr lang="vi-VN" sz="3000" b="1" dirty="0">
            <a:latin typeface="Arial" panose="020B0604020202020204" pitchFamily="34" charset="0"/>
            <a:cs typeface="Arial" panose="020B0604020202020204" pitchFamily="34" charset="0"/>
          </a:endParaRPr>
        </a:p>
      </dsp:txBody>
      <dsp:txXfrm rot="5400000">
        <a:off x="-213480" y="213480"/>
        <a:ext cx="1423200" cy="996240"/>
      </dsp:txXfrm>
    </dsp:sp>
    <dsp:sp modelId="{D86DBD4A-2DE3-4F3E-BAFC-A8ABC2E62C93}">
      <dsp:nvSpPr>
        <dsp:cNvPr id="4" name="Round Same Side Corner Rectangle 3"/>
        <dsp:cNvSpPr/>
      </dsp:nvSpPr>
      <dsp:spPr bwMode="white">
        <a:xfrm rot="5400000">
          <a:off x="4188480" y="-3192240"/>
          <a:ext cx="925080" cy="7309560"/>
        </a:xfrm>
        <a:prstGeom prst="round2SameRect">
          <a:avLst/>
        </a:prstGeom>
        <a:sp3d contourW="19050" prstMaterial="metal">
          <a:bevelT w="88900" h="203200"/>
          <a:bevelB w="165100" h="254000"/>
        </a:sp3d>
      </dsp:spPr>
      <dsp:style>
        <a:lnRef idx="2">
          <a:schemeClr val="accent2"/>
        </a:lnRef>
        <a:fillRef idx="1">
          <a:schemeClr val="lt1"/>
        </a:fillRef>
        <a:effectRef idx="0">
          <a:schemeClr val="accent2"/>
        </a:effectRef>
        <a:fontRef idx="minor">
          <a:schemeClr val="dk1"/>
        </a:fontRef>
      </dsp:style>
      <dsp:txBody>
        <a:bodyPr rot="-5400000" lIns="163576" tIns="14605" rIns="14605" bIns="14605"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vi-VN" sz="2300" b="0" i="0" dirty="0">
              <a:solidFill>
                <a:schemeClr val="dk1"/>
              </a:solidFill>
            </a:rPr>
            <a:t>Người lao động đơn phương chấm dứt hợp đồng lao động</a:t>
          </a:r>
          <a:endParaRPr lang="vi-VN" sz="2300" b="0" dirty="0">
            <a:solidFill>
              <a:schemeClr val="dk1"/>
            </a:solidFill>
            <a:latin typeface="Arial" panose="020B0604020202020204" pitchFamily="34" charset="0"/>
            <a:cs typeface="Arial" panose="020B0604020202020204" pitchFamily="34" charset="0"/>
          </a:endParaRPr>
        </a:p>
      </dsp:txBody>
      <dsp:txXfrm rot="5400000">
        <a:off x="4188480" y="-3192240"/>
        <a:ext cx="925080" cy="7309560"/>
      </dsp:txXfrm>
    </dsp:sp>
    <dsp:sp modelId="{5554E31C-B627-4DE3-84C2-46465F0569F0}">
      <dsp:nvSpPr>
        <dsp:cNvPr id="5" name="Chevron 4"/>
        <dsp:cNvSpPr/>
      </dsp:nvSpPr>
      <dsp:spPr bwMode="white">
        <a:xfrm rot="5400000">
          <a:off x="-213480" y="1491680"/>
          <a:ext cx="1423200" cy="996240"/>
        </a:xfrm>
        <a:prstGeom prst="chevron">
          <a:avLst/>
        </a:prstGeom>
        <a:sp3d contourW="19050" prstMaterial="metal">
          <a:bevelT w="88900" h="203200"/>
          <a:bevelB w="165100" h="254000"/>
        </a:sp3d>
      </dsp:spPr>
      <dsp:style>
        <a:lnRef idx="0">
          <a:schemeClr val="accent3"/>
        </a:lnRef>
        <a:fillRef idx="1">
          <a:schemeClr val="accent3"/>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b="1" dirty="0">
              <a:solidFill>
                <a:schemeClr val="bg1"/>
              </a:solidFill>
              <a:latin typeface="Arial" panose="020B0604020202020204" pitchFamily="34" charset="0"/>
              <a:cs typeface="Arial" panose="020B0604020202020204" pitchFamily="34" charset="0"/>
            </a:rPr>
            <a:t>8</a:t>
          </a:r>
          <a:endParaRPr lang="vi-VN" sz="3000" b="1" dirty="0">
            <a:solidFill>
              <a:schemeClr val="bg1"/>
            </a:solidFill>
            <a:latin typeface="Arial" panose="020B0604020202020204" pitchFamily="34" charset="0"/>
            <a:cs typeface="Arial" panose="020B0604020202020204" pitchFamily="34" charset="0"/>
          </a:endParaRPr>
        </a:p>
      </dsp:txBody>
      <dsp:txXfrm rot="5400000">
        <a:off x="-213480" y="1491680"/>
        <a:ext cx="1423200" cy="996240"/>
      </dsp:txXfrm>
    </dsp:sp>
    <dsp:sp modelId="{647433D1-2378-4E1F-8348-EDDB512F77CE}">
      <dsp:nvSpPr>
        <dsp:cNvPr id="6" name="Round Same Side Corner Rectangle 5"/>
        <dsp:cNvSpPr/>
      </dsp:nvSpPr>
      <dsp:spPr bwMode="white">
        <a:xfrm rot="5400000">
          <a:off x="4188480" y="-1914040"/>
          <a:ext cx="925080" cy="7309560"/>
        </a:xfrm>
        <a:prstGeom prst="round2SameRect">
          <a:avLst/>
        </a:prstGeom>
        <a:sp3d contourW="19050" prstMaterial="metal">
          <a:bevelT w="88900" h="203200"/>
          <a:bevelB w="165100" h="254000"/>
        </a:sp3d>
      </dsp:spPr>
      <dsp:style>
        <a:lnRef idx="2">
          <a:schemeClr val="accent3"/>
        </a:lnRef>
        <a:fillRef idx="1">
          <a:schemeClr val="lt1"/>
        </a:fillRef>
        <a:effectRef idx="0">
          <a:schemeClr val="accent3"/>
        </a:effectRef>
        <a:fontRef idx="minor">
          <a:schemeClr val="dk1"/>
        </a:fontRef>
      </dsp:style>
      <dsp:txBody>
        <a:bodyPr rot="-5400000" lIns="177800" tIns="15875" rIns="15875" bIns="15875"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vi-VN" sz="2500" b="0" i="0" dirty="0">
              <a:solidFill>
                <a:schemeClr val="dk1"/>
              </a:solidFill>
            </a:rPr>
            <a:t>Người sử dụng lao động đơn phương chấm dứt hợp đồng lao động</a:t>
          </a:r>
          <a:endParaRPr lang="vi-VN" sz="2500" b="0" dirty="0">
            <a:solidFill>
              <a:schemeClr val="dk1"/>
            </a:solidFill>
            <a:latin typeface="Arial" panose="020B0604020202020204" pitchFamily="34" charset="0"/>
            <a:cs typeface="Arial" panose="020B0604020202020204" pitchFamily="34" charset="0"/>
          </a:endParaRPr>
        </a:p>
      </dsp:txBody>
      <dsp:txXfrm rot="5400000">
        <a:off x="4188480" y="-1914040"/>
        <a:ext cx="925080" cy="7309560"/>
      </dsp:txXfrm>
    </dsp:sp>
    <dsp:sp modelId="{66F15C4F-D6EC-414F-8E04-75EF1C68AD92}">
      <dsp:nvSpPr>
        <dsp:cNvPr id="7" name="Chevron 6"/>
        <dsp:cNvSpPr/>
      </dsp:nvSpPr>
      <dsp:spPr bwMode="white">
        <a:xfrm rot="5400000">
          <a:off x="-213480" y="2727170"/>
          <a:ext cx="1423200" cy="996240"/>
        </a:xfrm>
        <a:prstGeom prst="chevron">
          <a:avLst/>
        </a:prstGeom>
        <a:sp3d contourW="19050" prstMaterial="metal">
          <a:bevelT w="88900" h="203200"/>
          <a:bevelB w="165100" h="254000"/>
        </a:sp3d>
      </dsp:spPr>
      <dsp:style>
        <a:lnRef idx="0">
          <a:schemeClr val="accent4"/>
        </a:lnRef>
        <a:fillRef idx="1">
          <a:schemeClr val="accent4"/>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b="1" dirty="0">
              <a:latin typeface="Arial" panose="020B0604020202020204" pitchFamily="34" charset="0"/>
              <a:cs typeface="Arial" panose="020B0604020202020204" pitchFamily="34" charset="0"/>
            </a:rPr>
            <a:t>9</a:t>
          </a:r>
          <a:endParaRPr lang="vi-VN" sz="3000" b="1" dirty="0">
            <a:latin typeface="Arial" panose="020B0604020202020204" pitchFamily="34" charset="0"/>
            <a:cs typeface="Arial" panose="020B0604020202020204" pitchFamily="34" charset="0"/>
          </a:endParaRPr>
        </a:p>
      </dsp:txBody>
      <dsp:txXfrm rot="5400000">
        <a:off x="-213480" y="2727170"/>
        <a:ext cx="1423200" cy="996240"/>
      </dsp:txXfrm>
    </dsp:sp>
    <dsp:sp modelId="{E5B40823-0EFC-4CA6-9786-EBF0CF710AB8}">
      <dsp:nvSpPr>
        <dsp:cNvPr id="8" name="Round Same Side Corner Rectangle 7"/>
        <dsp:cNvSpPr/>
      </dsp:nvSpPr>
      <dsp:spPr bwMode="white">
        <a:xfrm rot="5400000">
          <a:off x="4188480" y="-635840"/>
          <a:ext cx="925080" cy="7309560"/>
        </a:xfrm>
        <a:prstGeom prst="round2SameRect">
          <a:avLst/>
        </a:prstGeom>
        <a:sp3d contourW="19050" prstMaterial="metal">
          <a:bevelT w="88900" h="203200"/>
          <a:bevelB w="165100" h="254000"/>
        </a:sp3d>
      </dsp:spPr>
      <dsp:style>
        <a:lnRef idx="2">
          <a:schemeClr val="accent4"/>
        </a:lnRef>
        <a:fillRef idx="1">
          <a:schemeClr val="lt1"/>
        </a:fillRef>
        <a:effectRef idx="0">
          <a:schemeClr val="accent4"/>
        </a:effectRef>
        <a:fontRef idx="minor">
          <a:schemeClr val="dk1"/>
        </a:fontRef>
      </dsp:style>
      <dsp:txBody>
        <a:bodyPr rot="-5400000" lIns="177800" tIns="15875" rIns="15875" bIns="15875"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vi-VN" sz="2500" b="0" i="0" dirty="0">
              <a:solidFill>
                <a:schemeClr val="dk1"/>
              </a:solidFill>
            </a:rPr>
            <a:t>Người lao động đủ điều kiện về thời gian đóng bảo hiểm xã hội và tuổi hưởng lương hưu</a:t>
          </a:r>
          <a:endParaRPr lang="vi-VN" sz="2500" b="0" dirty="0">
            <a:solidFill>
              <a:schemeClr val="dk1"/>
            </a:solidFill>
            <a:latin typeface="Arial" panose="020B0604020202020204" pitchFamily="34" charset="0"/>
            <a:cs typeface="Arial" panose="020B0604020202020204" pitchFamily="34" charset="0"/>
          </a:endParaRPr>
        </a:p>
      </dsp:txBody>
      <dsp:txXfrm rot="5400000">
        <a:off x="4188480" y="-635840"/>
        <a:ext cx="925080" cy="7309560"/>
      </dsp:txXfrm>
    </dsp:sp>
    <dsp:sp modelId="{46A5B905-5B21-4DEB-B038-302A00F08981}">
      <dsp:nvSpPr>
        <dsp:cNvPr id="9" name="Chevron 8"/>
        <dsp:cNvSpPr/>
      </dsp:nvSpPr>
      <dsp:spPr bwMode="white">
        <a:xfrm rot="5400000">
          <a:off x="-213480" y="4048080"/>
          <a:ext cx="1423200" cy="996240"/>
        </a:xfrm>
        <a:prstGeom prst="chevron">
          <a:avLst/>
        </a:prstGeom>
        <a:sp3d contourW="19050" prstMaterial="metal">
          <a:bevelT w="88900" h="203200"/>
          <a:bevelB w="165100" h="254000"/>
        </a:sp3d>
      </dsp:spPr>
      <dsp:style>
        <a:lnRef idx="0">
          <a:schemeClr val="accent5"/>
        </a:lnRef>
        <a:fillRef idx="1">
          <a:schemeClr val="accent5"/>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b="1" dirty="0">
              <a:latin typeface="Arial" panose="020B0604020202020204" pitchFamily="34" charset="0"/>
              <a:cs typeface="Arial" panose="020B0604020202020204" pitchFamily="34" charset="0"/>
            </a:rPr>
            <a:t>10</a:t>
          </a:r>
          <a:endParaRPr lang="vi-VN" sz="3000" b="1" dirty="0">
            <a:latin typeface="Arial" panose="020B0604020202020204" pitchFamily="34" charset="0"/>
            <a:cs typeface="Arial" panose="020B0604020202020204" pitchFamily="34" charset="0"/>
          </a:endParaRPr>
        </a:p>
      </dsp:txBody>
      <dsp:txXfrm rot="5400000">
        <a:off x="-213480" y="4048080"/>
        <a:ext cx="1423200" cy="996240"/>
      </dsp:txXfrm>
    </dsp:sp>
    <dsp:sp modelId="{60B42908-2658-46E8-8D1C-58769529FC1E}">
      <dsp:nvSpPr>
        <dsp:cNvPr id="10" name="Round Same Side Corner Rectangle 9"/>
        <dsp:cNvSpPr/>
      </dsp:nvSpPr>
      <dsp:spPr bwMode="white">
        <a:xfrm rot="5400000">
          <a:off x="4188480" y="642360"/>
          <a:ext cx="925080" cy="7309560"/>
        </a:xfrm>
        <a:prstGeom prst="round2SameRect">
          <a:avLst/>
        </a:prstGeom>
        <a:sp3d contourW="19050" prstMaterial="metal">
          <a:bevelT w="88900" h="203200"/>
          <a:bevelB w="165100" h="254000"/>
        </a:sp3d>
      </dsp:spPr>
      <dsp:style>
        <a:lnRef idx="2">
          <a:schemeClr val="accent1"/>
        </a:lnRef>
        <a:fillRef idx="1">
          <a:schemeClr val="lt1"/>
        </a:fillRef>
        <a:effectRef idx="0">
          <a:schemeClr val="accent1"/>
        </a:effectRef>
        <a:fontRef idx="minor">
          <a:schemeClr val="dk1"/>
        </a:fontRef>
      </dsp:style>
      <dsp:txBody>
        <a:bodyPr rot="-5400000" lIns="177800" tIns="15875" rIns="15875" bIns="15875"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vi-VN" sz="2500" b="0" i="0" dirty="0">
              <a:solidFill>
                <a:schemeClr val="dk1"/>
              </a:solidFill>
            </a:rPr>
            <a:t>Người lao động bị xử lý kỷ luật sa thải</a:t>
          </a:r>
          <a:endParaRPr lang="vi-VN" sz="2500" b="0" dirty="0">
            <a:solidFill>
              <a:schemeClr val="dk1"/>
            </a:solidFill>
            <a:latin typeface="Arial" panose="020B0604020202020204" pitchFamily="34" charset="0"/>
            <a:cs typeface="Arial" panose="020B0604020202020204" pitchFamily="34" charset="0"/>
          </a:endParaRPr>
        </a:p>
      </dsp:txBody>
      <dsp:txXfrm rot="5400000">
        <a:off x="4188480" y="642360"/>
        <a:ext cx="925080" cy="7309560"/>
      </dsp:txXfrm>
    </dsp:sp>
  </dsp:spTree>
</dsp:drawing>
</file>

<file path=ppt/diagrams/drawing1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785100" cy="5880065"/>
        <a:chOff x="0" y="0"/>
        <a:chExt cx="8785100" cy="5880065"/>
      </a:xfrm>
    </dsp:grpSpPr>
    <dsp:sp modelId="{A5AE742F-5C6C-4868-939D-4BB30890AF72}">
      <dsp:nvSpPr>
        <dsp:cNvPr id="4" name="Freeform 3"/>
        <dsp:cNvSpPr/>
      </dsp:nvSpPr>
      <dsp:spPr bwMode="white">
        <a:xfrm>
          <a:off x="3451631" y="838429"/>
          <a:ext cx="583085" cy="0"/>
        </a:xfrm>
        <a:custGeom>
          <a:avLst/>
          <a:gdLst/>
          <a:ahLst/>
          <a:cxnLst/>
          <a:pathLst>
            <a:path w="918">
              <a:moveTo>
                <a:pt x="0" y="0"/>
              </a:moveTo>
              <a:lnTo>
                <a:pt x="918" y="0"/>
              </a:lnTo>
            </a:path>
          </a:pathLst>
        </a:custGeom>
        <a:ln>
          <a:tailEnd type="arrow" w="lg" len="med"/>
        </a:ln>
      </dsp:spPr>
      <dsp:style>
        <a:lnRef idx="2">
          <a:schemeClr val="accent3"/>
        </a:lnRef>
        <a:fillRef idx="0">
          <a:schemeClr val="accent3"/>
        </a:fillRef>
        <a:effectRef idx="1">
          <a:schemeClr val="accent3"/>
        </a:effectRef>
        <a:fontRef idx="minor">
          <a:schemeClr val="tx1"/>
        </a:fontRef>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US">
            <a:solidFill>
              <a:schemeClr val="tx1"/>
            </a:solidFill>
          </a:endParaRPr>
        </a:p>
      </dsp:txBody>
      <dsp:txXfrm>
        <a:off x="3451631" y="838429"/>
        <a:ext cx="583085" cy="0"/>
      </dsp:txXfrm>
    </dsp:sp>
    <dsp:sp modelId="{73A287FD-1291-4849-AABF-F20E92748279}">
      <dsp:nvSpPr>
        <dsp:cNvPr id="3" name="Rectangles 2"/>
        <dsp:cNvSpPr/>
      </dsp:nvSpPr>
      <dsp:spPr bwMode="white">
        <a:xfrm>
          <a:off x="7930" y="77883"/>
          <a:ext cx="3443701" cy="1521092"/>
        </a:xfrm>
        <a:prstGeom prst="rect">
          <a:avLst/>
        </a:prstGeom>
      </dsp:spPr>
      <dsp:style>
        <a:lnRef idx="2">
          <a:schemeClr val="accent3">
            <a:shade val="80000"/>
          </a:schemeClr>
        </a:lnRef>
        <a:fillRef idx="1">
          <a:schemeClr val="lt1"/>
        </a:fillRef>
        <a:effectRef idx="0">
          <a:scrgbClr r="0" g="0" b="0"/>
        </a:effectRef>
        <a:fontRef idx="minor">
          <a:schemeClr val="lt1"/>
        </a:fontRef>
      </dsp:style>
      <dsp:txBody>
        <a:bodyPr lIns="170688" tIns="170688" rIns="170688" bIns="17068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400" b="0" dirty="0">
              <a:solidFill>
                <a:srgbClr val="0000CC"/>
              </a:solidFill>
              <a:latin typeface="Times New Roman" panose="02020603050405020304" pitchFamily="18" charset="0"/>
              <a:cs typeface="Times New Roman" panose="02020603050405020304" pitchFamily="18" charset="0"/>
            </a:rPr>
            <a:t>a) </a:t>
          </a:r>
          <a:r>
            <a:rPr lang="en-US" sz="2400" b="0" dirty="0" err="1">
              <a:solidFill>
                <a:srgbClr val="0000CC"/>
              </a:solidFill>
              <a:latin typeface="Times New Roman" panose="02020603050405020304" pitchFamily="18" charset="0"/>
              <a:cs typeface="Times New Roman" panose="02020603050405020304" pitchFamily="18" charset="0"/>
            </a:rPr>
            <a:t>Không</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được</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bố</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trí</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đúng</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công</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việc</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địa</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điểm</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làm</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việc</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hoặc</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các</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điều</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kiện</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làm</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việc</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khác</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với</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thỏa</a:t>
          </a:r>
          <a:r>
            <a:rPr lang="en-US" sz="2400" b="0" dirty="0">
              <a:solidFill>
                <a:srgbClr val="0000CC"/>
              </a:solidFill>
              <a:latin typeface="Times New Roman" panose="02020603050405020304" pitchFamily="18" charset="0"/>
              <a:cs typeface="Times New Roman" panose="02020603050405020304" pitchFamily="18" charset="0"/>
            </a:rPr>
            <a:t> </a:t>
          </a:r>
          <a:r>
            <a:rPr lang="en-US" sz="2400" b="0" dirty="0" err="1">
              <a:solidFill>
                <a:srgbClr val="0000CC"/>
              </a:solidFill>
              <a:latin typeface="Times New Roman" panose="02020603050405020304" pitchFamily="18" charset="0"/>
              <a:cs typeface="Times New Roman" panose="02020603050405020304" pitchFamily="18" charset="0"/>
            </a:rPr>
            <a:t>thuận</a:t>
          </a:r>
          <a:endParaRPr lang="en-US" sz="2400" b="0" dirty="0">
            <a:solidFill>
              <a:srgbClr val="0000CC"/>
            </a:solidFill>
            <a:latin typeface="Times New Roman" panose="02020603050405020304" pitchFamily="18" charset="0"/>
            <a:cs typeface="Times New Roman" panose="02020603050405020304" pitchFamily="18" charset="0"/>
          </a:endParaRPr>
        </a:p>
      </dsp:txBody>
      <dsp:txXfrm>
        <a:off x="7930" y="77883"/>
        <a:ext cx="3443701" cy="1521092"/>
      </dsp:txXfrm>
    </dsp:sp>
    <dsp:sp modelId="{4A302EAA-C9C6-4E06-BBB1-4E1E353839F0}">
      <dsp:nvSpPr>
        <dsp:cNvPr id="6" name="Freeform 5"/>
        <dsp:cNvSpPr/>
      </dsp:nvSpPr>
      <dsp:spPr bwMode="white">
        <a:xfrm>
          <a:off x="1047228" y="1598975"/>
          <a:ext cx="4255065" cy="580511"/>
        </a:xfrm>
        <a:custGeom>
          <a:avLst/>
          <a:gdLst/>
          <a:ahLst/>
          <a:cxnLst/>
          <a:pathLst>
            <a:path w="6701" h="914">
              <a:moveTo>
                <a:pt x="6701" y="0"/>
              </a:moveTo>
              <a:lnTo>
                <a:pt x="6701" y="457"/>
              </a:lnTo>
              <a:lnTo>
                <a:pt x="0" y="457"/>
              </a:lnTo>
              <a:lnTo>
                <a:pt x="0" y="914"/>
              </a:lnTo>
            </a:path>
          </a:pathLst>
        </a:custGeom>
        <a:ln>
          <a:tailEnd type="arrow" w="lg" len="med"/>
        </a:ln>
      </dsp:spPr>
      <dsp:style>
        <a:lnRef idx="2">
          <a:schemeClr val="accent3"/>
        </a:lnRef>
        <a:fillRef idx="0">
          <a:schemeClr val="accent3"/>
        </a:fillRef>
        <a:effectRef idx="1">
          <a:schemeClr val="accent3"/>
        </a:effectRef>
        <a:fontRef idx="minor">
          <a:schemeClr val="tx1"/>
        </a:fontRef>
      </dsp:style>
      <dsp:txBody>
        <a:bodyPr lIns="12700" tIns="0" rIns="12700" bIns="0" anchor="ctr"/>
        <a:lstStyle>
          <a:lvl1pPr algn="ctr">
            <a:defRPr sz="37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endParaRPr lang="en-US">
            <a:solidFill>
              <a:schemeClr val="tx1"/>
            </a:solidFill>
          </a:endParaRPr>
        </a:p>
      </dsp:txBody>
      <dsp:txXfrm>
        <a:off x="1047228" y="1598975"/>
        <a:ext cx="4255065" cy="580511"/>
      </dsp:txXfrm>
    </dsp:sp>
    <dsp:sp modelId="{81D0FD4E-CAC1-4DAF-8186-9848A2717A75}">
      <dsp:nvSpPr>
        <dsp:cNvPr id="5" name="Rectangles 4"/>
        <dsp:cNvSpPr/>
      </dsp:nvSpPr>
      <dsp:spPr bwMode="white">
        <a:xfrm>
          <a:off x="4034716" y="77883"/>
          <a:ext cx="2535153" cy="1521092"/>
        </a:xfrm>
        <a:prstGeom prst="rect">
          <a:avLst/>
        </a:prstGeom>
      </dsp:spPr>
      <dsp:style>
        <a:lnRef idx="2">
          <a:schemeClr val="accent3">
            <a:shade val="80000"/>
          </a:schemeClr>
        </a:lnRef>
        <a:fillRef idx="1">
          <a:schemeClr val="lt1"/>
        </a:fillRef>
        <a:effectRef idx="0">
          <a:scrgbClr r="0" g="0" b="0"/>
        </a:effectRef>
        <a:fontRef idx="minor">
          <a:schemeClr val="lt1"/>
        </a:fontRef>
      </dsp:style>
      <dsp:txBody>
        <a:bodyPr lIns="170688" tIns="170688" rIns="170688" bIns="17068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400" b="0" kern="1200" dirty="0">
              <a:solidFill>
                <a:srgbClr val="002060"/>
              </a:solidFill>
              <a:latin typeface="Times New Roman" panose="02020603050405020304" pitchFamily="18" charset="0"/>
              <a:cs typeface="Times New Roman" panose="02020603050405020304" pitchFamily="18" charset="0"/>
            </a:rPr>
            <a:t>b) </a:t>
          </a:r>
          <a:r>
            <a:rPr lang="vi-VN" sz="2400" b="0" kern="1200" dirty="0">
              <a:solidFill>
                <a:srgbClr val="002060"/>
              </a:solidFill>
              <a:latin typeface="Times New Roman" panose="02020603050405020304" pitchFamily="18" charset="0"/>
              <a:ea typeface="+mn-ea"/>
              <a:cs typeface="Times New Roman" panose="02020603050405020304" pitchFamily="18" charset="0"/>
            </a:rPr>
            <a:t>Không được trả đủ lương hoặc trả lương không đúng thời hạn</a:t>
          </a:r>
          <a:endParaRPr lang="en-US" sz="2400" b="0" kern="1200" dirty="0">
            <a:solidFill>
              <a:srgbClr val="002060"/>
            </a:solidFill>
            <a:latin typeface="Times New Roman" panose="02020603050405020304" pitchFamily="18" charset="0"/>
            <a:ea typeface="+mn-ea"/>
            <a:cs typeface="Times New Roman" panose="02020603050405020304" pitchFamily="18" charset="0"/>
          </a:endParaRPr>
        </a:p>
      </dsp:txBody>
      <dsp:txXfrm>
        <a:off x="4034716" y="77883"/>
        <a:ext cx="2535153" cy="1521092"/>
      </dsp:txXfrm>
    </dsp:sp>
    <dsp:sp modelId="{217E13AC-463A-437B-8C6E-27318C623BDF}">
      <dsp:nvSpPr>
        <dsp:cNvPr id="8" name="Freeform 7"/>
        <dsp:cNvSpPr/>
      </dsp:nvSpPr>
      <dsp:spPr bwMode="white">
        <a:xfrm>
          <a:off x="2086527" y="2940033"/>
          <a:ext cx="583085" cy="0"/>
        </a:xfrm>
        <a:custGeom>
          <a:avLst/>
          <a:gdLst/>
          <a:ahLst/>
          <a:cxnLst/>
          <a:pathLst>
            <a:path w="918">
              <a:moveTo>
                <a:pt x="0" y="0"/>
              </a:moveTo>
              <a:lnTo>
                <a:pt x="918" y="0"/>
              </a:lnTo>
            </a:path>
          </a:pathLst>
        </a:custGeom>
        <a:ln>
          <a:tailEnd type="arrow" w="lg" len="med"/>
        </a:ln>
      </dsp:spPr>
      <dsp:style>
        <a:lnRef idx="2">
          <a:schemeClr val="accent3"/>
        </a:lnRef>
        <a:fillRef idx="0">
          <a:schemeClr val="accent3"/>
        </a:fillRef>
        <a:effectRef idx="1">
          <a:schemeClr val="accent3"/>
        </a:effectRef>
        <a:fontRef idx="minor">
          <a:schemeClr val="tx1"/>
        </a:fontRef>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US">
            <a:solidFill>
              <a:schemeClr val="tx1"/>
            </a:solidFill>
          </a:endParaRPr>
        </a:p>
      </dsp:txBody>
      <dsp:txXfrm>
        <a:off x="2086527" y="2940033"/>
        <a:ext cx="583085" cy="0"/>
      </dsp:txXfrm>
    </dsp:sp>
    <dsp:sp modelId="{CC95F367-16C2-4B81-A17C-2781C8596620}">
      <dsp:nvSpPr>
        <dsp:cNvPr id="7" name="Rectangles 6"/>
        <dsp:cNvSpPr/>
      </dsp:nvSpPr>
      <dsp:spPr bwMode="white">
        <a:xfrm>
          <a:off x="7930" y="2179487"/>
          <a:ext cx="2078597" cy="1521092"/>
        </a:xfrm>
        <a:prstGeom prst="rect">
          <a:avLst/>
        </a:prstGeom>
      </dsp:spPr>
      <dsp:style>
        <a:lnRef idx="2">
          <a:schemeClr val="accent3">
            <a:shade val="80000"/>
          </a:schemeClr>
        </a:lnRef>
        <a:fillRef idx="1">
          <a:schemeClr val="lt1"/>
        </a:fillRef>
        <a:effectRef idx="0">
          <a:scrgbClr r="0" g="0" b="0"/>
        </a:effectRef>
        <a:fontRef idx="minor">
          <a:schemeClr val="lt1"/>
        </a:fontRef>
      </dsp:style>
      <dsp:txBody>
        <a:bodyPr lIns="170688" tIns="170688" rIns="170688" bIns="17068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400" b="0" kern="1200" dirty="0">
              <a:solidFill>
                <a:srgbClr val="002060"/>
              </a:solidFill>
              <a:latin typeface="Times New Roman" panose="02020603050405020304" pitchFamily="18" charset="0"/>
              <a:cs typeface="Times New Roman" panose="02020603050405020304" pitchFamily="18" charset="0"/>
            </a:rPr>
            <a:t>c</a:t>
          </a:r>
          <a:r>
            <a:rPr lang="en-US" sz="2400" b="0" kern="1200" dirty="0">
              <a:solidFill>
                <a:srgbClr val="002060"/>
              </a:solidFill>
              <a:latin typeface="Times New Roman" panose="02020603050405020304" pitchFamily="18" charset="0"/>
              <a:ea typeface="+mn-ea"/>
              <a:cs typeface="Times New Roman" panose="02020603050405020304" pitchFamily="18" charset="0"/>
            </a:rPr>
            <a:t>) </a:t>
          </a:r>
          <a:r>
            <a:rPr lang="vi-VN" sz="2400" b="0" kern="1200" dirty="0">
              <a:solidFill>
                <a:srgbClr val="002060"/>
              </a:solidFill>
              <a:latin typeface="Times New Roman" panose="02020603050405020304" pitchFamily="18" charset="0"/>
              <a:ea typeface="+mn-ea"/>
              <a:cs typeface="Times New Roman" panose="02020603050405020304" pitchFamily="18" charset="0"/>
            </a:rPr>
            <a:t>Bị người sử dụng lao động ngược đãi, đánh đập</a:t>
          </a:r>
          <a:r>
            <a:rPr lang="en-US" sz="2400" b="0" kern="1200" dirty="0">
              <a:solidFill>
                <a:srgbClr val="002060"/>
              </a:solidFill>
              <a:latin typeface="Times New Roman" panose="02020603050405020304" pitchFamily="18" charset="0"/>
              <a:ea typeface="+mn-ea"/>
              <a:cs typeface="Times New Roman" panose="02020603050405020304" pitchFamily="18" charset="0"/>
            </a:rPr>
            <a:t>, </a:t>
          </a:r>
          <a:r>
            <a:rPr lang="en-US" sz="2400" b="0" kern="1200" dirty="0" err="1">
              <a:solidFill>
                <a:srgbClr val="002060"/>
              </a:solidFill>
              <a:latin typeface="Times New Roman" panose="02020603050405020304" pitchFamily="18" charset="0"/>
              <a:ea typeface="+mn-ea"/>
              <a:cs typeface="Times New Roman" panose="02020603050405020304" pitchFamily="18" charset="0"/>
            </a:rPr>
            <a:t>nhục</a:t>
          </a:r>
          <a:r>
            <a:rPr lang="en-US" sz="2400" b="0" kern="1200" dirty="0">
              <a:solidFill>
                <a:srgbClr val="002060"/>
              </a:solidFill>
              <a:latin typeface="Times New Roman" panose="02020603050405020304" pitchFamily="18" charset="0"/>
              <a:ea typeface="+mn-ea"/>
              <a:cs typeface="Times New Roman" panose="02020603050405020304" pitchFamily="18" charset="0"/>
            </a:rPr>
            <a:t> </a:t>
          </a:r>
          <a:r>
            <a:rPr lang="en-US" sz="2400" b="0" kern="1200" dirty="0" err="1">
              <a:solidFill>
                <a:srgbClr val="002060"/>
              </a:solidFill>
              <a:latin typeface="Times New Roman" panose="02020603050405020304" pitchFamily="18" charset="0"/>
              <a:ea typeface="+mn-ea"/>
              <a:cs typeface="Times New Roman" panose="02020603050405020304" pitchFamily="18" charset="0"/>
            </a:rPr>
            <a:t>mạ</a:t>
          </a:r>
          <a:endParaRPr lang="en-US" sz="2400" b="0" kern="1200" dirty="0">
            <a:solidFill>
              <a:srgbClr val="002060"/>
            </a:solidFill>
            <a:latin typeface="Times New Roman" panose="02020603050405020304" pitchFamily="18" charset="0"/>
            <a:ea typeface="+mn-ea"/>
            <a:cs typeface="Times New Roman" panose="02020603050405020304" pitchFamily="18" charset="0"/>
          </a:endParaRPr>
        </a:p>
      </dsp:txBody>
      <dsp:txXfrm>
        <a:off x="7930" y="2179487"/>
        <a:ext cx="2078597" cy="1521092"/>
      </dsp:txXfrm>
    </dsp:sp>
    <dsp:sp modelId="{A624E7D0-97F1-445A-A1CA-F7922B5DF1F9}">
      <dsp:nvSpPr>
        <dsp:cNvPr id="10" name="Freeform 9"/>
        <dsp:cNvSpPr/>
      </dsp:nvSpPr>
      <dsp:spPr bwMode="white">
        <a:xfrm>
          <a:off x="5400099" y="2940033"/>
          <a:ext cx="583085" cy="0"/>
        </a:xfrm>
        <a:custGeom>
          <a:avLst/>
          <a:gdLst/>
          <a:ahLst/>
          <a:cxnLst/>
          <a:pathLst>
            <a:path w="918">
              <a:moveTo>
                <a:pt x="0" y="0"/>
              </a:moveTo>
              <a:lnTo>
                <a:pt x="918" y="0"/>
              </a:lnTo>
            </a:path>
          </a:pathLst>
        </a:custGeom>
        <a:ln>
          <a:tailEnd type="arrow" w="lg" len="med"/>
        </a:ln>
      </dsp:spPr>
      <dsp:style>
        <a:lnRef idx="2">
          <a:schemeClr val="accent3"/>
        </a:lnRef>
        <a:fillRef idx="0">
          <a:schemeClr val="accent3"/>
        </a:fillRef>
        <a:effectRef idx="1">
          <a:schemeClr val="accent3"/>
        </a:effectRef>
        <a:fontRef idx="minor">
          <a:schemeClr val="tx1"/>
        </a:fontRef>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US">
            <a:solidFill>
              <a:schemeClr val="tx1"/>
            </a:solidFill>
          </a:endParaRPr>
        </a:p>
      </dsp:txBody>
      <dsp:txXfrm>
        <a:off x="5400099" y="2940033"/>
        <a:ext cx="583085" cy="0"/>
      </dsp:txXfrm>
    </dsp:sp>
    <dsp:sp modelId="{26824A33-9B7A-4A5F-88DB-5B7AEF7786AE}">
      <dsp:nvSpPr>
        <dsp:cNvPr id="9" name="Rectangles 8"/>
        <dsp:cNvSpPr/>
      </dsp:nvSpPr>
      <dsp:spPr bwMode="white">
        <a:xfrm>
          <a:off x="2669612" y="2179487"/>
          <a:ext cx="2730487" cy="1521092"/>
        </a:xfrm>
        <a:prstGeom prst="rect">
          <a:avLst/>
        </a:prstGeom>
      </dsp:spPr>
      <dsp:style>
        <a:lnRef idx="2">
          <a:schemeClr val="accent3">
            <a:shade val="80000"/>
          </a:schemeClr>
        </a:lnRef>
        <a:fillRef idx="1">
          <a:schemeClr val="lt1"/>
        </a:fillRef>
        <a:effectRef idx="0">
          <a:scrgbClr r="0" g="0" b="0"/>
        </a:effectRef>
        <a:fontRef idx="minor">
          <a:schemeClr val="lt1"/>
        </a:fontRef>
      </dsp:style>
      <dsp:txBody>
        <a:bodyPr lIns="156464" tIns="156464" rIns="156464" bIns="156464"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200" kern="1200" dirty="0">
              <a:solidFill>
                <a:schemeClr val="dk1"/>
              </a:solidFill>
            </a:rPr>
            <a:t>d</a:t>
          </a:r>
          <a:r>
            <a:rPr lang="en-US" sz="2200" kern="1200" dirty="0">
              <a:solidFill>
                <a:prstClr val="black">
                  <a:hueOff val="0"/>
                  <a:satOff val="0"/>
                  <a:lumOff val="0"/>
                  <a:alphaOff val="0"/>
                </a:prstClr>
              </a:solidFill>
              <a:latin typeface="Calibri" panose="020F0502020204030204"/>
              <a:ea typeface="+mn-ea"/>
              <a:cs typeface="+mn-cs"/>
            </a:rPr>
            <a:t>) </a:t>
          </a:r>
          <a:r>
            <a:rPr lang="vi-VN" sz="2200" kern="1200" dirty="0">
              <a:solidFill>
                <a:prstClr val="black">
                  <a:hueOff val="0"/>
                  <a:satOff val="0"/>
                  <a:lumOff val="0"/>
                  <a:alphaOff val="0"/>
                </a:prstClr>
              </a:solidFill>
              <a:latin typeface="Calibri" panose="020F0502020204030204"/>
              <a:ea typeface="+mn-ea"/>
              <a:cs typeface="+mn-cs"/>
            </a:rPr>
            <a:t>Bị quấy rối tình dục tại nơi làm việc</a:t>
          </a:r>
          <a:endParaRPr lang="en-US" sz="2200" kern="1200" dirty="0">
            <a:solidFill>
              <a:prstClr val="black">
                <a:hueOff val="0"/>
                <a:satOff val="0"/>
                <a:lumOff val="0"/>
                <a:alphaOff val="0"/>
              </a:prstClr>
            </a:solidFill>
            <a:latin typeface="Calibri" panose="020F0502020204030204"/>
            <a:ea typeface="+mn-ea"/>
            <a:cs typeface="+mn-cs"/>
          </a:endParaRPr>
        </a:p>
      </dsp:txBody>
      <dsp:txXfrm>
        <a:off x="2669612" y="2179487"/>
        <a:ext cx="2730487" cy="1521092"/>
      </dsp:txXfrm>
    </dsp:sp>
    <dsp:sp modelId="{7135069D-56AF-4AE7-88E4-C1B43C4EAB5C}">
      <dsp:nvSpPr>
        <dsp:cNvPr id="12" name="Freeform 11"/>
        <dsp:cNvSpPr/>
      </dsp:nvSpPr>
      <dsp:spPr bwMode="white">
        <a:xfrm>
          <a:off x="1275506" y="3700578"/>
          <a:ext cx="6112102" cy="580511"/>
        </a:xfrm>
        <a:custGeom>
          <a:avLst/>
          <a:gdLst/>
          <a:ahLst/>
          <a:cxnLst/>
          <a:pathLst>
            <a:path w="9625" h="914">
              <a:moveTo>
                <a:pt x="9625" y="0"/>
              </a:moveTo>
              <a:lnTo>
                <a:pt x="9625" y="457"/>
              </a:lnTo>
              <a:lnTo>
                <a:pt x="0" y="457"/>
              </a:lnTo>
              <a:lnTo>
                <a:pt x="0" y="914"/>
              </a:lnTo>
            </a:path>
          </a:pathLst>
        </a:custGeom>
        <a:ln>
          <a:tailEnd type="arrow" w="lg" len="med"/>
        </a:ln>
      </dsp:spPr>
      <dsp:style>
        <a:lnRef idx="2">
          <a:schemeClr val="accent3"/>
        </a:lnRef>
        <a:fillRef idx="0">
          <a:schemeClr val="accent3"/>
        </a:fillRef>
        <a:effectRef idx="1">
          <a:schemeClr val="accent3"/>
        </a:effectRef>
        <a:fontRef idx="minor">
          <a:schemeClr val="tx1"/>
        </a:fontRef>
      </dsp:style>
      <dsp:txBody>
        <a:bodyPr lIns="12700" tIns="0" rIns="12700" bIns="0" anchor="ctr"/>
        <a:lstStyle>
          <a:lvl1pPr algn="ctr">
            <a:defRPr sz="37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endParaRPr lang="en-US">
            <a:solidFill>
              <a:schemeClr val="tx1"/>
            </a:solidFill>
          </a:endParaRPr>
        </a:p>
      </dsp:txBody>
      <dsp:txXfrm>
        <a:off x="1275506" y="3700578"/>
        <a:ext cx="6112102" cy="580511"/>
      </dsp:txXfrm>
    </dsp:sp>
    <dsp:sp modelId="{9A7D5CF5-449B-4F28-8020-704FE72CD89C}">
      <dsp:nvSpPr>
        <dsp:cNvPr id="11" name="Rectangles 10"/>
        <dsp:cNvSpPr/>
      </dsp:nvSpPr>
      <dsp:spPr bwMode="white">
        <a:xfrm>
          <a:off x="5983184" y="2179487"/>
          <a:ext cx="2808848" cy="1521092"/>
        </a:xfrm>
        <a:prstGeom prst="rect">
          <a:avLst/>
        </a:prstGeom>
      </dsp:spPr>
      <dsp:style>
        <a:lnRef idx="2">
          <a:schemeClr val="accent3">
            <a:shade val="80000"/>
          </a:schemeClr>
        </a:lnRef>
        <a:fillRef idx="1">
          <a:schemeClr val="lt1"/>
        </a:fillRef>
        <a:effectRef idx="0">
          <a:scrgbClr r="0" g="0" b="0"/>
        </a:effectRef>
        <a:fontRef idx="minor">
          <a:schemeClr val="lt1"/>
        </a:fontRef>
      </dsp:style>
      <dsp:txBody>
        <a:bodyPr lIns="170688" tIns="170688" rIns="170688" bIns="17068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400" kern="1200" dirty="0">
              <a:solidFill>
                <a:prstClr val="black">
                  <a:hueOff val="0"/>
                  <a:satOff val="0"/>
                  <a:lumOff val="0"/>
                  <a:alphaOff val="0"/>
                </a:prstClr>
              </a:solidFill>
              <a:latin typeface="Calibri" panose="020F0502020204030204"/>
              <a:ea typeface="+mn-ea"/>
              <a:cs typeface="+mn-cs"/>
            </a:rPr>
            <a:t>e) </a:t>
          </a:r>
          <a:r>
            <a:rPr lang="nl-NL" sz="2400" kern="1200" dirty="0">
              <a:solidFill>
                <a:prstClr val="black">
                  <a:hueOff val="0"/>
                  <a:satOff val="0"/>
                  <a:lumOff val="0"/>
                  <a:alphaOff val="0"/>
                </a:prstClr>
              </a:solidFill>
              <a:latin typeface="Calibri" panose="020F0502020204030204"/>
              <a:ea typeface="+mn-ea"/>
              <a:cs typeface="+mn-cs"/>
            </a:rPr>
            <a:t>Lao động nữ mang thai phải nghỉ việc theo chỉ định của bác sỹ</a:t>
          </a:r>
          <a:endParaRPr lang="en-US" sz="2400" kern="1200" dirty="0">
            <a:solidFill>
              <a:prstClr val="black">
                <a:hueOff val="0"/>
                <a:satOff val="0"/>
                <a:lumOff val="0"/>
                <a:alphaOff val="0"/>
              </a:prstClr>
            </a:solidFill>
            <a:latin typeface="Calibri" panose="020F0502020204030204"/>
            <a:ea typeface="+mn-ea"/>
            <a:cs typeface="+mn-cs"/>
          </a:endParaRPr>
        </a:p>
      </dsp:txBody>
      <dsp:txXfrm>
        <a:off x="5983184" y="2179487"/>
        <a:ext cx="2808848" cy="1521092"/>
      </dsp:txXfrm>
    </dsp:sp>
    <dsp:sp modelId="{9F774DB2-A4CA-4F74-B3A9-496347B3B35B}">
      <dsp:nvSpPr>
        <dsp:cNvPr id="14" name="Freeform 13"/>
        <dsp:cNvSpPr/>
      </dsp:nvSpPr>
      <dsp:spPr bwMode="white">
        <a:xfrm>
          <a:off x="2543083" y="5041636"/>
          <a:ext cx="583085" cy="0"/>
        </a:xfrm>
        <a:custGeom>
          <a:avLst/>
          <a:gdLst/>
          <a:ahLst/>
          <a:cxnLst/>
          <a:pathLst>
            <a:path w="918">
              <a:moveTo>
                <a:pt x="0" y="0"/>
              </a:moveTo>
              <a:lnTo>
                <a:pt x="918" y="0"/>
              </a:lnTo>
            </a:path>
          </a:pathLst>
        </a:custGeom>
        <a:ln>
          <a:tailEnd type="arrow" w="lg" len="med"/>
        </a:ln>
      </dsp:spPr>
      <dsp:style>
        <a:lnRef idx="2">
          <a:schemeClr val="accent3"/>
        </a:lnRef>
        <a:fillRef idx="0">
          <a:schemeClr val="accent3"/>
        </a:fillRef>
        <a:effectRef idx="1">
          <a:schemeClr val="accent3"/>
        </a:effectRef>
        <a:fontRef idx="minor">
          <a:schemeClr val="tx1"/>
        </a:fontRef>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US">
            <a:solidFill>
              <a:schemeClr val="tx1"/>
            </a:solidFill>
          </a:endParaRPr>
        </a:p>
      </dsp:txBody>
      <dsp:txXfrm>
        <a:off x="2543083" y="5041636"/>
        <a:ext cx="583085" cy="0"/>
      </dsp:txXfrm>
    </dsp:sp>
    <dsp:sp modelId="{D5C5A52A-C832-4A85-B35B-58C47203B9B9}">
      <dsp:nvSpPr>
        <dsp:cNvPr id="13" name="Rectangles 12"/>
        <dsp:cNvSpPr/>
      </dsp:nvSpPr>
      <dsp:spPr bwMode="white">
        <a:xfrm>
          <a:off x="7930" y="4281090"/>
          <a:ext cx="2535153" cy="1521092"/>
        </a:xfrm>
        <a:prstGeom prst="rect">
          <a:avLst/>
        </a:prstGeom>
      </dsp:spPr>
      <dsp:style>
        <a:lnRef idx="2">
          <a:schemeClr val="accent3">
            <a:shade val="80000"/>
          </a:schemeClr>
        </a:lnRef>
        <a:fillRef idx="1">
          <a:schemeClr val="lt1"/>
        </a:fillRef>
        <a:effectRef idx="0">
          <a:scrgbClr r="0" g="0" b="0"/>
        </a:effectRef>
        <a:fontRef idx="minor">
          <a:schemeClr val="lt1"/>
        </a:fontRef>
      </dsp:style>
      <dsp:txBody>
        <a:bodyPr lIns="170688" tIns="170688" rIns="170688" bIns="17068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400" b="0" kern="1200" dirty="0">
              <a:solidFill>
                <a:srgbClr val="C00000"/>
              </a:solidFill>
              <a:latin typeface="Calibri" panose="020F0502020204030204"/>
              <a:ea typeface="+mn-ea"/>
              <a:cs typeface="+mn-cs"/>
            </a:rPr>
            <a:t>f) </a:t>
          </a:r>
          <a:r>
            <a:rPr lang="nl-NL" sz="2400" b="0" kern="1200" dirty="0">
              <a:solidFill>
                <a:srgbClr val="C00000"/>
              </a:solidFill>
              <a:latin typeface="Calibri" panose="020F0502020204030204"/>
              <a:ea typeface="+mn-ea"/>
              <a:cs typeface="+mn-cs"/>
            </a:rPr>
            <a:t>Đủ </a:t>
          </a:r>
          <a:r>
            <a:rPr lang="vi-VN" sz="2400" b="0" kern="1200" dirty="0">
              <a:solidFill>
                <a:srgbClr val="C00000"/>
              </a:solidFill>
              <a:latin typeface="Calibri" panose="020F0502020204030204"/>
              <a:ea typeface="+mn-ea"/>
              <a:cs typeface="+mn-cs"/>
            </a:rPr>
            <a:t>tuổi nghỉ hưu theo quy định</a:t>
          </a:r>
          <a:endParaRPr lang="en-US" sz="2400" b="0" kern="1200" dirty="0">
            <a:solidFill>
              <a:srgbClr val="C00000"/>
            </a:solidFill>
            <a:latin typeface="Calibri" panose="020F0502020204030204"/>
            <a:ea typeface="+mn-ea"/>
            <a:cs typeface="+mn-cs"/>
          </a:endParaRPr>
        </a:p>
      </dsp:txBody>
      <dsp:txXfrm>
        <a:off x="7930" y="4281090"/>
        <a:ext cx="2535153" cy="1521092"/>
      </dsp:txXfrm>
    </dsp:sp>
    <dsp:sp modelId="{46DBD169-347A-465E-A15A-17F1FF722781}">
      <dsp:nvSpPr>
        <dsp:cNvPr id="15" name="Rectangles 14"/>
        <dsp:cNvSpPr/>
      </dsp:nvSpPr>
      <dsp:spPr bwMode="white">
        <a:xfrm>
          <a:off x="3126168" y="4281090"/>
          <a:ext cx="5013925" cy="1521092"/>
        </a:xfrm>
        <a:prstGeom prst="rect">
          <a:avLst/>
        </a:prstGeom>
      </dsp:spPr>
      <dsp:style>
        <a:lnRef idx="2">
          <a:schemeClr val="accent3">
            <a:shade val="80000"/>
          </a:schemeClr>
        </a:lnRef>
        <a:fillRef idx="1">
          <a:schemeClr val="lt1"/>
        </a:fillRef>
        <a:effectRef idx="0">
          <a:scrgbClr r="0" g="0" b="0"/>
        </a:effectRef>
        <a:fontRef idx="minor">
          <a:schemeClr val="lt1"/>
        </a:fontRef>
      </dsp:style>
      <dsp:txBody>
        <a:bodyPr lIns="170688" tIns="170688" rIns="170688" bIns="17068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400" b="0" kern="1200" dirty="0">
              <a:solidFill>
                <a:srgbClr val="002060"/>
              </a:solidFill>
              <a:latin typeface="Times New Roman" panose="02020603050405020304" pitchFamily="18" charset="0"/>
              <a:cs typeface="Times New Roman" panose="02020603050405020304" pitchFamily="18" charset="0"/>
            </a:rPr>
            <a:t>g) </a:t>
          </a:r>
          <a:r>
            <a:rPr lang="vi-VN" sz="2400" b="0" kern="1200" dirty="0">
              <a:solidFill>
                <a:srgbClr val="002060"/>
              </a:solidFill>
              <a:latin typeface="Times New Roman" panose="02020603050405020304" pitchFamily="18" charset="0"/>
              <a:cs typeface="Times New Roman" panose="02020603050405020304" pitchFamily="18" charset="0"/>
            </a:rPr>
            <a:t>n</a:t>
          </a:r>
          <a:r>
            <a:rPr lang="vi-VN" sz="2400" b="0" kern="1200" dirty="0">
              <a:solidFill>
                <a:srgbClr val="002060"/>
              </a:solidFill>
              <a:latin typeface="Times New Roman" panose="02020603050405020304" pitchFamily="18" charset="0"/>
              <a:ea typeface="+mn-ea"/>
              <a:cs typeface="Times New Roman" panose="02020603050405020304" pitchFamily="18" charset="0"/>
            </a:rPr>
            <a:t>gười sử dụng lao động cung cấp thông tin không trung thực</a:t>
          </a:r>
          <a:r>
            <a:rPr lang="en-US" sz="2400" b="0" kern="1200" dirty="0">
              <a:solidFill>
                <a:srgbClr val="002060"/>
              </a:solidFill>
              <a:latin typeface="Times New Roman" panose="02020603050405020304" pitchFamily="18" charset="0"/>
              <a:ea typeface="+mn-ea"/>
              <a:cs typeface="Times New Roman" panose="02020603050405020304" pitchFamily="18" charset="0"/>
            </a:rPr>
            <a:t> </a:t>
          </a:r>
          <a:r>
            <a:rPr lang="vi-VN" sz="2400" b="0" kern="1200" dirty="0">
              <a:solidFill>
                <a:srgbClr val="002060"/>
              </a:solidFill>
              <a:latin typeface="Times New Roman" panose="02020603050405020304" pitchFamily="18" charset="0"/>
              <a:ea typeface="+mn-ea"/>
              <a:cs typeface="Times New Roman" panose="02020603050405020304" pitchFamily="18" charset="0"/>
            </a:rPr>
            <a:t>làm ảnh hưởng đến việc thực hiện </a:t>
          </a:r>
          <a:r>
            <a:rPr lang="en-US" sz="2400" b="0" kern="1200" dirty="0">
              <a:solidFill>
                <a:srgbClr val="002060"/>
              </a:solidFill>
              <a:latin typeface="Times New Roman" panose="02020603050405020304" pitchFamily="18" charset="0"/>
              <a:ea typeface="+mn-ea"/>
              <a:cs typeface="Times New Roman" panose="02020603050405020304" pitchFamily="18" charset="0"/>
            </a:rPr>
            <a:t>HĐLĐ</a:t>
          </a:r>
          <a:endParaRPr>
            <a:solidFill>
              <a:schemeClr val="dk1"/>
            </a:solidFill>
          </a:endParaRPr>
        </a:p>
      </dsp:txBody>
      <dsp:txXfrm>
        <a:off x="3126168" y="4281090"/>
        <a:ext cx="5013925" cy="1521092"/>
      </dsp:txXfrm>
    </dsp:sp>
  </dsp:spTree>
</dsp:drawing>
</file>

<file path=ppt/diagrams/drawing1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964488" cy="5949280"/>
        <a:chOff x="0" y="0"/>
        <a:chExt cx="8964488" cy="5949280"/>
      </a:xfrm>
    </dsp:grpSpPr>
    <dsp:sp modelId="{A310A784-B300-4E68-BEE3-776F9C4C4F0A}">
      <dsp:nvSpPr>
        <dsp:cNvPr id="4" name="Freeform 3"/>
        <dsp:cNvSpPr/>
      </dsp:nvSpPr>
      <dsp:spPr bwMode="white">
        <a:xfrm>
          <a:off x="5301175" y="790662"/>
          <a:ext cx="605563" cy="0"/>
        </a:xfrm>
        <a:custGeom>
          <a:avLst/>
          <a:gdLst/>
          <a:ahLst/>
          <a:cxnLst/>
          <a:pathLst>
            <a:path w="954">
              <a:moveTo>
                <a:pt x="0" y="0"/>
              </a:moveTo>
              <a:lnTo>
                <a:pt x="954" y="0"/>
              </a:lnTo>
            </a:path>
          </a:pathLst>
        </a:custGeom>
        <a:ln>
          <a:tailEnd type="arrow" w="lg" len="med"/>
        </a:ln>
      </dsp:spPr>
      <dsp:style>
        <a:lnRef idx="3">
          <a:schemeClr val="accent6"/>
        </a:lnRef>
        <a:fillRef idx="0">
          <a:schemeClr val="accent6"/>
        </a:fillRef>
        <a:effectRef idx="2">
          <a:schemeClr val="accent6"/>
        </a:effectRef>
        <a:fontRef idx="minor">
          <a:schemeClr val="tx1"/>
        </a:fontRef>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en-US" sz="2400">
            <a:solidFill>
              <a:schemeClr val="lt2"/>
            </a:solidFill>
            <a:latin typeface="Times New Roman" panose="02020603050405020304" pitchFamily="18" charset="0"/>
            <a:cs typeface="Times New Roman" panose="02020603050405020304" pitchFamily="18" charset="0"/>
          </a:endParaRPr>
        </a:p>
      </dsp:txBody>
      <dsp:txXfrm>
        <a:off x="5301175" y="790662"/>
        <a:ext cx="605563" cy="0"/>
      </dsp:txXfrm>
    </dsp:sp>
    <dsp:sp modelId="{0ECF3442-E782-46D9-869E-86CE642C3FCB}">
      <dsp:nvSpPr>
        <dsp:cNvPr id="3" name="Rectangles 2"/>
        <dsp:cNvSpPr/>
      </dsp:nvSpPr>
      <dsp:spPr bwMode="white">
        <a:xfrm>
          <a:off x="289723" y="798"/>
          <a:ext cx="5011452" cy="1579728"/>
        </a:xfrm>
        <a:prstGeom prst="rect">
          <a:avLst/>
        </a:prstGeom>
        <a:sp3d prstMaterial="dkEdge">
          <a:bevelT w="8200" h="38100"/>
        </a:sp3d>
      </dsp:spPr>
      <dsp:style>
        <a:lnRef idx="2">
          <a:schemeClr val="accent6"/>
        </a:lnRef>
        <a:fillRef idx="1">
          <a:schemeClr val="lt1"/>
        </a:fillRef>
        <a:effectRef idx="0">
          <a:schemeClr val="accent6"/>
        </a:effectRef>
        <a:fontRef idx="minor">
          <a:schemeClr val="dk1"/>
        </a:fontRef>
      </dsp:style>
      <dsp:txBody>
        <a:bodyPr lIns="170688" tIns="170688" rIns="170688" bIns="17068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400" dirty="0">
              <a:latin typeface="Times New Roman" panose="02020603050405020304" pitchFamily="18" charset="0"/>
              <a:cs typeface="Times New Roman" panose="02020603050405020304" pitchFamily="18" charset="0"/>
            </a:rPr>
            <a:t>a) NLĐ </a:t>
          </a:r>
          <a:r>
            <a:rPr lang="en-US" sz="2400" dirty="0" err="1">
              <a:latin typeface="Times New Roman" panose="02020603050405020304" pitchFamily="18" charset="0"/>
              <a:cs typeface="Times New Roman" panose="02020603050405020304" pitchFamily="18" charset="0"/>
            </a:rPr>
            <a:t>thường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xuyên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hoàn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theo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hợp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đồng</a:t>
          </a:r>
          <a:endParaRPr lang="en-US" sz="2400" dirty="0">
            <a:latin typeface="Times New Roman" panose="02020603050405020304" pitchFamily="18" charset="0"/>
            <a:cs typeface="Times New Roman" panose="02020603050405020304" pitchFamily="18" charset="0"/>
          </a:endParaRPr>
        </a:p>
      </dsp:txBody>
      <dsp:txXfrm>
        <a:off x="289723" y="798"/>
        <a:ext cx="5011452" cy="1579728"/>
      </dsp:txXfrm>
    </dsp:sp>
    <dsp:sp modelId="{F845BECE-478B-4A90-8729-4C77503EC7C1}">
      <dsp:nvSpPr>
        <dsp:cNvPr id="6" name="Freeform 5"/>
        <dsp:cNvSpPr/>
      </dsp:nvSpPr>
      <dsp:spPr bwMode="white">
        <a:xfrm>
          <a:off x="2866511" y="1580526"/>
          <a:ext cx="4356667" cy="604249"/>
        </a:xfrm>
        <a:custGeom>
          <a:avLst/>
          <a:gdLst/>
          <a:ahLst/>
          <a:cxnLst/>
          <a:pathLst>
            <a:path w="6861" h="952">
              <a:moveTo>
                <a:pt x="6861" y="0"/>
              </a:moveTo>
              <a:lnTo>
                <a:pt x="6861" y="476"/>
              </a:lnTo>
              <a:lnTo>
                <a:pt x="0" y="476"/>
              </a:lnTo>
              <a:lnTo>
                <a:pt x="0" y="952"/>
              </a:lnTo>
            </a:path>
          </a:pathLst>
        </a:custGeom>
        <a:ln>
          <a:tailEnd type="arrow" w="lg" len="med"/>
        </a:ln>
      </dsp:spPr>
      <dsp:style>
        <a:lnRef idx="3">
          <a:schemeClr val="accent6"/>
        </a:lnRef>
        <a:fillRef idx="0">
          <a:schemeClr val="accent6"/>
        </a:fillRef>
        <a:effectRef idx="2">
          <a:schemeClr val="accent6"/>
        </a:effectRef>
        <a:fontRef idx="minor">
          <a:schemeClr val="tx1"/>
        </a:fontRef>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en-US" sz="2400">
            <a:solidFill>
              <a:schemeClr val="lt2"/>
            </a:solidFill>
            <a:latin typeface="Times New Roman" panose="02020603050405020304" pitchFamily="18" charset="0"/>
            <a:cs typeface="Times New Roman" panose="02020603050405020304" pitchFamily="18" charset="0"/>
          </a:endParaRPr>
        </a:p>
      </dsp:txBody>
      <dsp:txXfrm>
        <a:off x="2866511" y="1580526"/>
        <a:ext cx="4356667" cy="604249"/>
      </dsp:txXfrm>
    </dsp:sp>
    <dsp:sp modelId="{5E1A530C-A670-47C6-832F-F5E3266FBB24}">
      <dsp:nvSpPr>
        <dsp:cNvPr id="5" name="Rectangles 4"/>
        <dsp:cNvSpPr/>
      </dsp:nvSpPr>
      <dsp:spPr bwMode="white">
        <a:xfrm>
          <a:off x="5906737" y="798"/>
          <a:ext cx="2632881" cy="1579728"/>
        </a:xfrm>
        <a:prstGeom prst="rect">
          <a:avLst/>
        </a:prstGeom>
        <a:sp3d prstMaterial="dkEdge">
          <a:bevelT w="8200" h="38100"/>
        </a:sp3d>
      </dsp:spPr>
      <dsp:style>
        <a:lnRef idx="2">
          <a:schemeClr val="accent6"/>
        </a:lnRef>
        <a:fillRef idx="1">
          <a:schemeClr val="lt1"/>
        </a:fillRef>
        <a:effectRef idx="0">
          <a:schemeClr val="accent6"/>
        </a:effectRef>
        <a:fontRef idx="minor">
          <a:schemeClr val="dk1"/>
        </a:fontRef>
      </dsp:style>
      <dsp:txBody>
        <a:bodyPr lIns="170688" tIns="170688" rIns="170688" bIns="17068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400" b="0" dirty="0">
              <a:latin typeface="Times New Roman" panose="02020603050405020304" pitchFamily="18" charset="0"/>
              <a:cs typeface="Times New Roman" panose="02020603050405020304" pitchFamily="18" charset="0"/>
            </a:rPr>
            <a:t>b) </a:t>
          </a:r>
          <a:r>
            <a:rPr lang="en-US" sz="2400" b="0" dirty="0" err="1">
              <a:latin typeface="Times New Roman" panose="02020603050405020304" pitchFamily="18" charset="0"/>
              <a:cs typeface="Times New Roman" panose="02020603050405020304" pitchFamily="18" charset="0"/>
            </a:rPr>
            <a:t>Bị</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xử</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lý</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kỷ</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luật</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sa</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thải</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theo</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điều</a:t>
          </a:r>
          <a:r>
            <a:rPr lang="en-US" sz="2400" b="0" dirty="0">
              <a:latin typeface="Times New Roman" panose="02020603050405020304" pitchFamily="18" charset="0"/>
              <a:cs typeface="Times New Roman" panose="02020603050405020304" pitchFamily="18" charset="0"/>
            </a:rPr>
            <a:t> 85 BLLĐ</a:t>
          </a:r>
        </a:p>
      </dsp:txBody>
      <dsp:txXfrm>
        <a:off x="5906737" y="798"/>
        <a:ext cx="2632881" cy="1579728"/>
      </dsp:txXfrm>
    </dsp:sp>
    <dsp:sp modelId="{AC5C3143-684A-4656-A6BD-0C7A4641C9A6}">
      <dsp:nvSpPr>
        <dsp:cNvPr id="8" name="Freeform 7"/>
        <dsp:cNvSpPr/>
      </dsp:nvSpPr>
      <dsp:spPr bwMode="white">
        <a:xfrm>
          <a:off x="5443298" y="2974640"/>
          <a:ext cx="605563" cy="0"/>
        </a:xfrm>
        <a:custGeom>
          <a:avLst/>
          <a:gdLst/>
          <a:ahLst/>
          <a:cxnLst/>
          <a:pathLst>
            <a:path w="954">
              <a:moveTo>
                <a:pt x="0" y="0"/>
              </a:moveTo>
              <a:lnTo>
                <a:pt x="954" y="0"/>
              </a:lnTo>
            </a:path>
          </a:pathLst>
        </a:custGeom>
        <a:ln>
          <a:tailEnd type="arrow" w="lg" len="med"/>
        </a:ln>
      </dsp:spPr>
      <dsp:style>
        <a:lnRef idx="3">
          <a:schemeClr val="accent6"/>
        </a:lnRef>
        <a:fillRef idx="0">
          <a:schemeClr val="accent6"/>
        </a:fillRef>
        <a:effectRef idx="2">
          <a:schemeClr val="accent6"/>
        </a:effectRef>
        <a:fontRef idx="minor">
          <a:schemeClr val="tx1"/>
        </a:fontRef>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en-US" sz="2400">
            <a:solidFill>
              <a:schemeClr val="lt2"/>
            </a:solidFill>
            <a:latin typeface="Times New Roman" panose="02020603050405020304" pitchFamily="18" charset="0"/>
            <a:cs typeface="Times New Roman" panose="02020603050405020304" pitchFamily="18" charset="0"/>
          </a:endParaRPr>
        </a:p>
      </dsp:txBody>
      <dsp:txXfrm>
        <a:off x="5443298" y="2974640"/>
        <a:ext cx="605563" cy="0"/>
      </dsp:txXfrm>
    </dsp:sp>
    <dsp:sp modelId="{55079497-0258-4623-A192-9EB79899CC97}">
      <dsp:nvSpPr>
        <dsp:cNvPr id="7" name="Rectangles 6"/>
        <dsp:cNvSpPr/>
      </dsp:nvSpPr>
      <dsp:spPr bwMode="white">
        <a:xfrm>
          <a:off x="289723" y="2184776"/>
          <a:ext cx="5153575" cy="1579728"/>
        </a:xfrm>
        <a:prstGeom prst="rect">
          <a:avLst/>
        </a:prstGeom>
        <a:sp3d prstMaterial="dkEdge">
          <a:bevelT w="8200" h="38100"/>
        </a:sp3d>
      </dsp:spPr>
      <dsp:style>
        <a:lnRef idx="2">
          <a:schemeClr val="accent6"/>
        </a:lnRef>
        <a:fillRef idx="1">
          <a:schemeClr val="lt1"/>
        </a:fillRef>
        <a:effectRef idx="0">
          <a:schemeClr val="accent6"/>
        </a:effectRef>
        <a:fontRef idx="minor">
          <a:schemeClr val="dk1"/>
        </a:fontRef>
      </dsp:style>
      <dsp:txBody>
        <a:bodyPr lIns="170688" tIns="170688" rIns="170688" bIns="17068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400" b="0" dirty="0">
              <a:latin typeface="Times New Roman" panose="02020603050405020304" pitchFamily="18" charset="0"/>
              <a:cs typeface="Times New Roman" panose="02020603050405020304" pitchFamily="18" charset="0"/>
            </a:rPr>
            <a:t>c) </a:t>
          </a:r>
          <a:r>
            <a:rPr lang="en-US" sz="2400" b="0" dirty="0" err="1">
              <a:latin typeface="Times New Roman" panose="02020603050405020304" pitchFamily="18" charset="0"/>
              <a:cs typeface="Times New Roman" panose="02020603050405020304" pitchFamily="18" charset="0"/>
            </a:rPr>
            <a:t>Bị</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ốm</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đau</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đã</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điều</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trị</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ít</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nhất</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là</a:t>
          </a:r>
          <a:r>
            <a:rPr lang="en-US" sz="2400" b="0" dirty="0">
              <a:latin typeface="Times New Roman" panose="02020603050405020304" pitchFamily="18" charset="0"/>
              <a:cs typeface="Times New Roman" panose="02020603050405020304" pitchFamily="18" charset="0"/>
            </a:rPr>
            <a:t> 12  </a:t>
          </a:r>
          <a:r>
            <a:rPr lang="en-US" sz="2400" b="0" dirty="0" err="1">
              <a:latin typeface="Times New Roman" panose="02020603050405020304" pitchFamily="18" charset="0"/>
              <a:cs typeface="Times New Roman" panose="02020603050405020304" pitchFamily="18" charset="0"/>
            </a:rPr>
            <a:t>tháng</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liền</a:t>
          </a:r>
          <a:r>
            <a:rPr lang="en-US" sz="2400" b="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HĐ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hạn</a:t>
          </a:r>
          <a:r>
            <a:rPr lang="en-US" sz="2400" dirty="0">
              <a:latin typeface="Times New Roman" panose="02020603050405020304" pitchFamily="18" charset="0"/>
              <a:cs typeface="Times New Roman" panose="02020603050405020304" pitchFamily="18" charset="0"/>
            </a:rPr>
            <a:t>)</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là</a:t>
          </a:r>
          <a:r>
            <a:rPr lang="en-US" sz="2400" b="0" dirty="0">
              <a:latin typeface="Times New Roman" panose="02020603050405020304" pitchFamily="18" charset="0"/>
              <a:cs typeface="Times New Roman" panose="02020603050405020304" pitchFamily="18" charset="0"/>
            </a:rPr>
            <a:t> 6 </a:t>
          </a:r>
          <a:r>
            <a:rPr lang="en-US" sz="2400" b="0" dirty="0" err="1">
              <a:latin typeface="Times New Roman" panose="02020603050405020304" pitchFamily="18" charset="0"/>
              <a:cs typeface="Times New Roman" panose="02020603050405020304" pitchFamily="18" charset="0"/>
            </a:rPr>
            <a:t>tháng</a:t>
          </a:r>
          <a:r>
            <a:rPr lang="en-US" sz="2400" b="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(HĐ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12-36 </a:t>
          </a:r>
          <a:r>
            <a:rPr lang="en-US" sz="2400" dirty="0" err="1">
              <a:latin typeface="Times New Roman" panose="02020603050405020304" pitchFamily="18" charset="0"/>
              <a:cs typeface="Times New Roman" panose="02020603050405020304" pitchFamily="18" charset="0"/>
            </a:rPr>
            <a:t>tháng</a:t>
          </a:r>
          <a:r>
            <a:rPr lang="en-US" sz="2400" dirty="0">
              <a:latin typeface="Times New Roman" panose="02020603050405020304" pitchFamily="18" charset="0"/>
              <a:cs typeface="Times New Roman" panose="02020603050405020304" pitchFamily="18" charset="0"/>
            </a:rPr>
            <a:t>)</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quá</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nửa</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thời</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hạn</a:t>
          </a:r>
          <a:r>
            <a:rPr lang="en-US" sz="2400" b="0" dirty="0">
              <a:latin typeface="Times New Roman" panose="02020603050405020304" pitchFamily="18" charset="0"/>
              <a:cs typeface="Times New Roman" panose="02020603050405020304" pitchFamily="18" charset="0"/>
            </a:rPr>
            <a:t> HĐ </a:t>
          </a:r>
          <a:r>
            <a:rPr lang="en-US" sz="2400" dirty="0">
              <a:latin typeface="Times New Roman" panose="02020603050405020304" pitchFamily="18" charset="0"/>
              <a:cs typeface="Times New Roman" panose="02020603050405020304" pitchFamily="18" charset="0"/>
            </a:rPr>
            <a:t>(HĐ </a:t>
          </a:r>
          <a:r>
            <a:rPr lang="en-US" sz="2400" dirty="0" err="1">
              <a:latin typeface="Times New Roman" panose="02020603050405020304" pitchFamily="18" charset="0"/>
              <a:cs typeface="Times New Roman" panose="02020603050405020304" pitchFamily="18" charset="0"/>
            </a:rPr>
            <a:t>dưới</a:t>
          </a:r>
          <a:r>
            <a:rPr lang="en-US" sz="2400" dirty="0">
              <a:latin typeface="Times New Roman" panose="02020603050405020304" pitchFamily="18" charset="0"/>
              <a:cs typeface="Times New Roman" panose="02020603050405020304" pitchFamily="18" charset="0"/>
            </a:rPr>
            <a:t> 12 </a:t>
          </a:r>
          <a:r>
            <a:rPr lang="en-US" sz="2400" dirty="0" err="1">
              <a:latin typeface="Times New Roman" panose="02020603050405020304" pitchFamily="18" charset="0"/>
              <a:cs typeface="Times New Roman" panose="02020603050405020304" pitchFamily="18" charset="0"/>
            </a:rPr>
            <a:t>tháng</a:t>
          </a:r>
          <a:r>
            <a:rPr lang="en-US" sz="240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mà</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chưa</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hồi</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phục</a:t>
          </a:r>
          <a:endParaRPr lang="en-US" sz="2400" b="0" dirty="0">
            <a:latin typeface="Times New Roman" panose="02020603050405020304" pitchFamily="18" charset="0"/>
            <a:cs typeface="Times New Roman" panose="02020603050405020304" pitchFamily="18" charset="0"/>
          </a:endParaRPr>
        </a:p>
      </dsp:txBody>
      <dsp:txXfrm>
        <a:off x="289723" y="2184776"/>
        <a:ext cx="5153575" cy="1579728"/>
      </dsp:txXfrm>
    </dsp:sp>
    <dsp:sp modelId="{F1330EEE-30CA-4801-B090-35E50ADDAB96}">
      <dsp:nvSpPr>
        <dsp:cNvPr id="10" name="Freeform 9"/>
        <dsp:cNvSpPr/>
      </dsp:nvSpPr>
      <dsp:spPr bwMode="white">
        <a:xfrm>
          <a:off x="3842756" y="3764504"/>
          <a:ext cx="3522544" cy="604249"/>
        </a:xfrm>
        <a:custGeom>
          <a:avLst/>
          <a:gdLst/>
          <a:ahLst/>
          <a:cxnLst/>
          <a:pathLst>
            <a:path w="5547" h="952">
              <a:moveTo>
                <a:pt x="5547" y="0"/>
              </a:moveTo>
              <a:lnTo>
                <a:pt x="5547" y="476"/>
              </a:lnTo>
              <a:lnTo>
                <a:pt x="0" y="476"/>
              </a:lnTo>
              <a:lnTo>
                <a:pt x="0" y="952"/>
              </a:lnTo>
            </a:path>
          </a:pathLst>
        </a:custGeom>
        <a:ln>
          <a:tailEnd type="arrow" w="lg" len="med"/>
        </a:ln>
      </dsp:spPr>
      <dsp:style>
        <a:lnRef idx="3">
          <a:schemeClr val="accent6"/>
        </a:lnRef>
        <a:fillRef idx="0">
          <a:schemeClr val="accent6"/>
        </a:fillRef>
        <a:effectRef idx="2">
          <a:schemeClr val="accent6"/>
        </a:effectRef>
        <a:fontRef idx="minor">
          <a:schemeClr val="tx1"/>
        </a:fontRef>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en-US" sz="2400">
            <a:solidFill>
              <a:schemeClr val="lt2"/>
            </a:solidFill>
            <a:latin typeface="Times New Roman" panose="02020603050405020304" pitchFamily="18" charset="0"/>
            <a:cs typeface="Times New Roman" panose="02020603050405020304" pitchFamily="18" charset="0"/>
          </a:endParaRPr>
        </a:p>
      </dsp:txBody>
      <dsp:txXfrm>
        <a:off x="3842756" y="3764504"/>
        <a:ext cx="3522544" cy="604249"/>
      </dsp:txXfrm>
    </dsp:sp>
    <dsp:sp modelId="{3E81E567-D892-4E2D-B42E-2FE13640DA49}">
      <dsp:nvSpPr>
        <dsp:cNvPr id="9" name="Rectangles 8"/>
        <dsp:cNvSpPr/>
      </dsp:nvSpPr>
      <dsp:spPr bwMode="white">
        <a:xfrm>
          <a:off x="6048860" y="2184776"/>
          <a:ext cx="2632881" cy="1579728"/>
        </a:xfrm>
        <a:prstGeom prst="rect">
          <a:avLst/>
        </a:prstGeom>
        <a:sp3d prstMaterial="dkEdge">
          <a:bevelT w="8200" h="38100"/>
        </a:sp3d>
      </dsp:spPr>
      <dsp:style>
        <a:lnRef idx="2">
          <a:schemeClr val="accent6"/>
        </a:lnRef>
        <a:fillRef idx="1">
          <a:schemeClr val="lt1"/>
        </a:fillRef>
        <a:effectRef idx="0">
          <a:schemeClr val="accent6"/>
        </a:effectRef>
        <a:fontRef idx="minor">
          <a:schemeClr val="dk1"/>
        </a:fontRef>
      </dsp:style>
      <dsp:txBody>
        <a:bodyPr lIns="170688" tIns="170688" rIns="170688" bIns="17068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400" dirty="0">
              <a:latin typeface="Times New Roman" panose="02020603050405020304" pitchFamily="18" charset="0"/>
              <a:cs typeface="Times New Roman" panose="02020603050405020304" pitchFamily="18" charset="0"/>
            </a:rPr>
            <a:t>d)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tổ</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chấm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dứt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endParaRPr lang="en-US" sz="2400" b="0" dirty="0">
            <a:latin typeface="Times New Roman" panose="02020603050405020304" pitchFamily="18" charset="0"/>
            <a:cs typeface="Times New Roman" panose="02020603050405020304" pitchFamily="18" charset="0"/>
          </a:endParaRPr>
        </a:p>
      </dsp:txBody>
      <dsp:txXfrm>
        <a:off x="6048860" y="2184776"/>
        <a:ext cx="2632881" cy="1579728"/>
      </dsp:txXfrm>
    </dsp:sp>
    <dsp:sp modelId="{014CEECF-5557-4855-B240-DCB729E68608}">
      <dsp:nvSpPr>
        <dsp:cNvPr id="11" name="Rectangles 10"/>
        <dsp:cNvSpPr/>
      </dsp:nvSpPr>
      <dsp:spPr bwMode="white">
        <a:xfrm>
          <a:off x="289723" y="4368754"/>
          <a:ext cx="7106066" cy="1579728"/>
        </a:xfrm>
        <a:prstGeom prst="rect">
          <a:avLst/>
        </a:prstGeom>
        <a:sp3d prstMaterial="dkEdge">
          <a:bevelT w="8200" h="38100"/>
        </a:sp3d>
      </dsp:spPr>
      <dsp:style>
        <a:lnRef idx="2">
          <a:schemeClr val="accent6"/>
        </a:lnRef>
        <a:fillRef idx="1">
          <a:schemeClr val="lt1"/>
        </a:fillRef>
        <a:effectRef idx="0">
          <a:schemeClr val="accent6"/>
        </a:effectRef>
        <a:fontRef idx="minor">
          <a:schemeClr val="dk1"/>
        </a:fontRef>
      </dsp:style>
      <dsp:txBody>
        <a:bodyPr lIns="170688" tIns="170688" rIns="170688" bIns="17068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en-US" sz="2400" dirty="0">
              <a:latin typeface="Times New Roman" panose="02020603050405020304" pitchFamily="18" charset="0"/>
              <a:cs typeface="Times New Roman" panose="02020603050405020304" pitchFamily="18" charset="0"/>
            </a:rPr>
            <a:t>e) Do </a:t>
          </a:r>
          <a:r>
            <a:rPr lang="en-US" sz="2400" dirty="0" err="1">
              <a:latin typeface="Times New Roman" panose="02020603050405020304" pitchFamily="18" charset="0"/>
              <a:cs typeface="Times New Roman" panose="02020603050405020304" pitchFamily="18" charset="0"/>
            </a:rPr>
            <a:t>thiên</a:t>
          </a:r>
          <a:r>
            <a:rPr lang="en-US" sz="2400" dirty="0">
              <a:latin typeface="Times New Roman" panose="02020603050405020304" pitchFamily="18" charset="0"/>
              <a:cs typeface="Times New Roman" panose="02020603050405020304" pitchFamily="18" charset="0"/>
            </a:rPr>
            <a:t> tai, </a:t>
          </a:r>
          <a:r>
            <a:rPr lang="en-US" sz="2400" dirty="0" err="1">
              <a:latin typeface="Times New Roman" panose="02020603050405020304" pitchFamily="18" charset="0"/>
              <a:cs typeface="Times New Roman" panose="02020603050405020304" pitchFamily="18" charset="0"/>
            </a:rPr>
            <a:t>hoả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do </a:t>
          </a:r>
          <a:r>
            <a:rPr lang="en-US" sz="2400" dirty="0" err="1">
              <a:latin typeface="Times New Roman" panose="02020603050405020304" pitchFamily="18" charset="0"/>
              <a:cs typeface="Times New Roman" panose="02020603050405020304" pitchFamily="18" charset="0"/>
            </a:rPr>
            <a:t>bất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theo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phủ</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lao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mọi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khắc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phục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vẫn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hẹp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xuất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giảm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chỗ</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a:t>
          </a:r>
        </a:p>
      </dsp:txBody>
      <dsp:txXfrm>
        <a:off x="289723" y="4368754"/>
        <a:ext cx="7106066" cy="1579728"/>
      </dsp:txXfrm>
    </dsp:sp>
  </dsp:spTree>
</dsp:drawing>
</file>

<file path=ppt/diagrams/drawing1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924800" cy="4876800"/>
        <a:chOff x="0" y="0"/>
        <a:chExt cx="7924800" cy="4876800"/>
      </a:xfrm>
    </dsp:grpSpPr>
    <dsp:sp modelId="{3140A502-771B-4CF9-BD1B-0D3414207597}">
      <dsp:nvSpPr>
        <dsp:cNvPr id="3" name="Chevron 2"/>
        <dsp:cNvSpPr/>
      </dsp:nvSpPr>
      <dsp:spPr bwMode="white">
        <a:xfrm rot="5400000">
          <a:off x="-263107" y="263107"/>
          <a:ext cx="1754046" cy="1227832"/>
        </a:xfrm>
        <a:prstGeom prst="chevron">
          <a:avLst/>
        </a:prstGeom>
        <a:solidFill>
          <a:srgbClr val="0000FF"/>
        </a:solidFill>
      </dsp:spPr>
      <dsp:style>
        <a:lnRef idx="2">
          <a:schemeClr val="accent1"/>
        </a:lnRef>
        <a:fillRef idx="1">
          <a:schemeClr val="accent1"/>
        </a:fillRef>
        <a:effectRef idx="0">
          <a:scrgbClr r="0" g="0" b="0"/>
        </a:effectRef>
        <a:fontRef idx="minor">
          <a:schemeClr val="lt1"/>
        </a:fontRef>
      </dsp:style>
      <dsp:txBody>
        <a:bodyPr rot="-5400000" lIns="14605" tIns="14605" rIns="14605" bIns="14605"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rtl="0">
            <a:lnSpc>
              <a:spcPct val="100000"/>
            </a:lnSpc>
            <a:spcBef>
              <a:spcPct val="0"/>
            </a:spcBef>
            <a:spcAft>
              <a:spcPct val="35000"/>
            </a:spcAft>
          </a:pPr>
          <a:r>
            <a:rPr lang="en-US" b="1" dirty="0">
              <a:latin typeface="Times New Roman" panose="02020603050405020304"/>
              <a:cs typeface="Times New Roman" panose="02020603050405020304"/>
            </a:rPr>
            <a:t>≥</a:t>
          </a:r>
          <a:r>
            <a:rPr lang="en-US" b="1" dirty="0"/>
            <a:t> 45 </a:t>
          </a:r>
          <a:r>
            <a:rPr lang="en-US" b="1" dirty="0" err="1"/>
            <a:t>ngày</a:t>
          </a:r>
          <a:r>
            <a:rPr lang="en-US" b="1" dirty="0"/>
            <a:t> </a:t>
          </a:r>
        </a:p>
      </dsp:txBody>
      <dsp:txXfrm rot="5400000">
        <a:off x="-263107" y="263107"/>
        <a:ext cx="1754046" cy="1227832"/>
      </dsp:txXfrm>
    </dsp:sp>
    <dsp:sp modelId="{CBB42D40-3EC1-452B-A6AA-6A8B5DB30886}">
      <dsp:nvSpPr>
        <dsp:cNvPr id="4" name="Round Same Side Corner Rectangle 3"/>
        <dsp:cNvSpPr/>
      </dsp:nvSpPr>
      <dsp:spPr bwMode="white">
        <a:xfrm rot="5400000">
          <a:off x="4006251" y="-2778419"/>
          <a:ext cx="1140130" cy="6696968"/>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56464" tIns="13970" rIns="13970" bIns="13970" anchor="ctr"/>
        <a:lstStyle>
          <a:lvl1pPr algn="l">
            <a:defRPr sz="22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pPr lvl="1" rtl="0">
            <a:lnSpc>
              <a:spcPct val="100000"/>
            </a:lnSpc>
            <a:spcBef>
              <a:spcPct val="0"/>
            </a:spcBef>
            <a:spcAft>
              <a:spcPct val="15000"/>
            </a:spcAft>
            <a:buChar char="•"/>
          </a:pPr>
          <a:r>
            <a:rPr lang="en-US" b="1" dirty="0" err="1">
              <a:solidFill>
                <a:schemeClr val="dk1"/>
              </a:solidFill>
            </a:rPr>
            <a:t>Đối</a:t>
          </a:r>
          <a:r>
            <a:rPr lang="en-US" b="1" dirty="0">
              <a:solidFill>
                <a:schemeClr val="dk1"/>
              </a:solidFill>
            </a:rPr>
            <a:t> </a:t>
          </a:r>
          <a:r>
            <a:rPr lang="en-US" b="1" dirty="0" err="1">
              <a:solidFill>
                <a:schemeClr val="dk1"/>
              </a:solidFill>
            </a:rPr>
            <a:t>với</a:t>
          </a:r>
          <a:r>
            <a:rPr lang="en-US" b="1" dirty="0">
              <a:solidFill>
                <a:schemeClr val="dk1"/>
              </a:solidFill>
            </a:rPr>
            <a:t> </a:t>
          </a:r>
          <a:r>
            <a:rPr lang="en-US" b="1" dirty="0" err="1">
              <a:solidFill>
                <a:schemeClr val="dk1"/>
              </a:solidFill>
            </a:rPr>
            <a:t>hợp</a:t>
          </a:r>
          <a:r>
            <a:rPr lang="en-US" b="1" dirty="0">
              <a:solidFill>
                <a:schemeClr val="dk1"/>
              </a:solidFill>
            </a:rPr>
            <a:t> </a:t>
          </a:r>
          <a:r>
            <a:rPr lang="en-US" b="1" dirty="0" err="1">
              <a:solidFill>
                <a:schemeClr val="dk1"/>
              </a:solidFill>
            </a:rPr>
            <a:t>đồng</a:t>
          </a:r>
          <a:r>
            <a:rPr lang="en-US" b="1" dirty="0">
              <a:solidFill>
                <a:schemeClr val="dk1"/>
              </a:solidFill>
            </a:rPr>
            <a:t> </a:t>
          </a:r>
          <a:r>
            <a:rPr lang="en-US" b="1" dirty="0" err="1">
              <a:solidFill>
                <a:schemeClr val="dk1"/>
              </a:solidFill>
            </a:rPr>
            <a:t>lao</a:t>
          </a:r>
          <a:r>
            <a:rPr lang="en-US" b="1" dirty="0">
              <a:solidFill>
                <a:schemeClr val="dk1"/>
              </a:solidFill>
            </a:rPr>
            <a:t> </a:t>
          </a:r>
          <a:r>
            <a:rPr lang="en-US" b="1" dirty="0" err="1">
              <a:solidFill>
                <a:schemeClr val="dk1"/>
              </a:solidFill>
            </a:rPr>
            <a:t>động</a:t>
          </a:r>
          <a:r>
            <a:rPr lang="en-US" b="1" dirty="0">
              <a:solidFill>
                <a:schemeClr val="dk1"/>
              </a:solidFill>
            </a:rPr>
            <a:t> </a:t>
          </a:r>
          <a:r>
            <a:rPr lang="en-US" b="1" dirty="0" err="1">
              <a:solidFill>
                <a:schemeClr val="dk1"/>
              </a:solidFill>
            </a:rPr>
            <a:t>không</a:t>
          </a:r>
          <a:r>
            <a:rPr lang="en-US" b="1" dirty="0">
              <a:solidFill>
                <a:schemeClr val="dk1"/>
              </a:solidFill>
            </a:rPr>
            <a:t> </a:t>
          </a:r>
          <a:r>
            <a:rPr lang="en-US" b="1" dirty="0" err="1">
              <a:solidFill>
                <a:schemeClr val="dk1"/>
              </a:solidFill>
            </a:rPr>
            <a:t>xác</a:t>
          </a:r>
          <a:r>
            <a:rPr lang="en-US" b="1" dirty="0">
              <a:solidFill>
                <a:schemeClr val="dk1"/>
              </a:solidFill>
            </a:rPr>
            <a:t> </a:t>
          </a:r>
          <a:r>
            <a:rPr lang="en-US" b="1" dirty="0" err="1">
              <a:solidFill>
                <a:schemeClr val="dk1"/>
              </a:solidFill>
            </a:rPr>
            <a:t>định</a:t>
          </a:r>
          <a:r>
            <a:rPr lang="en-US" b="1" dirty="0">
              <a:solidFill>
                <a:schemeClr val="dk1"/>
              </a:solidFill>
            </a:rPr>
            <a:t> </a:t>
          </a:r>
          <a:r>
            <a:rPr lang="en-US" b="1" dirty="0" err="1">
              <a:solidFill>
                <a:schemeClr val="dk1"/>
              </a:solidFill>
            </a:rPr>
            <a:t>thời</a:t>
          </a:r>
          <a:r>
            <a:rPr lang="en-US" b="1" dirty="0">
              <a:solidFill>
                <a:schemeClr val="dk1"/>
              </a:solidFill>
            </a:rPr>
            <a:t> </a:t>
          </a:r>
          <a:r>
            <a:rPr lang="en-US" b="1" dirty="0" err="1">
              <a:solidFill>
                <a:schemeClr val="dk1"/>
              </a:solidFill>
            </a:rPr>
            <a:t>hạn</a:t>
          </a:r>
          <a:r>
            <a:rPr lang="en-US" b="1" dirty="0">
              <a:solidFill>
                <a:schemeClr val="dk1"/>
              </a:solidFill>
            </a:rPr>
            <a:t>;</a:t>
          </a:r>
          <a:endParaRPr>
            <a:solidFill>
              <a:schemeClr val="dk1"/>
            </a:solidFill>
          </a:endParaRPr>
        </a:p>
      </dsp:txBody>
      <dsp:txXfrm rot="5400000">
        <a:off x="4006251" y="-2778419"/>
        <a:ext cx="1140130" cy="6696968"/>
      </dsp:txXfrm>
    </dsp:sp>
    <dsp:sp modelId="{15721E52-AAA1-4133-A359-D1984805C38E}">
      <dsp:nvSpPr>
        <dsp:cNvPr id="5" name="Chevron 4"/>
        <dsp:cNvSpPr/>
      </dsp:nvSpPr>
      <dsp:spPr bwMode="white">
        <a:xfrm rot="5400000">
          <a:off x="-263107" y="1824484"/>
          <a:ext cx="1754046" cy="1227832"/>
        </a:xfrm>
        <a:prstGeom prst="chevron">
          <a:avLst/>
        </a:prstGeom>
        <a:solidFill>
          <a:srgbClr val="0000FF"/>
        </a:solidFill>
      </dsp:spPr>
      <dsp:style>
        <a:lnRef idx="2">
          <a:schemeClr val="accent1"/>
        </a:lnRef>
        <a:fillRef idx="1">
          <a:schemeClr val="accent1"/>
        </a:fillRef>
        <a:effectRef idx="0">
          <a:scrgbClr r="0" g="0" b="0"/>
        </a:effectRef>
        <a:fontRef idx="minor">
          <a:schemeClr val="lt1"/>
        </a:fontRef>
      </dsp:style>
      <dsp:txBody>
        <a:bodyPr rot="-5400000" lIns="14605" tIns="14605" rIns="14605" bIns="14605"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rtl="0">
            <a:lnSpc>
              <a:spcPct val="100000"/>
            </a:lnSpc>
            <a:spcBef>
              <a:spcPct val="0"/>
            </a:spcBef>
            <a:spcAft>
              <a:spcPct val="35000"/>
            </a:spcAft>
          </a:pPr>
          <a:r>
            <a:rPr lang="en-US" b="1" dirty="0">
              <a:latin typeface="Times New Roman" panose="02020603050405020304"/>
              <a:cs typeface="Times New Roman" panose="02020603050405020304"/>
            </a:rPr>
            <a:t>≥</a:t>
          </a:r>
          <a:r>
            <a:rPr lang="en-US" b="1" dirty="0"/>
            <a:t> 30 </a:t>
          </a:r>
          <a:r>
            <a:rPr lang="en-US" b="1" dirty="0" err="1"/>
            <a:t>ngày</a:t>
          </a:r>
          <a:r>
            <a:rPr lang="en-US" b="1" dirty="0"/>
            <a:t> </a:t>
          </a:r>
        </a:p>
      </dsp:txBody>
      <dsp:txXfrm rot="5400000">
        <a:off x="-263107" y="1824484"/>
        <a:ext cx="1754046" cy="1227832"/>
      </dsp:txXfrm>
    </dsp:sp>
    <dsp:sp modelId="{73747098-D745-417D-9BCA-63CA1D2770BC}">
      <dsp:nvSpPr>
        <dsp:cNvPr id="6" name="Round Same Side Corner Rectangle 5"/>
        <dsp:cNvSpPr/>
      </dsp:nvSpPr>
      <dsp:spPr bwMode="white">
        <a:xfrm rot="5400000">
          <a:off x="4006251" y="-1217042"/>
          <a:ext cx="1140130" cy="6696968"/>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56464" tIns="13970" rIns="13970" bIns="13970" anchor="ctr"/>
        <a:lstStyle>
          <a:lvl1pPr algn="l">
            <a:defRPr sz="22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pPr marL="0" marR="0" lvl="1" indent="0" defTabSz="914400" rtl="0" eaLnBrk="1" fontAlgn="auto" latinLnBrk="0" hangingPunct="1">
            <a:lnSpc>
              <a:spcPct val="100000"/>
            </a:lnSpc>
            <a:spcBef>
              <a:spcPts val="0"/>
            </a:spcBef>
            <a:spcAft>
              <a:spcPts val="0"/>
            </a:spcAft>
            <a:buClrTx/>
            <a:buSzTx/>
            <a:buFontTx/>
            <a:buChar char="•"/>
          </a:pPr>
          <a:r>
            <a:rPr lang="en-US" b="1" dirty="0">
              <a:solidFill>
                <a:schemeClr val="dk1"/>
              </a:solidFill>
            </a:rPr>
            <a:t> </a:t>
          </a:r>
          <a:r>
            <a:rPr lang="en-US" b="1" dirty="0" err="1">
              <a:solidFill>
                <a:schemeClr val="dk1"/>
              </a:solidFill>
            </a:rPr>
            <a:t>Đối</a:t>
          </a:r>
          <a:r>
            <a:rPr lang="en-US" b="1" dirty="0">
              <a:solidFill>
                <a:schemeClr val="dk1"/>
              </a:solidFill>
            </a:rPr>
            <a:t> </a:t>
          </a:r>
          <a:r>
            <a:rPr lang="en-US" b="1" dirty="0" err="1">
              <a:solidFill>
                <a:schemeClr val="dk1"/>
              </a:solidFill>
            </a:rPr>
            <a:t>với</a:t>
          </a:r>
          <a:r>
            <a:rPr lang="en-US" b="1" dirty="0">
              <a:solidFill>
                <a:schemeClr val="dk1"/>
              </a:solidFill>
            </a:rPr>
            <a:t> </a:t>
          </a:r>
          <a:r>
            <a:rPr lang="en-US" b="1" dirty="0" err="1">
              <a:solidFill>
                <a:schemeClr val="dk1"/>
              </a:solidFill>
            </a:rPr>
            <a:t>hợp</a:t>
          </a:r>
          <a:r>
            <a:rPr lang="en-US" b="1" dirty="0">
              <a:solidFill>
                <a:schemeClr val="dk1"/>
              </a:solidFill>
            </a:rPr>
            <a:t> </a:t>
          </a:r>
          <a:r>
            <a:rPr lang="en-US" b="1" dirty="0" err="1">
              <a:solidFill>
                <a:schemeClr val="dk1"/>
              </a:solidFill>
            </a:rPr>
            <a:t>đồng</a:t>
          </a:r>
          <a:r>
            <a:rPr lang="en-US" b="1" dirty="0">
              <a:solidFill>
                <a:schemeClr val="dk1"/>
              </a:solidFill>
            </a:rPr>
            <a:t> </a:t>
          </a:r>
          <a:r>
            <a:rPr lang="en-US" b="1" dirty="0" err="1">
              <a:solidFill>
                <a:schemeClr val="dk1"/>
              </a:solidFill>
            </a:rPr>
            <a:t>lao</a:t>
          </a:r>
          <a:r>
            <a:rPr lang="en-US" b="1" dirty="0">
              <a:solidFill>
                <a:schemeClr val="dk1"/>
              </a:solidFill>
            </a:rPr>
            <a:t> </a:t>
          </a:r>
          <a:r>
            <a:rPr lang="en-US" b="1" dirty="0" err="1">
              <a:solidFill>
                <a:schemeClr val="dk1"/>
              </a:solidFill>
            </a:rPr>
            <a:t>động</a:t>
          </a:r>
          <a:r>
            <a:rPr lang="en-US" b="1" dirty="0">
              <a:solidFill>
                <a:schemeClr val="dk1"/>
              </a:solidFill>
            </a:rPr>
            <a:t> </a:t>
          </a:r>
          <a:r>
            <a:rPr lang="en-US" b="1" dirty="0" err="1">
              <a:solidFill>
                <a:schemeClr val="dk1"/>
              </a:solidFill>
            </a:rPr>
            <a:t>xác</a:t>
          </a:r>
          <a:r>
            <a:rPr lang="en-US" b="1" dirty="0">
              <a:solidFill>
                <a:schemeClr val="dk1"/>
              </a:solidFill>
            </a:rPr>
            <a:t> </a:t>
          </a:r>
          <a:r>
            <a:rPr lang="en-US" b="1" dirty="0" err="1">
              <a:solidFill>
                <a:schemeClr val="dk1"/>
              </a:solidFill>
            </a:rPr>
            <a:t>định</a:t>
          </a:r>
          <a:r>
            <a:rPr lang="en-US" b="1" dirty="0">
              <a:solidFill>
                <a:schemeClr val="dk1"/>
              </a:solidFill>
            </a:rPr>
            <a:t> </a:t>
          </a:r>
          <a:r>
            <a:rPr lang="en-US" b="1" dirty="0" err="1">
              <a:solidFill>
                <a:schemeClr val="dk1"/>
              </a:solidFill>
            </a:rPr>
            <a:t>thời</a:t>
          </a:r>
          <a:r>
            <a:rPr lang="en-US" b="1" dirty="0">
              <a:solidFill>
                <a:schemeClr val="dk1"/>
              </a:solidFill>
            </a:rPr>
            <a:t> </a:t>
          </a:r>
          <a:r>
            <a:rPr lang="en-US" b="1" dirty="0" err="1">
              <a:solidFill>
                <a:schemeClr val="dk1"/>
              </a:solidFill>
            </a:rPr>
            <a:t>hạn</a:t>
          </a:r>
          <a:r>
            <a:rPr lang="en-US" b="1" dirty="0">
              <a:solidFill>
                <a:schemeClr val="dk1"/>
              </a:solidFill>
            </a:rPr>
            <a:t> </a:t>
          </a:r>
          <a:r>
            <a:rPr lang="en-US" b="1" dirty="0" err="1">
              <a:solidFill>
                <a:schemeClr val="dk1"/>
              </a:solidFill>
            </a:rPr>
            <a:t>từ</a:t>
          </a:r>
          <a:r>
            <a:rPr lang="en-US" b="1" dirty="0">
              <a:solidFill>
                <a:schemeClr val="dk1"/>
              </a:solidFill>
            </a:rPr>
            <a:t> </a:t>
          </a:r>
          <a:r>
            <a:rPr lang="en-US" b="1" dirty="0" err="1">
              <a:solidFill>
                <a:schemeClr val="dk1"/>
              </a:solidFill>
            </a:rPr>
            <a:t>đủ</a:t>
          </a:r>
          <a:r>
            <a:rPr lang="en-US" b="1" dirty="0">
              <a:solidFill>
                <a:schemeClr val="dk1"/>
              </a:solidFill>
            </a:rPr>
            <a:t> 12 </a:t>
          </a:r>
          <a:r>
            <a:rPr lang="en-US" b="1" dirty="0" err="1">
              <a:solidFill>
                <a:schemeClr val="dk1"/>
              </a:solidFill>
            </a:rPr>
            <a:t>tháng</a:t>
          </a:r>
          <a:r>
            <a:rPr lang="en-US" b="1" dirty="0">
              <a:solidFill>
                <a:schemeClr val="dk1"/>
              </a:solidFill>
            </a:rPr>
            <a:t> </a:t>
          </a:r>
          <a:r>
            <a:rPr lang="en-US" b="1" dirty="0" err="1">
              <a:solidFill>
                <a:schemeClr val="dk1"/>
              </a:solidFill>
            </a:rPr>
            <a:t>đến</a:t>
          </a:r>
          <a:r>
            <a:rPr lang="en-US" b="1" dirty="0">
              <a:solidFill>
                <a:schemeClr val="dk1"/>
              </a:solidFill>
            </a:rPr>
            <a:t> 36 </a:t>
          </a:r>
          <a:r>
            <a:rPr lang="en-US" b="1" dirty="0" err="1">
              <a:solidFill>
                <a:schemeClr val="dk1"/>
              </a:solidFill>
            </a:rPr>
            <a:t>tháng</a:t>
          </a:r>
          <a:r>
            <a:rPr lang="en-US" b="1" dirty="0">
              <a:solidFill>
                <a:schemeClr val="dk1"/>
              </a:solidFill>
            </a:rPr>
            <a:t>;</a:t>
          </a:r>
          <a:endParaRPr lang="en-US" b="1" dirty="0">
            <a:solidFill>
              <a:schemeClr val="dk1"/>
            </a:solidFill>
          </a:endParaRPr>
        </a:p>
        <a:p>
          <a:pPr marL="285750" lvl="1" indent="0" defTabSz="1289050">
            <a:lnSpc>
              <a:spcPct val="90000"/>
            </a:lnSpc>
            <a:spcBef>
              <a:spcPct val="0"/>
            </a:spcBef>
            <a:spcAft>
              <a:spcPct val="15000"/>
            </a:spcAft>
            <a:buNone/>
          </a:pPr>
          <a:endParaRPr lang="en-US" b="1" dirty="0">
            <a:solidFill>
              <a:schemeClr val="dk1"/>
            </a:solidFill>
          </a:endParaRPr>
        </a:p>
      </dsp:txBody>
      <dsp:txXfrm rot="5400000">
        <a:off x="4006251" y="-1217042"/>
        <a:ext cx="1140130" cy="6696968"/>
      </dsp:txXfrm>
    </dsp:sp>
    <dsp:sp modelId="{179BAF68-8F2E-44F0-805A-3A01D2DABF2A}">
      <dsp:nvSpPr>
        <dsp:cNvPr id="7" name="Chevron 6"/>
        <dsp:cNvSpPr/>
      </dsp:nvSpPr>
      <dsp:spPr bwMode="white">
        <a:xfrm rot="5400000">
          <a:off x="-263107" y="3385861"/>
          <a:ext cx="1754046" cy="1227832"/>
        </a:xfrm>
        <a:prstGeom prst="chevron">
          <a:avLst/>
        </a:prstGeom>
        <a:solidFill>
          <a:srgbClr val="0000FF"/>
        </a:solidFill>
      </dsp:spPr>
      <dsp:style>
        <a:lnRef idx="2">
          <a:schemeClr val="accent1"/>
        </a:lnRef>
        <a:fillRef idx="1">
          <a:schemeClr val="accent1"/>
        </a:fillRef>
        <a:effectRef idx="0">
          <a:scrgbClr r="0" g="0" b="0"/>
        </a:effectRef>
        <a:fontRef idx="minor">
          <a:schemeClr val="lt1"/>
        </a:fontRef>
      </dsp:style>
      <dsp:txBody>
        <a:bodyPr rot="-5400000" lIns="14605" tIns="14605" rIns="14605" bIns="14605"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rtl="0">
            <a:lnSpc>
              <a:spcPct val="100000"/>
            </a:lnSpc>
            <a:spcBef>
              <a:spcPct val="0"/>
            </a:spcBef>
            <a:spcAft>
              <a:spcPct val="35000"/>
            </a:spcAft>
          </a:pPr>
          <a:r>
            <a:rPr lang="en-US" b="1" dirty="0">
              <a:latin typeface="Times New Roman" panose="02020603050405020304"/>
              <a:cs typeface="Times New Roman" panose="02020603050405020304"/>
            </a:rPr>
            <a:t>≥ </a:t>
          </a:r>
          <a:r>
            <a:rPr lang="en-US" b="1" dirty="0"/>
            <a:t>3 </a:t>
          </a:r>
          <a:r>
            <a:rPr lang="en-US" b="1" dirty="0" err="1"/>
            <a:t>ngày</a:t>
          </a:r>
          <a:r>
            <a:rPr lang="en-US" b="1" dirty="0"/>
            <a:t> </a:t>
          </a:r>
        </a:p>
      </dsp:txBody>
      <dsp:txXfrm rot="5400000">
        <a:off x="-263107" y="3385861"/>
        <a:ext cx="1754046" cy="1227832"/>
      </dsp:txXfrm>
    </dsp:sp>
    <dsp:sp modelId="{D2905071-0131-446C-B749-47FF474B8E3C}">
      <dsp:nvSpPr>
        <dsp:cNvPr id="8" name="Round Same Side Corner Rectangle 7"/>
        <dsp:cNvSpPr/>
      </dsp:nvSpPr>
      <dsp:spPr bwMode="white">
        <a:xfrm rot="5400000">
          <a:off x="4006251" y="344335"/>
          <a:ext cx="1140130" cy="6696968"/>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56464" tIns="13970" rIns="13970" bIns="13970" anchor="ctr"/>
        <a:lstStyle>
          <a:lvl1pPr algn="l">
            <a:defRPr sz="22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pPr lvl="1">
            <a:lnSpc>
              <a:spcPct val="100000"/>
            </a:lnSpc>
            <a:spcBef>
              <a:spcPct val="0"/>
            </a:spcBef>
            <a:spcAft>
              <a:spcPct val="15000"/>
            </a:spcAft>
            <a:buChar char="•"/>
          </a:pPr>
          <a:r>
            <a:rPr lang="en-US" b="1" dirty="0" err="1">
              <a:solidFill>
                <a:schemeClr val="dk1"/>
              </a:solidFill>
            </a:rPr>
            <a:t>Đối</a:t>
          </a:r>
          <a:r>
            <a:rPr lang="en-US" b="1" dirty="0">
              <a:solidFill>
                <a:schemeClr val="dk1"/>
              </a:solidFill>
            </a:rPr>
            <a:t> </a:t>
          </a:r>
          <a:r>
            <a:rPr lang="en-US" b="1" dirty="0" err="1">
              <a:solidFill>
                <a:schemeClr val="dk1"/>
              </a:solidFill>
            </a:rPr>
            <a:t>với</a:t>
          </a:r>
          <a:r>
            <a:rPr lang="en-US" b="1" dirty="0">
              <a:solidFill>
                <a:schemeClr val="dk1"/>
              </a:solidFill>
            </a:rPr>
            <a:t> </a:t>
          </a:r>
          <a:r>
            <a:rPr lang="en-US" b="1" dirty="0" err="1">
              <a:solidFill>
                <a:schemeClr val="dk1"/>
              </a:solidFill>
            </a:rPr>
            <a:t>hợp</a:t>
          </a:r>
          <a:r>
            <a:rPr lang="en-US" b="1" dirty="0">
              <a:solidFill>
                <a:schemeClr val="dk1"/>
              </a:solidFill>
            </a:rPr>
            <a:t> </a:t>
          </a:r>
          <a:r>
            <a:rPr lang="en-US" b="1" dirty="0" err="1">
              <a:solidFill>
                <a:schemeClr val="dk1"/>
              </a:solidFill>
            </a:rPr>
            <a:t>đồng</a:t>
          </a:r>
          <a:r>
            <a:rPr lang="en-US" b="1" dirty="0">
              <a:solidFill>
                <a:schemeClr val="dk1"/>
              </a:solidFill>
            </a:rPr>
            <a:t> </a:t>
          </a:r>
          <a:r>
            <a:rPr lang="en-US" b="1" dirty="0" err="1">
              <a:solidFill>
                <a:schemeClr val="dk1"/>
              </a:solidFill>
            </a:rPr>
            <a:t>lao</a:t>
          </a:r>
          <a:r>
            <a:rPr lang="en-US" b="1" dirty="0">
              <a:solidFill>
                <a:schemeClr val="dk1"/>
              </a:solidFill>
            </a:rPr>
            <a:t> </a:t>
          </a:r>
          <a:r>
            <a:rPr lang="en-US" b="1" dirty="0" err="1">
              <a:solidFill>
                <a:schemeClr val="dk1"/>
              </a:solidFill>
            </a:rPr>
            <a:t>động</a:t>
          </a:r>
          <a:r>
            <a:rPr lang="en-US" b="1" dirty="0">
              <a:solidFill>
                <a:schemeClr val="dk1"/>
              </a:solidFill>
            </a:rPr>
            <a:t> </a:t>
          </a:r>
          <a:r>
            <a:rPr lang="en-US" b="1" dirty="0" err="1">
              <a:solidFill>
                <a:schemeClr val="dk1"/>
              </a:solidFill>
            </a:rPr>
            <a:t>theo</a:t>
          </a:r>
          <a:r>
            <a:rPr lang="en-US" b="1" dirty="0">
              <a:solidFill>
                <a:schemeClr val="dk1"/>
              </a:solidFill>
            </a:rPr>
            <a:t> </a:t>
          </a:r>
          <a:r>
            <a:rPr lang="en-US" b="1" dirty="0" err="1">
              <a:solidFill>
                <a:schemeClr val="dk1"/>
              </a:solidFill>
            </a:rPr>
            <a:t>mùa</a:t>
          </a:r>
          <a:r>
            <a:rPr lang="en-US" b="1" dirty="0">
              <a:solidFill>
                <a:schemeClr val="dk1"/>
              </a:solidFill>
            </a:rPr>
            <a:t> </a:t>
          </a:r>
          <a:r>
            <a:rPr lang="en-US" b="1" dirty="0" err="1">
              <a:solidFill>
                <a:schemeClr val="dk1"/>
              </a:solidFill>
            </a:rPr>
            <a:t>vụ</a:t>
          </a:r>
          <a:r>
            <a:rPr lang="en-US" b="1" dirty="0">
              <a:solidFill>
                <a:schemeClr val="dk1"/>
              </a:solidFill>
            </a:rPr>
            <a:t> </a:t>
          </a:r>
          <a:r>
            <a:rPr lang="en-US" b="1" dirty="0" err="1">
              <a:solidFill>
                <a:schemeClr val="dk1"/>
              </a:solidFill>
            </a:rPr>
            <a:t>hoặc</a:t>
          </a:r>
          <a:r>
            <a:rPr lang="en-US" b="1" dirty="0">
              <a:solidFill>
                <a:schemeClr val="dk1"/>
              </a:solidFill>
            </a:rPr>
            <a:t> </a:t>
          </a:r>
          <a:r>
            <a:rPr lang="en-US" b="1" dirty="0" err="1">
              <a:solidFill>
                <a:schemeClr val="dk1"/>
              </a:solidFill>
            </a:rPr>
            <a:t>theo</a:t>
          </a:r>
          <a:r>
            <a:rPr lang="en-US" b="1" dirty="0">
              <a:solidFill>
                <a:schemeClr val="dk1"/>
              </a:solidFill>
            </a:rPr>
            <a:t> </a:t>
          </a:r>
          <a:r>
            <a:rPr lang="en-US" b="1" dirty="0" err="1">
              <a:solidFill>
                <a:schemeClr val="dk1"/>
              </a:solidFill>
            </a:rPr>
            <a:t>một</a:t>
          </a:r>
          <a:r>
            <a:rPr lang="en-US" b="1" dirty="0">
              <a:solidFill>
                <a:schemeClr val="dk1"/>
              </a:solidFill>
            </a:rPr>
            <a:t> </a:t>
          </a:r>
          <a:r>
            <a:rPr lang="en-US" b="1" dirty="0" err="1">
              <a:solidFill>
                <a:schemeClr val="dk1"/>
              </a:solidFill>
            </a:rPr>
            <a:t>công</a:t>
          </a:r>
          <a:r>
            <a:rPr lang="en-US" b="1" dirty="0">
              <a:solidFill>
                <a:schemeClr val="dk1"/>
              </a:solidFill>
            </a:rPr>
            <a:t> </a:t>
          </a:r>
          <a:r>
            <a:rPr lang="en-US" b="1" dirty="0" err="1">
              <a:solidFill>
                <a:schemeClr val="dk1"/>
              </a:solidFill>
            </a:rPr>
            <a:t>việc</a:t>
          </a:r>
          <a:r>
            <a:rPr lang="en-US" b="1" dirty="0">
              <a:solidFill>
                <a:schemeClr val="dk1"/>
              </a:solidFill>
            </a:rPr>
            <a:t> </a:t>
          </a:r>
          <a:r>
            <a:rPr lang="en-US" b="1" dirty="0" err="1">
              <a:solidFill>
                <a:schemeClr val="dk1"/>
              </a:solidFill>
            </a:rPr>
            <a:t>nhất</a:t>
          </a:r>
          <a:r>
            <a:rPr lang="en-US" b="1" dirty="0">
              <a:solidFill>
                <a:schemeClr val="dk1"/>
              </a:solidFill>
            </a:rPr>
            <a:t> </a:t>
          </a:r>
          <a:r>
            <a:rPr lang="en-US" b="1" dirty="0" err="1">
              <a:solidFill>
                <a:schemeClr val="dk1"/>
              </a:solidFill>
            </a:rPr>
            <a:t>định</a:t>
          </a:r>
          <a:r>
            <a:rPr lang="en-US" b="1" dirty="0">
              <a:solidFill>
                <a:schemeClr val="dk1"/>
              </a:solidFill>
            </a:rPr>
            <a:t> </a:t>
          </a:r>
          <a:r>
            <a:rPr lang="en-US" b="1" dirty="0" err="1">
              <a:solidFill>
                <a:schemeClr val="dk1"/>
              </a:solidFill>
            </a:rPr>
            <a:t>có</a:t>
          </a:r>
          <a:r>
            <a:rPr lang="en-US" b="1" dirty="0">
              <a:solidFill>
                <a:schemeClr val="dk1"/>
              </a:solidFill>
            </a:rPr>
            <a:t> </a:t>
          </a:r>
          <a:r>
            <a:rPr lang="en-US" b="1" dirty="0" err="1">
              <a:solidFill>
                <a:schemeClr val="dk1"/>
              </a:solidFill>
            </a:rPr>
            <a:t>thời</a:t>
          </a:r>
          <a:r>
            <a:rPr lang="en-US" b="1" dirty="0">
              <a:solidFill>
                <a:schemeClr val="dk1"/>
              </a:solidFill>
            </a:rPr>
            <a:t> </a:t>
          </a:r>
          <a:r>
            <a:rPr lang="en-US" b="1" dirty="0" err="1">
              <a:solidFill>
                <a:schemeClr val="dk1"/>
              </a:solidFill>
            </a:rPr>
            <a:t>hạn</a:t>
          </a:r>
          <a:r>
            <a:rPr lang="en-US" b="1" dirty="0">
              <a:solidFill>
                <a:schemeClr val="dk1"/>
              </a:solidFill>
            </a:rPr>
            <a:t> </a:t>
          </a:r>
          <a:r>
            <a:rPr lang="en-US" b="1" dirty="0" err="1">
              <a:solidFill>
                <a:schemeClr val="dk1"/>
              </a:solidFill>
            </a:rPr>
            <a:t>dưới</a:t>
          </a:r>
          <a:r>
            <a:rPr lang="en-US" b="1" dirty="0">
              <a:solidFill>
                <a:schemeClr val="dk1"/>
              </a:solidFill>
            </a:rPr>
            <a:t> 12 </a:t>
          </a:r>
          <a:r>
            <a:rPr lang="en-US" b="1" dirty="0" err="1">
              <a:solidFill>
                <a:schemeClr val="dk1"/>
              </a:solidFill>
            </a:rPr>
            <a:t>tháng</a:t>
          </a:r>
          <a:endParaRPr lang="en-US" b="1" dirty="0">
            <a:solidFill>
              <a:schemeClr val="dk1"/>
            </a:solidFill>
          </a:endParaRPr>
        </a:p>
      </dsp:txBody>
      <dsp:txXfrm rot="5400000">
        <a:off x="4006251" y="344335"/>
        <a:ext cx="1140130" cy="6696968"/>
      </dsp:txXfrm>
    </dsp:sp>
  </dsp:spTree>
</dsp:drawing>
</file>

<file path=ppt/diagrams/drawing1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964487" cy="5111080"/>
        <a:chOff x="0" y="0"/>
        <a:chExt cx="8964487" cy="5111080"/>
      </a:xfrm>
    </dsp:grpSpPr>
    <dsp:sp modelId="{A310A784-B300-4E68-BEE3-776F9C4C4F0A}">
      <dsp:nvSpPr>
        <dsp:cNvPr id="4" name="Freeform 3"/>
        <dsp:cNvSpPr/>
      </dsp:nvSpPr>
      <dsp:spPr bwMode="white">
        <a:xfrm>
          <a:off x="3903743" y="2144735"/>
          <a:ext cx="579537" cy="821610"/>
        </a:xfrm>
        <a:custGeom>
          <a:avLst/>
          <a:gdLst/>
          <a:ahLst/>
          <a:cxnLst/>
          <a:pathLst>
            <a:path w="913" h="1294">
              <a:moveTo>
                <a:pt x="0" y="0"/>
              </a:moveTo>
              <a:lnTo>
                <a:pt x="0" y="647"/>
              </a:lnTo>
              <a:lnTo>
                <a:pt x="913" y="647"/>
              </a:lnTo>
              <a:lnTo>
                <a:pt x="913" y="1294"/>
              </a:lnTo>
            </a:path>
          </a:pathLst>
        </a:custGeom>
        <a:ln>
          <a:tailEnd type="arrow" w="lg" len="med"/>
        </a:ln>
      </dsp:spPr>
      <dsp:style>
        <a:lnRef idx="3">
          <a:schemeClr val="accent6"/>
        </a:lnRef>
        <a:fillRef idx="0">
          <a:schemeClr val="accent6"/>
        </a:fillRef>
        <a:effectRef idx="2">
          <a:schemeClr val="accent6"/>
        </a:effectRef>
        <a:fontRef idx="minor">
          <a:schemeClr val="tx1"/>
        </a:fontRef>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en-US" sz="2400">
            <a:solidFill>
              <a:schemeClr val="lt2"/>
            </a:solidFill>
            <a:latin typeface="Times New Roman" panose="02020603050405020304" pitchFamily="18" charset="0"/>
            <a:cs typeface="Times New Roman" panose="02020603050405020304" pitchFamily="18" charset="0"/>
          </a:endParaRPr>
        </a:p>
      </dsp:txBody>
      <dsp:txXfrm>
        <a:off x="3903743" y="2144735"/>
        <a:ext cx="579537" cy="821610"/>
      </dsp:txXfrm>
    </dsp:sp>
    <dsp:sp modelId="{0ECF3442-E782-46D9-869E-86CE642C3FCB}">
      <dsp:nvSpPr>
        <dsp:cNvPr id="3" name="Rectangles 2"/>
        <dsp:cNvSpPr/>
      </dsp:nvSpPr>
      <dsp:spPr bwMode="white">
        <a:xfrm>
          <a:off x="1098903" y="-307"/>
          <a:ext cx="5609679" cy="2145042"/>
        </a:xfrm>
        <a:prstGeom prst="rect">
          <a:avLst/>
        </a:prstGeom>
        <a:sp3d prstMaterial="dkEdge">
          <a:bevelT w="8200" h="38100"/>
        </a:sp3d>
      </dsp:spPr>
      <dsp:style>
        <a:lnRef idx="2">
          <a:schemeClr val="accent6"/>
        </a:lnRef>
        <a:fillRef idx="1">
          <a:schemeClr val="lt1"/>
        </a:fillRef>
        <a:effectRef idx="0">
          <a:schemeClr val="accent6"/>
        </a:effectRef>
        <a:fontRef idx="minor">
          <a:schemeClr val="dk1"/>
        </a:fontRef>
      </dsp:style>
      <dsp:txBody>
        <a:bodyPr lIns="170688" tIns="170688" rIns="170688" bIns="17068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400" dirty="0">
              <a:latin typeface="Times New Roman" panose="02020603050405020304" pitchFamily="18" charset="0"/>
              <a:cs typeface="Times New Roman" panose="02020603050405020304" pitchFamily="18" charset="0"/>
            </a:rPr>
            <a:t>a) </a:t>
          </a:r>
          <a:r>
            <a:rPr lang="nl-NL" sz="2400" dirty="0"/>
            <a:t>Người lao động đang nghỉ hằng năm, nghỉ việc riêng và trường hợp nghỉ khác được NSDLĐ đồng ý</a:t>
          </a:r>
          <a:endParaRPr lang="en-US" sz="2400" dirty="0">
            <a:latin typeface="Times New Roman" panose="02020603050405020304" pitchFamily="18" charset="0"/>
            <a:cs typeface="Times New Roman" panose="02020603050405020304" pitchFamily="18" charset="0"/>
          </a:endParaRPr>
        </a:p>
      </dsp:txBody>
      <dsp:txXfrm>
        <a:off x="1098903" y="-307"/>
        <a:ext cx="5609679" cy="2145042"/>
      </dsp:txXfrm>
    </dsp:sp>
    <dsp:sp modelId="{5E1A530C-A670-47C6-832F-F5E3266FBB24}">
      <dsp:nvSpPr>
        <dsp:cNvPr id="5" name="Rectangles 4"/>
        <dsp:cNvSpPr/>
      </dsp:nvSpPr>
      <dsp:spPr bwMode="white">
        <a:xfrm>
          <a:off x="1098903" y="2966345"/>
          <a:ext cx="6768753" cy="2145042"/>
        </a:xfrm>
        <a:prstGeom prst="rect">
          <a:avLst/>
        </a:prstGeom>
        <a:sp3d prstMaterial="dkEdge">
          <a:bevelT w="8200" h="38100"/>
        </a:sp3d>
      </dsp:spPr>
      <dsp:style>
        <a:lnRef idx="2">
          <a:schemeClr val="accent6"/>
        </a:lnRef>
        <a:fillRef idx="1">
          <a:schemeClr val="lt1"/>
        </a:fillRef>
        <a:effectRef idx="0">
          <a:schemeClr val="accent6"/>
        </a:effectRef>
        <a:fontRef idx="minor">
          <a:schemeClr val="dk1"/>
        </a:fontRef>
      </dsp:style>
      <dsp:txBody>
        <a:bodyPr lIns="192024" tIns="192024" rIns="192024" bIns="192024"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700" b="0" kern="1200" dirty="0">
              <a:latin typeface="Times New Roman" panose="02020603050405020304" pitchFamily="18" charset="0"/>
              <a:cs typeface="Times New Roman" panose="02020603050405020304" pitchFamily="18" charset="0"/>
            </a:rPr>
            <a:t>b) </a:t>
          </a:r>
          <a:r>
            <a:rPr lang="vi-VN" sz="2700" kern="1200" dirty="0">
              <a:solidFill>
                <a:prstClr val="black"/>
              </a:solidFill>
              <a:latin typeface="Calibri" panose="020F0502020204030204"/>
              <a:ea typeface="+mn-ea"/>
              <a:cs typeface="+mn-cs"/>
            </a:rPr>
            <a:t>Người lao động </a:t>
          </a:r>
          <a:r>
            <a:rPr lang="nl-NL" sz="2700" kern="1200" dirty="0">
              <a:solidFill>
                <a:prstClr val="black"/>
              </a:solidFill>
              <a:latin typeface="Calibri" panose="020F0502020204030204"/>
              <a:ea typeface="+mn-ea"/>
              <a:cs typeface="+mn-cs"/>
            </a:rPr>
            <a:t>nữ mang</a:t>
          </a:r>
          <a:r>
            <a:rPr lang="vi-VN" sz="2700" kern="1200" dirty="0">
              <a:solidFill>
                <a:prstClr val="black"/>
              </a:solidFill>
              <a:latin typeface="Calibri" panose="020F0502020204030204"/>
              <a:ea typeface="+mn-ea"/>
              <a:cs typeface="+mn-cs"/>
            </a:rPr>
            <a:t> thai</a:t>
          </a:r>
          <a:r>
            <a:rPr lang="nl-NL" sz="2700" kern="1200" dirty="0">
              <a:solidFill>
                <a:prstClr val="black"/>
              </a:solidFill>
              <a:latin typeface="Calibri" panose="020F0502020204030204"/>
              <a:ea typeface="+mn-ea"/>
              <a:cs typeface="+mn-cs"/>
            </a:rPr>
            <a:t>; người lao động</a:t>
          </a:r>
          <a:r>
            <a:rPr lang="vi-VN" sz="2700" kern="1200" dirty="0">
              <a:solidFill>
                <a:prstClr val="black"/>
              </a:solidFill>
              <a:latin typeface="Calibri" panose="020F0502020204030204"/>
              <a:ea typeface="+mn-ea"/>
              <a:cs typeface="+mn-cs"/>
            </a:rPr>
            <a:t> đang </a:t>
          </a:r>
          <a:r>
            <a:rPr lang="nl-NL" sz="2700" kern="1200" dirty="0">
              <a:solidFill>
                <a:prstClr val="black"/>
              </a:solidFill>
              <a:latin typeface="Calibri" panose="020F0502020204030204"/>
              <a:ea typeface="+mn-ea"/>
              <a:cs typeface="+mn-cs"/>
            </a:rPr>
            <a:t>nghỉ thai sản hoặc </a:t>
          </a:r>
          <a:r>
            <a:rPr lang="vi-VN" sz="2700" kern="1200" dirty="0">
              <a:solidFill>
                <a:prstClr val="black"/>
              </a:solidFill>
              <a:latin typeface="Calibri" panose="020F0502020204030204"/>
              <a:ea typeface="+mn-ea"/>
              <a:cs typeface="+mn-cs"/>
            </a:rPr>
            <a:t>nuôi con dưới 12 tháng tuổi</a:t>
          </a:r>
          <a:endParaRPr lang="en-US" sz="2700" kern="1200" dirty="0">
            <a:solidFill>
              <a:prstClr val="black"/>
            </a:solidFill>
            <a:latin typeface="Calibri" panose="020F0502020204030204"/>
            <a:ea typeface="+mn-ea"/>
            <a:cs typeface="+mn-cs"/>
          </a:endParaRPr>
        </a:p>
      </dsp:txBody>
      <dsp:txXfrm>
        <a:off x="1098903" y="2966345"/>
        <a:ext cx="6768753" cy="2145042"/>
      </dsp:txXfrm>
    </dsp:sp>
  </dsp:spTree>
</dsp:drawing>
</file>

<file path=ppt/diagrams/drawing1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676456" cy="6165304"/>
        <a:chOff x="0" y="0"/>
        <a:chExt cx="8676456" cy="6165304"/>
      </a:xfrm>
    </dsp:grpSpPr>
    <dsp:sp modelId="{7EC52490-A18B-44B4-AD71-AE77A7F8252C}">
      <dsp:nvSpPr>
        <dsp:cNvPr id="3" name="Rounded Rectangle 2"/>
        <dsp:cNvSpPr/>
      </dsp:nvSpPr>
      <dsp:spPr bwMode="white">
        <a:xfrm>
          <a:off x="0" y="0"/>
          <a:ext cx="8676456" cy="1926658"/>
        </a:xfrm>
        <a:prstGeom prst="roundRect">
          <a:avLst>
            <a:gd name="adj" fmla="val 10000"/>
          </a:avLst>
        </a:prstGeom>
        <a:sp3d prstMaterial="dkEdge">
          <a:bevelT w="8200" h="38100"/>
        </a:sp3d>
      </dsp:spPr>
      <dsp:style>
        <a:lnRef idx="2">
          <a:schemeClr val="accent6"/>
        </a:lnRef>
        <a:fillRef idx="1">
          <a:schemeClr val="lt1"/>
        </a:fillRef>
        <a:effectRef idx="0">
          <a:schemeClr val="accent6"/>
        </a:effectRef>
        <a:fontRef idx="minor">
          <a:schemeClr val="dk1"/>
        </a:fontRef>
      </dsp:style>
      <dsp:txBody>
        <a:bodyPr lIns="87630" tIns="87630" rIns="87630" bIns="8763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2300" b="1" dirty="0">
              <a:solidFill>
                <a:srgbClr val="0000FF"/>
              </a:solidFill>
            </a:rPr>
            <a:t>NSDLĐ </a:t>
          </a:r>
          <a:r>
            <a:rPr lang="en-US" sz="2300" b="1" dirty="0" err="1">
              <a:solidFill>
                <a:srgbClr val="0000FF"/>
              </a:solidFill>
            </a:rPr>
            <a:t>đơn</a:t>
          </a:r>
          <a:r>
            <a:rPr lang="en-US" sz="2300" b="1" dirty="0">
              <a:solidFill>
                <a:srgbClr val="0000FF"/>
              </a:solidFill>
            </a:rPr>
            <a:t> </a:t>
          </a:r>
          <a:r>
            <a:rPr lang="en-US" sz="2300" b="1" dirty="0" err="1">
              <a:solidFill>
                <a:srgbClr val="0000FF"/>
              </a:solidFill>
            </a:rPr>
            <a:t>phương</a:t>
          </a:r>
          <a:r>
            <a:rPr lang="en-US" sz="2300" b="1" dirty="0">
              <a:solidFill>
                <a:srgbClr val="0000FF"/>
              </a:solidFill>
            </a:rPr>
            <a:t> </a:t>
          </a:r>
          <a:r>
            <a:rPr lang="en-US" sz="2300" b="1" dirty="0" err="1">
              <a:solidFill>
                <a:srgbClr val="0000FF"/>
              </a:solidFill>
            </a:rPr>
            <a:t>chấm</a:t>
          </a:r>
          <a:r>
            <a:rPr lang="en-US" sz="2300" b="1" dirty="0">
              <a:solidFill>
                <a:srgbClr val="0000FF"/>
              </a:solidFill>
            </a:rPr>
            <a:t> </a:t>
          </a:r>
          <a:r>
            <a:rPr lang="en-US" sz="2300" b="1" dirty="0" err="1">
              <a:solidFill>
                <a:srgbClr val="0000FF"/>
              </a:solidFill>
            </a:rPr>
            <a:t>dứt</a:t>
          </a:r>
          <a:r>
            <a:rPr lang="en-US" sz="2300" b="1" dirty="0">
              <a:solidFill>
                <a:srgbClr val="0000FF"/>
              </a:solidFill>
            </a:rPr>
            <a:t> HĐLĐ </a:t>
          </a:r>
          <a:r>
            <a:rPr lang="en-US" sz="2300" b="1" dirty="0" err="1">
              <a:solidFill>
                <a:srgbClr val="0000FF"/>
              </a:solidFill>
            </a:rPr>
            <a:t>trái</a:t>
          </a:r>
          <a:r>
            <a:rPr lang="en-US" sz="2300" b="1" dirty="0">
              <a:solidFill>
                <a:srgbClr val="0000FF"/>
              </a:solidFill>
            </a:rPr>
            <a:t> PL</a:t>
          </a:r>
          <a:endParaRPr lang="en-US" sz="2300" b="1" dirty="0">
            <a:solidFill>
              <a:srgbClr val="0000FF"/>
            </a:solidFill>
          </a:endParaRPr>
        </a:p>
        <a:p>
          <a:pPr marL="228600" lvl="1" indent="-228600">
            <a:lnSpc>
              <a:spcPct val="100000"/>
            </a:lnSpc>
            <a:spcBef>
              <a:spcPct val="0"/>
            </a:spcBef>
            <a:spcAft>
              <a:spcPct val="15000"/>
            </a:spcAft>
            <a:buChar char="•"/>
          </a:pPr>
          <a:r>
            <a:rPr lang="en-US" sz="2200" b="0" dirty="0" err="1">
              <a:solidFill>
                <a:srgbClr val="0000FF"/>
              </a:solidFill>
              <a:latin typeface="Times New Roman" panose="02020603050405020304" pitchFamily="18" charset="0"/>
              <a:cs typeface="Times New Roman" panose="02020603050405020304" pitchFamily="18" charset="0"/>
            </a:rPr>
            <a:t>Nhận</a:t>
          </a:r>
          <a:r>
            <a:rPr lang="en-US" sz="2200" b="0" dirty="0">
              <a:solidFill>
                <a:srgbClr val="0000FF"/>
              </a:solidFill>
              <a:latin typeface="Times New Roman" panose="02020603050405020304" pitchFamily="18" charset="0"/>
              <a:cs typeface="Times New Roman" panose="02020603050405020304" pitchFamily="18" charset="0"/>
            </a:rPr>
            <a:t> NLĐ </a:t>
          </a:r>
          <a:r>
            <a:rPr lang="en-US" sz="2200" b="0" dirty="0" err="1">
              <a:solidFill>
                <a:srgbClr val="0000FF"/>
              </a:solidFill>
              <a:latin typeface="Times New Roman" panose="02020603050405020304" pitchFamily="18" charset="0"/>
              <a:cs typeface="Times New Roman" panose="02020603050405020304" pitchFamily="18" charset="0"/>
            </a:rPr>
            <a:t>làm</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việc</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trở</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lại</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theo</a:t>
          </a:r>
          <a:r>
            <a:rPr lang="en-US" sz="2200" b="0" dirty="0">
              <a:solidFill>
                <a:srgbClr val="0000FF"/>
              </a:solidFill>
              <a:latin typeface="Times New Roman" panose="02020603050405020304" pitchFamily="18" charset="0"/>
              <a:cs typeface="Times New Roman" panose="02020603050405020304" pitchFamily="18" charset="0"/>
            </a:rPr>
            <a:t> HĐ </a:t>
          </a:r>
          <a:r>
            <a:rPr lang="en-US" sz="2200" b="0" dirty="0" err="1">
              <a:solidFill>
                <a:srgbClr val="0000FF"/>
              </a:solidFill>
              <a:latin typeface="Times New Roman" panose="02020603050405020304" pitchFamily="18" charset="0"/>
              <a:cs typeface="Times New Roman" panose="02020603050405020304" pitchFamily="18" charset="0"/>
            </a:rPr>
            <a:t>đã</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ký</a:t>
          </a:r>
          <a:endParaRPr lang="en-US" sz="2200" b="0" dirty="0">
            <a:solidFill>
              <a:srgbClr val="0000FF"/>
            </a:solidFill>
            <a:latin typeface="Times New Roman" panose="02020603050405020304" pitchFamily="18" charset="0"/>
            <a:cs typeface="Times New Roman" panose="02020603050405020304" pitchFamily="18" charset="0"/>
          </a:endParaRPr>
        </a:p>
        <a:p>
          <a:pPr marL="228600" lvl="1" indent="-228600">
            <a:lnSpc>
              <a:spcPct val="100000"/>
            </a:lnSpc>
            <a:spcBef>
              <a:spcPct val="0"/>
            </a:spcBef>
            <a:spcAft>
              <a:spcPct val="15000"/>
            </a:spcAft>
            <a:buChar char="•"/>
          </a:pPr>
          <a:r>
            <a:rPr lang="en-US" sz="2200" b="0" dirty="0" err="1">
              <a:solidFill>
                <a:srgbClr val="0000FF"/>
              </a:solidFill>
              <a:latin typeface="Times New Roman" panose="02020603050405020304" pitchFamily="18" charset="0"/>
              <a:cs typeface="Times New Roman" panose="02020603050405020304" pitchFamily="18" charset="0"/>
            </a:rPr>
            <a:t>Bồi</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thường</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thiệt</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hại</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một</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khoản</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tiền</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tương</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ứng</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với</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tiền</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lương</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và</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phụ</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cấp</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lượng</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trong</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những</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ngày</a:t>
          </a:r>
          <a:r>
            <a:rPr lang="en-US" sz="2200" b="0" dirty="0">
              <a:solidFill>
                <a:srgbClr val="0000FF"/>
              </a:solidFill>
              <a:latin typeface="Times New Roman" panose="02020603050405020304" pitchFamily="18" charset="0"/>
              <a:cs typeface="Times New Roman" panose="02020603050405020304" pitchFamily="18" charset="0"/>
            </a:rPr>
            <a:t> NLĐ </a:t>
          </a:r>
          <a:r>
            <a:rPr lang="en-US" sz="2200" b="0" dirty="0" err="1">
              <a:solidFill>
                <a:srgbClr val="0000FF"/>
              </a:solidFill>
              <a:latin typeface="Times New Roman" panose="02020603050405020304" pitchFamily="18" charset="0"/>
              <a:cs typeface="Times New Roman" panose="02020603050405020304" pitchFamily="18" charset="0"/>
            </a:rPr>
            <a:t>không</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được</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làm</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việc</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cộng</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với</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ít</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nhất</a:t>
          </a:r>
          <a:r>
            <a:rPr lang="en-US" sz="2200" b="0" dirty="0">
              <a:solidFill>
                <a:srgbClr val="0000FF"/>
              </a:solidFill>
              <a:latin typeface="Times New Roman" panose="02020603050405020304" pitchFamily="18" charset="0"/>
              <a:cs typeface="Times New Roman" panose="02020603050405020304" pitchFamily="18" charset="0"/>
            </a:rPr>
            <a:t> 2 </a:t>
          </a:r>
          <a:r>
            <a:rPr lang="en-US" sz="2200" b="0" dirty="0" err="1">
              <a:solidFill>
                <a:srgbClr val="0000FF"/>
              </a:solidFill>
              <a:latin typeface="Times New Roman" panose="02020603050405020304" pitchFamily="18" charset="0"/>
              <a:cs typeface="Times New Roman" panose="02020603050405020304" pitchFamily="18" charset="0"/>
            </a:rPr>
            <a:t>tháng</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tiền</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lương</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và</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phụ</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cấp</a:t>
          </a:r>
          <a:r>
            <a:rPr lang="en-US" sz="2200" b="0" dirty="0">
              <a:solidFill>
                <a:srgbClr val="0000FF"/>
              </a:solidFill>
              <a:latin typeface="Times New Roman" panose="02020603050405020304" pitchFamily="18" charset="0"/>
              <a:cs typeface="Times New Roman" panose="02020603050405020304" pitchFamily="18" charset="0"/>
            </a:rPr>
            <a:t> </a:t>
          </a:r>
          <a:r>
            <a:rPr lang="en-US" sz="2200" b="0" dirty="0" err="1">
              <a:solidFill>
                <a:srgbClr val="0000FF"/>
              </a:solidFill>
              <a:latin typeface="Times New Roman" panose="02020603050405020304" pitchFamily="18" charset="0"/>
              <a:cs typeface="Times New Roman" panose="02020603050405020304" pitchFamily="18" charset="0"/>
            </a:rPr>
            <a:t>lương</a:t>
          </a:r>
          <a:endParaRPr lang="en-US" sz="2200" b="0" dirty="0">
            <a:solidFill>
              <a:srgbClr val="0000FF"/>
            </a:solidFill>
            <a:latin typeface="Times New Roman" panose="02020603050405020304" pitchFamily="18" charset="0"/>
            <a:cs typeface="Times New Roman" panose="02020603050405020304" pitchFamily="18" charset="0"/>
          </a:endParaRPr>
        </a:p>
      </dsp:txBody>
      <dsp:txXfrm>
        <a:off x="0" y="0"/>
        <a:ext cx="8676456" cy="1926658"/>
      </dsp:txXfrm>
    </dsp:sp>
    <dsp:sp modelId="{D5E5202B-98E7-4049-A610-E3DA75314090}">
      <dsp:nvSpPr>
        <dsp:cNvPr id="4" name="Rounded Rectangle 3"/>
        <dsp:cNvSpPr/>
      </dsp:nvSpPr>
      <dsp:spPr bwMode="white">
        <a:xfrm>
          <a:off x="192666" y="192666"/>
          <a:ext cx="1735291" cy="1541326"/>
        </a:xfrm>
        <a:prstGeom prst="roundRect">
          <a:avLst>
            <a:gd name="adj" fmla="val 10000"/>
          </a:avLst>
        </a:prstGeom>
        <a:blipFill>
          <a:blip r:embed="rId1">
            <a:extLst>
              <a:ext uri="{28A0092B-C50C-407E-A947-70E740481C1C}">
                <a14:useLocalDpi xmlns:a14="http://schemas.microsoft.com/office/drawing/2010/main" val="0"/>
              </a:ext>
            </a:extLst>
          </a:blip>
          <a:srcRect/>
          <a:stretch>
            <a:fillRect t="-21000" b="-21000"/>
          </a:stretch>
        </a:blipFill>
      </dsp:spPr>
      <dsp:style>
        <a:lnRef idx="1">
          <a:schemeClr val="lt1"/>
        </a:lnRef>
        <a:fillRef idx="1">
          <a:schemeClr val="accent2">
            <a:tint val="50000"/>
          </a:schemeClr>
        </a:fillRef>
        <a:effectRef idx="1">
          <a:scrgbClr r="0" g="0" b="0"/>
        </a:effectRef>
        <a:fontRef idx="minor"/>
      </dsp:style>
      <dsp:txXfrm>
        <a:off x="192666" y="192666"/>
        <a:ext cx="1735291" cy="1541326"/>
      </dsp:txXfrm>
    </dsp:sp>
    <dsp:sp modelId="{D9977F1E-7F46-432E-A056-051576F8655D}">
      <dsp:nvSpPr>
        <dsp:cNvPr id="5" name="Rounded Rectangle 4"/>
        <dsp:cNvSpPr/>
      </dsp:nvSpPr>
      <dsp:spPr bwMode="white">
        <a:xfrm>
          <a:off x="0" y="2119323"/>
          <a:ext cx="8676456" cy="1926658"/>
        </a:xfrm>
        <a:prstGeom prst="roundRect">
          <a:avLst>
            <a:gd name="adj" fmla="val 10000"/>
          </a:avLst>
        </a:prstGeom>
        <a:sp3d prstMaterial="dkEdge">
          <a:bevelT w="8200" h="38100"/>
        </a:sp3d>
      </dsp:spPr>
      <dsp:style>
        <a:lnRef idx="2">
          <a:schemeClr val="accent6"/>
        </a:lnRef>
        <a:fillRef idx="1">
          <a:schemeClr val="lt1"/>
        </a:fillRef>
        <a:effectRef idx="0">
          <a:schemeClr val="accent6"/>
        </a:effectRef>
        <a:fontRef idx="minor">
          <a:schemeClr val="dk1"/>
        </a:fontRef>
      </dsp:style>
      <dsp:txBody>
        <a:bodyPr lIns="95250" tIns="95250" rIns="95250" bIns="9525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2500" b="1" dirty="0">
              <a:solidFill>
                <a:srgbClr val="0000FF"/>
              </a:solidFill>
            </a:rPr>
            <a:t>NLĐ </a:t>
          </a:r>
          <a:r>
            <a:rPr lang="en-US" sz="2500" b="1" dirty="0" err="1">
              <a:solidFill>
                <a:srgbClr val="0000FF"/>
              </a:solidFill>
            </a:rPr>
            <a:t>đơn</a:t>
          </a:r>
          <a:r>
            <a:rPr lang="en-US" sz="2500" b="1" dirty="0">
              <a:solidFill>
                <a:srgbClr val="0000FF"/>
              </a:solidFill>
            </a:rPr>
            <a:t> </a:t>
          </a:r>
          <a:r>
            <a:rPr lang="en-US" sz="2500" b="1" dirty="0" err="1">
              <a:solidFill>
                <a:srgbClr val="0000FF"/>
              </a:solidFill>
            </a:rPr>
            <a:t>phương</a:t>
          </a:r>
          <a:r>
            <a:rPr lang="en-US" sz="2500" b="1" dirty="0">
              <a:solidFill>
                <a:srgbClr val="0000FF"/>
              </a:solidFill>
            </a:rPr>
            <a:t> </a:t>
          </a:r>
          <a:r>
            <a:rPr lang="en-US" sz="2500" b="1" dirty="0" err="1">
              <a:solidFill>
                <a:srgbClr val="0000FF"/>
              </a:solidFill>
            </a:rPr>
            <a:t>chấm</a:t>
          </a:r>
          <a:r>
            <a:rPr lang="en-US" sz="2500" b="1" dirty="0">
              <a:solidFill>
                <a:srgbClr val="0000FF"/>
              </a:solidFill>
            </a:rPr>
            <a:t> </a:t>
          </a:r>
          <a:r>
            <a:rPr lang="en-US" sz="2500" b="1" dirty="0" err="1">
              <a:solidFill>
                <a:srgbClr val="0000FF"/>
              </a:solidFill>
            </a:rPr>
            <a:t>dứt</a:t>
          </a:r>
          <a:r>
            <a:rPr lang="en-US" sz="2500" b="1" dirty="0">
              <a:solidFill>
                <a:srgbClr val="0000FF"/>
              </a:solidFill>
            </a:rPr>
            <a:t> HĐLĐ </a:t>
          </a:r>
          <a:r>
            <a:rPr lang="en-US" sz="2500" b="1" dirty="0" err="1">
              <a:solidFill>
                <a:srgbClr val="0000FF"/>
              </a:solidFill>
            </a:rPr>
            <a:t>trái</a:t>
          </a:r>
          <a:r>
            <a:rPr lang="en-US" sz="2500" b="1" dirty="0">
              <a:solidFill>
                <a:srgbClr val="0000FF"/>
              </a:solidFill>
            </a:rPr>
            <a:t> PL</a:t>
          </a:r>
          <a:endParaRPr lang="en-US" sz="2500" b="1" dirty="0">
            <a:solidFill>
              <a:srgbClr val="0000FF"/>
            </a:solidFill>
          </a:endParaRPr>
        </a:p>
        <a:p>
          <a:pPr marL="228600" lvl="1" indent="-228600">
            <a:lnSpc>
              <a:spcPct val="100000"/>
            </a:lnSpc>
            <a:spcBef>
              <a:spcPct val="0"/>
            </a:spcBef>
            <a:spcAft>
              <a:spcPct val="15000"/>
            </a:spcAft>
            <a:buChar char="•"/>
          </a:pPr>
          <a:r>
            <a:rPr lang="en-US" sz="2500" dirty="0" err="1">
              <a:solidFill>
                <a:srgbClr val="0000FF"/>
              </a:solidFill>
              <a:latin typeface="Times New Roman" panose="02020603050405020304" pitchFamily="18" charset="0"/>
              <a:cs typeface="Times New Roman" panose="02020603050405020304" pitchFamily="18" charset="0"/>
            </a:rPr>
            <a:t>Không</a:t>
          </a:r>
          <a:r>
            <a:rPr lang="en-US" sz="2500" dirty="0">
              <a:solidFill>
                <a:srgbClr val="0000FF"/>
              </a:solidFill>
              <a:latin typeface="Times New Roman" panose="02020603050405020304" pitchFamily="18" charset="0"/>
              <a:cs typeface="Times New Roman" panose="02020603050405020304" pitchFamily="18" charset="0"/>
            </a:rPr>
            <a:t> </a:t>
          </a:r>
          <a:r>
            <a:rPr lang="en-US" sz="2500" dirty="0" err="1">
              <a:solidFill>
                <a:srgbClr val="0000FF"/>
              </a:solidFill>
              <a:latin typeface="Times New Roman" panose="02020603050405020304" pitchFamily="18" charset="0"/>
              <a:cs typeface="Times New Roman" panose="02020603050405020304" pitchFamily="18" charset="0"/>
            </a:rPr>
            <a:t>được</a:t>
          </a:r>
          <a:r>
            <a:rPr lang="en-US" sz="2500" dirty="0">
              <a:solidFill>
                <a:srgbClr val="0000FF"/>
              </a:solidFill>
              <a:latin typeface="Times New Roman" panose="02020603050405020304" pitchFamily="18" charset="0"/>
              <a:cs typeface="Times New Roman" panose="02020603050405020304" pitchFamily="18" charset="0"/>
            </a:rPr>
            <a:t> </a:t>
          </a:r>
          <a:r>
            <a:rPr lang="en-US" sz="2500" dirty="0" err="1">
              <a:solidFill>
                <a:srgbClr val="0000FF"/>
              </a:solidFill>
              <a:latin typeface="Times New Roman" panose="02020603050405020304" pitchFamily="18" charset="0"/>
              <a:cs typeface="Times New Roman" panose="02020603050405020304" pitchFamily="18" charset="0"/>
            </a:rPr>
            <a:t>trợ</a:t>
          </a:r>
          <a:r>
            <a:rPr lang="en-US" sz="2500" dirty="0">
              <a:solidFill>
                <a:srgbClr val="0000FF"/>
              </a:solidFill>
              <a:latin typeface="Times New Roman" panose="02020603050405020304" pitchFamily="18" charset="0"/>
              <a:cs typeface="Times New Roman" panose="02020603050405020304" pitchFamily="18" charset="0"/>
            </a:rPr>
            <a:t> </a:t>
          </a:r>
          <a:r>
            <a:rPr lang="en-US" sz="2500" dirty="0" err="1">
              <a:solidFill>
                <a:srgbClr val="0000FF"/>
              </a:solidFill>
              <a:latin typeface="Times New Roman" panose="02020603050405020304" pitchFamily="18" charset="0"/>
              <a:cs typeface="Times New Roman" panose="02020603050405020304" pitchFamily="18" charset="0"/>
            </a:rPr>
            <a:t>cấp</a:t>
          </a:r>
          <a:r>
            <a:rPr lang="en-US" sz="2500" dirty="0">
              <a:solidFill>
                <a:srgbClr val="0000FF"/>
              </a:solidFill>
              <a:latin typeface="Times New Roman" panose="02020603050405020304" pitchFamily="18" charset="0"/>
              <a:cs typeface="Times New Roman" panose="02020603050405020304" pitchFamily="18" charset="0"/>
            </a:rPr>
            <a:t> </a:t>
          </a:r>
          <a:r>
            <a:rPr lang="en-US" sz="2500" dirty="0" err="1">
              <a:solidFill>
                <a:srgbClr val="0000FF"/>
              </a:solidFill>
              <a:latin typeface="Times New Roman" panose="02020603050405020304" pitchFamily="18" charset="0"/>
              <a:cs typeface="Times New Roman" panose="02020603050405020304" pitchFamily="18" charset="0"/>
            </a:rPr>
            <a:t>thôi</a:t>
          </a:r>
          <a:r>
            <a:rPr lang="en-US" sz="2500" dirty="0">
              <a:solidFill>
                <a:srgbClr val="0000FF"/>
              </a:solidFill>
              <a:latin typeface="Times New Roman" panose="02020603050405020304" pitchFamily="18" charset="0"/>
              <a:cs typeface="Times New Roman" panose="02020603050405020304" pitchFamily="18" charset="0"/>
            </a:rPr>
            <a:t> </a:t>
          </a:r>
          <a:r>
            <a:rPr lang="en-US" sz="2500" dirty="0" err="1">
              <a:solidFill>
                <a:srgbClr val="0000FF"/>
              </a:solidFill>
              <a:latin typeface="Times New Roman" panose="02020603050405020304" pitchFamily="18" charset="0"/>
              <a:cs typeface="Times New Roman" panose="02020603050405020304" pitchFamily="18" charset="0"/>
            </a:rPr>
            <a:t>việc</a:t>
          </a:r>
          <a:endParaRPr lang="en-US" sz="2500" dirty="0">
            <a:solidFill>
              <a:srgbClr val="0000FF"/>
            </a:solidFill>
            <a:latin typeface="Times New Roman" panose="02020603050405020304" pitchFamily="18" charset="0"/>
            <a:cs typeface="Times New Roman" panose="02020603050405020304" pitchFamily="18" charset="0"/>
          </a:endParaRPr>
        </a:p>
        <a:p>
          <a:pPr marL="228600" lvl="1" indent="-228600">
            <a:lnSpc>
              <a:spcPct val="100000"/>
            </a:lnSpc>
            <a:spcBef>
              <a:spcPct val="0"/>
            </a:spcBef>
            <a:spcAft>
              <a:spcPct val="15000"/>
            </a:spcAft>
            <a:buChar char="•"/>
          </a:pPr>
          <a:r>
            <a:rPr lang="en-US" sz="2500" dirty="0" err="1">
              <a:solidFill>
                <a:srgbClr val="0000FF"/>
              </a:solidFill>
              <a:latin typeface="Times New Roman" panose="02020603050405020304" pitchFamily="18" charset="0"/>
              <a:cs typeface="Times New Roman" panose="02020603050405020304" pitchFamily="18" charset="0"/>
            </a:rPr>
            <a:t>Bồi</a:t>
          </a:r>
          <a:r>
            <a:rPr lang="en-US" sz="2500" dirty="0">
              <a:solidFill>
                <a:srgbClr val="0000FF"/>
              </a:solidFill>
              <a:latin typeface="Times New Roman" panose="02020603050405020304" pitchFamily="18" charset="0"/>
              <a:cs typeface="Times New Roman" panose="02020603050405020304" pitchFamily="18" charset="0"/>
            </a:rPr>
            <a:t> </a:t>
          </a:r>
          <a:r>
            <a:rPr lang="en-US" sz="2500" dirty="0" err="1">
              <a:solidFill>
                <a:srgbClr val="0000FF"/>
              </a:solidFill>
              <a:latin typeface="Times New Roman" panose="02020603050405020304" pitchFamily="18" charset="0"/>
              <a:cs typeface="Times New Roman" panose="02020603050405020304" pitchFamily="18" charset="0"/>
            </a:rPr>
            <a:t>thường</a:t>
          </a:r>
          <a:r>
            <a:rPr lang="en-US" sz="2500" dirty="0">
              <a:solidFill>
                <a:srgbClr val="0000FF"/>
              </a:solidFill>
              <a:latin typeface="Times New Roman" panose="02020603050405020304" pitchFamily="18" charset="0"/>
              <a:cs typeface="Times New Roman" panose="02020603050405020304" pitchFamily="18" charset="0"/>
            </a:rPr>
            <a:t> ½ </a:t>
          </a:r>
          <a:r>
            <a:rPr lang="en-US" sz="2500" dirty="0" err="1">
              <a:solidFill>
                <a:srgbClr val="0000FF"/>
              </a:solidFill>
              <a:latin typeface="Times New Roman" panose="02020603050405020304" pitchFamily="18" charset="0"/>
              <a:cs typeface="Times New Roman" panose="02020603050405020304" pitchFamily="18" charset="0"/>
            </a:rPr>
            <a:t>tháng</a:t>
          </a:r>
          <a:r>
            <a:rPr lang="en-US" sz="2500" dirty="0">
              <a:solidFill>
                <a:srgbClr val="0000FF"/>
              </a:solidFill>
              <a:latin typeface="Times New Roman" panose="02020603050405020304" pitchFamily="18" charset="0"/>
              <a:cs typeface="Times New Roman" panose="02020603050405020304" pitchFamily="18" charset="0"/>
            </a:rPr>
            <a:t> </a:t>
          </a:r>
          <a:r>
            <a:rPr lang="en-US" sz="2500" dirty="0" err="1">
              <a:solidFill>
                <a:srgbClr val="0000FF"/>
              </a:solidFill>
              <a:latin typeface="Times New Roman" panose="02020603050405020304" pitchFamily="18" charset="0"/>
              <a:cs typeface="Times New Roman" panose="02020603050405020304" pitchFamily="18" charset="0"/>
            </a:rPr>
            <a:t>tiền</a:t>
          </a:r>
          <a:r>
            <a:rPr lang="en-US" sz="2500" dirty="0">
              <a:solidFill>
                <a:srgbClr val="0000FF"/>
              </a:solidFill>
              <a:latin typeface="Times New Roman" panose="02020603050405020304" pitchFamily="18" charset="0"/>
              <a:cs typeface="Times New Roman" panose="02020603050405020304" pitchFamily="18" charset="0"/>
            </a:rPr>
            <a:t> </a:t>
          </a:r>
          <a:r>
            <a:rPr lang="en-US" sz="2500" dirty="0" err="1">
              <a:solidFill>
                <a:srgbClr val="0000FF"/>
              </a:solidFill>
              <a:latin typeface="Times New Roman" panose="02020603050405020304" pitchFamily="18" charset="0"/>
              <a:cs typeface="Times New Roman" panose="02020603050405020304" pitchFamily="18" charset="0"/>
            </a:rPr>
            <a:t>lương</a:t>
          </a:r>
          <a:r>
            <a:rPr lang="en-US" sz="2500" dirty="0">
              <a:solidFill>
                <a:srgbClr val="0000FF"/>
              </a:solidFill>
              <a:latin typeface="Times New Roman" panose="02020603050405020304" pitchFamily="18" charset="0"/>
              <a:cs typeface="Times New Roman" panose="02020603050405020304" pitchFamily="18" charset="0"/>
            </a:rPr>
            <a:t> + </a:t>
          </a:r>
          <a:r>
            <a:rPr lang="en-US" sz="2500" dirty="0" err="1">
              <a:solidFill>
                <a:srgbClr val="0000FF"/>
              </a:solidFill>
              <a:latin typeface="Times New Roman" panose="02020603050405020304" pitchFamily="18" charset="0"/>
              <a:cs typeface="Times New Roman" panose="02020603050405020304" pitchFamily="18" charset="0"/>
            </a:rPr>
            <a:t>phụ</a:t>
          </a:r>
          <a:r>
            <a:rPr lang="en-US" sz="2500" dirty="0">
              <a:solidFill>
                <a:srgbClr val="0000FF"/>
              </a:solidFill>
              <a:latin typeface="Times New Roman" panose="02020603050405020304" pitchFamily="18" charset="0"/>
              <a:cs typeface="Times New Roman" panose="02020603050405020304" pitchFamily="18" charset="0"/>
            </a:rPr>
            <a:t> </a:t>
          </a:r>
          <a:r>
            <a:rPr lang="en-US" sz="2500" dirty="0" err="1">
              <a:solidFill>
                <a:srgbClr val="0000FF"/>
              </a:solidFill>
              <a:latin typeface="Times New Roman" panose="02020603050405020304" pitchFamily="18" charset="0"/>
              <a:cs typeface="Times New Roman" panose="02020603050405020304" pitchFamily="18" charset="0"/>
            </a:rPr>
            <a:t>cấp</a:t>
          </a:r>
          <a:r>
            <a:rPr lang="en-US" sz="2500" dirty="0">
              <a:solidFill>
                <a:srgbClr val="0000FF"/>
              </a:solidFill>
              <a:latin typeface="Times New Roman" panose="02020603050405020304" pitchFamily="18" charset="0"/>
              <a:cs typeface="Times New Roman" panose="02020603050405020304" pitchFamily="18" charset="0"/>
            </a:rPr>
            <a:t>, </a:t>
          </a:r>
          <a:r>
            <a:rPr lang="en-US" sz="2500" dirty="0" err="1">
              <a:solidFill>
                <a:srgbClr val="0000FF"/>
              </a:solidFill>
              <a:latin typeface="Times New Roman" panose="02020603050405020304" pitchFamily="18" charset="0"/>
              <a:cs typeface="Times New Roman" panose="02020603050405020304" pitchFamily="18" charset="0"/>
            </a:rPr>
            <a:t>bồi</a:t>
          </a:r>
          <a:r>
            <a:rPr lang="en-US" sz="2500" dirty="0">
              <a:solidFill>
                <a:srgbClr val="0000FF"/>
              </a:solidFill>
              <a:latin typeface="Times New Roman" panose="02020603050405020304" pitchFamily="18" charset="0"/>
              <a:cs typeface="Times New Roman" panose="02020603050405020304" pitchFamily="18" charset="0"/>
            </a:rPr>
            <a:t> </a:t>
          </a:r>
          <a:r>
            <a:rPr lang="en-US" sz="2500" dirty="0" err="1">
              <a:solidFill>
                <a:srgbClr val="0000FF"/>
              </a:solidFill>
              <a:latin typeface="Times New Roman" panose="02020603050405020304" pitchFamily="18" charset="0"/>
              <a:cs typeface="Times New Roman" panose="02020603050405020304" pitchFamily="18" charset="0"/>
            </a:rPr>
            <a:t>thường</a:t>
          </a:r>
          <a:r>
            <a:rPr lang="en-US" sz="2500" dirty="0">
              <a:solidFill>
                <a:srgbClr val="0000FF"/>
              </a:solidFill>
              <a:latin typeface="Times New Roman" panose="02020603050405020304" pitchFamily="18" charset="0"/>
              <a:cs typeface="Times New Roman" panose="02020603050405020304" pitchFamily="18" charset="0"/>
            </a:rPr>
            <a:t> chi </a:t>
          </a:r>
          <a:r>
            <a:rPr lang="en-US" sz="2500" dirty="0" err="1">
              <a:solidFill>
                <a:srgbClr val="0000FF"/>
              </a:solidFill>
              <a:latin typeface="Times New Roman" panose="02020603050405020304" pitchFamily="18" charset="0"/>
              <a:cs typeface="Times New Roman" panose="02020603050405020304" pitchFamily="18" charset="0"/>
            </a:rPr>
            <a:t>phí</a:t>
          </a:r>
          <a:r>
            <a:rPr lang="en-US" sz="2500" dirty="0">
              <a:solidFill>
                <a:srgbClr val="0000FF"/>
              </a:solidFill>
              <a:latin typeface="Times New Roman" panose="02020603050405020304" pitchFamily="18" charset="0"/>
              <a:cs typeface="Times New Roman" panose="02020603050405020304" pitchFamily="18" charset="0"/>
            </a:rPr>
            <a:t> </a:t>
          </a:r>
          <a:r>
            <a:rPr lang="en-US" sz="2500" dirty="0" err="1">
              <a:solidFill>
                <a:srgbClr val="0000FF"/>
              </a:solidFill>
              <a:latin typeface="Times New Roman" panose="02020603050405020304" pitchFamily="18" charset="0"/>
              <a:cs typeface="Times New Roman" panose="02020603050405020304" pitchFamily="18" charset="0"/>
            </a:rPr>
            <a:t>đào</a:t>
          </a:r>
          <a:r>
            <a:rPr lang="en-US" sz="2500" dirty="0">
              <a:solidFill>
                <a:srgbClr val="0000FF"/>
              </a:solidFill>
              <a:latin typeface="Times New Roman" panose="02020603050405020304" pitchFamily="18" charset="0"/>
              <a:cs typeface="Times New Roman" panose="02020603050405020304" pitchFamily="18" charset="0"/>
            </a:rPr>
            <a:t> </a:t>
          </a:r>
          <a:r>
            <a:rPr lang="en-US" sz="2500" dirty="0" err="1">
              <a:solidFill>
                <a:srgbClr val="0000FF"/>
              </a:solidFill>
              <a:latin typeface="Times New Roman" panose="02020603050405020304" pitchFamily="18" charset="0"/>
              <a:cs typeface="Times New Roman" panose="02020603050405020304" pitchFamily="18" charset="0"/>
            </a:rPr>
            <a:t>tạo</a:t>
          </a:r>
          <a:r>
            <a:rPr lang="en-US" sz="2500" dirty="0">
              <a:solidFill>
                <a:srgbClr val="0000FF"/>
              </a:solidFill>
              <a:latin typeface="Times New Roman" panose="02020603050405020304" pitchFamily="18" charset="0"/>
              <a:cs typeface="Times New Roman" panose="02020603050405020304" pitchFamily="18" charset="0"/>
            </a:rPr>
            <a:t> (</a:t>
          </a:r>
          <a:r>
            <a:rPr lang="en-US" sz="2500" dirty="0" err="1">
              <a:solidFill>
                <a:srgbClr val="0000FF"/>
              </a:solidFill>
              <a:latin typeface="Times New Roman" panose="02020603050405020304" pitchFamily="18" charset="0"/>
              <a:cs typeface="Times New Roman" panose="02020603050405020304" pitchFamily="18" charset="0"/>
            </a:rPr>
            <a:t>nếu</a:t>
          </a:r>
          <a:r>
            <a:rPr lang="en-US" sz="2500" dirty="0">
              <a:solidFill>
                <a:srgbClr val="0000FF"/>
              </a:solidFill>
              <a:latin typeface="Times New Roman" panose="02020603050405020304" pitchFamily="18" charset="0"/>
              <a:cs typeface="Times New Roman" panose="02020603050405020304" pitchFamily="18" charset="0"/>
            </a:rPr>
            <a:t> </a:t>
          </a:r>
          <a:r>
            <a:rPr lang="en-US" sz="2500" dirty="0" err="1">
              <a:solidFill>
                <a:srgbClr val="0000FF"/>
              </a:solidFill>
              <a:latin typeface="Times New Roman" panose="02020603050405020304" pitchFamily="18" charset="0"/>
              <a:cs typeface="Times New Roman" panose="02020603050405020304" pitchFamily="18" charset="0"/>
            </a:rPr>
            <a:t>có</a:t>
          </a:r>
          <a:r>
            <a:rPr lang="en-US" sz="2500" dirty="0">
              <a:solidFill>
                <a:srgbClr val="0000FF"/>
              </a:solidFill>
              <a:latin typeface="Times New Roman" panose="02020603050405020304" pitchFamily="18" charset="0"/>
              <a:cs typeface="Times New Roman" panose="02020603050405020304" pitchFamily="18" charset="0"/>
            </a:rPr>
            <a:t>)</a:t>
          </a:r>
        </a:p>
      </dsp:txBody>
      <dsp:txXfrm>
        <a:off x="0" y="2119323"/>
        <a:ext cx="8676456" cy="1926658"/>
      </dsp:txXfrm>
    </dsp:sp>
    <dsp:sp modelId="{13FC66BB-5033-43EF-95F6-4E820BEA5B19}">
      <dsp:nvSpPr>
        <dsp:cNvPr id="6" name="Rounded Rectangle 5"/>
        <dsp:cNvSpPr/>
      </dsp:nvSpPr>
      <dsp:spPr bwMode="white">
        <a:xfrm>
          <a:off x="192666" y="2311989"/>
          <a:ext cx="1735291" cy="1541326"/>
        </a:xfrm>
        <a:prstGeom prst="roundRect">
          <a:avLst>
            <a:gd name="adj" fmla="val 10000"/>
          </a:avLst>
        </a:prstGeom>
        <a:blipFill>
          <a:blip r:embed="rId2" cstate="print">
            <a:extLst>
              <a:ext uri="{28A0092B-C50C-407E-A947-70E740481C1C}">
                <a14:useLocalDpi xmlns:a14="http://schemas.microsoft.com/office/drawing/2010/main" val="0"/>
              </a:ext>
            </a:extLst>
          </a:blip>
          <a:srcRect/>
          <a:stretch>
            <a:fillRect l="-30000" r="-30000"/>
          </a:stretch>
        </a:blipFill>
      </dsp:spPr>
      <dsp:style>
        <a:lnRef idx="1">
          <a:schemeClr val="lt1"/>
        </a:lnRef>
        <a:fillRef idx="1">
          <a:schemeClr val="accent2">
            <a:tint val="50000"/>
          </a:schemeClr>
        </a:fillRef>
        <a:effectRef idx="1">
          <a:scrgbClr r="0" g="0" b="0"/>
        </a:effectRef>
        <a:fontRef idx="minor"/>
      </dsp:style>
      <dsp:txXfrm>
        <a:off x="192666" y="2311989"/>
        <a:ext cx="1735291" cy="1541326"/>
      </dsp:txXfrm>
    </dsp:sp>
    <dsp:sp modelId="{7394FE41-05B2-4C3D-AC02-83A302C3C81D}">
      <dsp:nvSpPr>
        <dsp:cNvPr id="7" name="Rounded Rectangle 6"/>
        <dsp:cNvSpPr/>
      </dsp:nvSpPr>
      <dsp:spPr bwMode="white">
        <a:xfrm>
          <a:off x="0" y="4238647"/>
          <a:ext cx="8676456" cy="1926658"/>
        </a:xfrm>
        <a:prstGeom prst="roundRect">
          <a:avLst>
            <a:gd name="adj" fmla="val 10000"/>
          </a:avLst>
        </a:prstGeom>
        <a:sp3d prstMaterial="dkEdge">
          <a:bevelT w="8200" h="38100"/>
        </a:sp3d>
      </dsp:spPr>
      <dsp:style>
        <a:lnRef idx="2">
          <a:schemeClr val="accent6"/>
        </a:lnRef>
        <a:fillRef idx="1">
          <a:schemeClr val="lt1"/>
        </a:fillRef>
        <a:effectRef idx="0">
          <a:schemeClr val="accent6"/>
        </a:effectRef>
        <a:fontRef idx="minor">
          <a:schemeClr val="dk1"/>
        </a:fontRef>
      </dsp:style>
      <dsp:txBody>
        <a:bodyPr lIns="106680" tIns="106680" rIns="106680" bIns="1066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2800" b="1" dirty="0">
              <a:solidFill>
                <a:srgbClr val="0000FF"/>
              </a:solidFill>
              <a:latin typeface="Times New Roman" panose="02020603050405020304" pitchFamily="18" charset="0"/>
              <a:cs typeface="Times New Roman" panose="02020603050405020304" pitchFamily="18" charset="0"/>
            </a:rPr>
            <a:t>Vi </a:t>
          </a:r>
          <a:r>
            <a:rPr lang="en-US" sz="2800" b="1" dirty="0" err="1">
              <a:solidFill>
                <a:srgbClr val="0000FF"/>
              </a:solidFill>
              <a:latin typeface="Times New Roman" panose="02020603050405020304" pitchFamily="18" charset="0"/>
              <a:cs typeface="Times New Roman" panose="02020603050405020304" pitchFamily="18" charset="0"/>
            </a:rPr>
            <a:t>phạm</a:t>
          </a:r>
          <a:r>
            <a:rPr lang="en-US" sz="2800" b="1" dirty="0">
              <a:solidFill>
                <a:srgbClr val="0000FF"/>
              </a:solidFill>
              <a:latin typeface="Times New Roman" panose="02020603050405020304" pitchFamily="18" charset="0"/>
              <a:cs typeface="Times New Roman" panose="02020603050405020304" pitchFamily="18" charset="0"/>
            </a:rPr>
            <a:t> </a:t>
          </a:r>
          <a:r>
            <a:rPr lang="en-US" sz="2800" b="1" dirty="0" err="1">
              <a:solidFill>
                <a:srgbClr val="0000FF"/>
              </a:solidFill>
              <a:latin typeface="Times New Roman" panose="02020603050405020304" pitchFamily="18" charset="0"/>
              <a:cs typeface="Times New Roman" panose="02020603050405020304" pitchFamily="18" charset="0"/>
            </a:rPr>
            <a:t>thời</a:t>
          </a:r>
          <a:r>
            <a:rPr lang="en-US" sz="2800" b="1" dirty="0">
              <a:solidFill>
                <a:srgbClr val="0000FF"/>
              </a:solidFill>
              <a:latin typeface="Times New Roman" panose="02020603050405020304" pitchFamily="18" charset="0"/>
              <a:cs typeface="Times New Roman" panose="02020603050405020304" pitchFamily="18" charset="0"/>
            </a:rPr>
            <a:t> </a:t>
          </a:r>
          <a:r>
            <a:rPr lang="en-US" sz="2800" b="1" dirty="0" err="1">
              <a:solidFill>
                <a:srgbClr val="0000FF"/>
              </a:solidFill>
              <a:latin typeface="Times New Roman" panose="02020603050405020304" pitchFamily="18" charset="0"/>
              <a:cs typeface="Times New Roman" panose="02020603050405020304" pitchFamily="18" charset="0"/>
            </a:rPr>
            <a:t>hạn</a:t>
          </a:r>
          <a:r>
            <a:rPr lang="en-US" sz="2800" b="1" dirty="0">
              <a:solidFill>
                <a:srgbClr val="0000FF"/>
              </a:solidFill>
              <a:latin typeface="Times New Roman" panose="02020603050405020304" pitchFamily="18" charset="0"/>
              <a:cs typeface="Times New Roman" panose="02020603050405020304" pitchFamily="18" charset="0"/>
            </a:rPr>
            <a:t> </a:t>
          </a:r>
          <a:r>
            <a:rPr lang="en-US" sz="2800" b="1" dirty="0" err="1">
              <a:solidFill>
                <a:srgbClr val="0000FF"/>
              </a:solidFill>
              <a:latin typeface="Times New Roman" panose="02020603050405020304" pitchFamily="18" charset="0"/>
              <a:cs typeface="Times New Roman" panose="02020603050405020304" pitchFamily="18" charset="0"/>
            </a:rPr>
            <a:t>báo</a:t>
          </a:r>
          <a:r>
            <a:rPr lang="en-US" sz="2800" b="1" dirty="0">
              <a:solidFill>
                <a:srgbClr val="0000FF"/>
              </a:solidFill>
              <a:latin typeface="Times New Roman" panose="02020603050405020304" pitchFamily="18" charset="0"/>
              <a:cs typeface="Times New Roman" panose="02020603050405020304" pitchFamily="18" charset="0"/>
            </a:rPr>
            <a:t> </a:t>
          </a:r>
          <a:r>
            <a:rPr lang="en-US" sz="2800" b="1" dirty="0" err="1">
              <a:solidFill>
                <a:srgbClr val="0000FF"/>
              </a:solidFill>
              <a:latin typeface="Times New Roman" panose="02020603050405020304" pitchFamily="18" charset="0"/>
              <a:cs typeface="Times New Roman" panose="02020603050405020304" pitchFamily="18" charset="0"/>
            </a:rPr>
            <a:t>trước</a:t>
          </a:r>
          <a:endParaRPr lang="en-US" sz="2800" b="1" dirty="0">
            <a:solidFill>
              <a:srgbClr val="0000FF"/>
            </a:solidFill>
            <a:latin typeface="Times New Roman" panose="02020603050405020304" pitchFamily="18" charset="0"/>
            <a:cs typeface="Times New Roman" panose="02020603050405020304" pitchFamily="18" charset="0"/>
          </a:endParaRPr>
        </a:p>
        <a:p>
          <a:pPr marL="228600" lvl="1" indent="-228600">
            <a:lnSpc>
              <a:spcPct val="100000"/>
            </a:lnSpc>
            <a:spcBef>
              <a:spcPct val="0"/>
            </a:spcBef>
            <a:spcAft>
              <a:spcPct val="15000"/>
            </a:spcAft>
            <a:buChar char="•"/>
          </a:pPr>
          <a:r>
            <a:rPr lang="en-US" sz="2600" dirty="0" err="1">
              <a:solidFill>
                <a:srgbClr val="0000FF"/>
              </a:solidFill>
              <a:latin typeface="Times New Roman" panose="02020603050405020304" pitchFamily="18" charset="0"/>
              <a:cs typeface="Times New Roman" panose="02020603050405020304" pitchFamily="18" charset="0"/>
            </a:rPr>
            <a:t>Bên</a:t>
          </a:r>
          <a:r>
            <a:rPr lang="en-US" sz="2600" dirty="0">
              <a:solidFill>
                <a:srgbClr val="0000FF"/>
              </a:solidFill>
              <a:latin typeface="Times New Roman" panose="02020603050405020304" pitchFamily="18" charset="0"/>
              <a:cs typeface="Times New Roman" panose="02020603050405020304" pitchFamily="18" charset="0"/>
            </a:rPr>
            <a:t> vi </a:t>
          </a:r>
          <a:r>
            <a:rPr lang="en-US" sz="2600" dirty="0" err="1">
              <a:solidFill>
                <a:srgbClr val="0000FF"/>
              </a:solidFill>
              <a:latin typeface="Times New Roman" panose="02020603050405020304" pitchFamily="18" charset="0"/>
              <a:cs typeface="Times New Roman" panose="02020603050405020304" pitchFamily="18" charset="0"/>
            </a:rPr>
            <a:t>phạm</a:t>
          </a:r>
          <a:r>
            <a:rPr lang="en-US" sz="2600" dirty="0">
              <a:solidFill>
                <a:srgbClr val="0000FF"/>
              </a:solidFill>
              <a:latin typeface="Times New Roman" panose="02020603050405020304" pitchFamily="18" charset="0"/>
              <a:cs typeface="Times New Roman" panose="02020603050405020304" pitchFamily="18" charset="0"/>
            </a:rPr>
            <a:t> </a:t>
          </a:r>
          <a:r>
            <a:rPr lang="en-US" sz="2600" dirty="0" err="1">
              <a:solidFill>
                <a:srgbClr val="0000FF"/>
              </a:solidFill>
              <a:latin typeface="Times New Roman" panose="02020603050405020304" pitchFamily="18" charset="0"/>
              <a:cs typeface="Times New Roman" panose="02020603050405020304" pitchFamily="18" charset="0"/>
            </a:rPr>
            <a:t>bồi</a:t>
          </a:r>
          <a:r>
            <a:rPr lang="en-US" sz="2600" dirty="0">
              <a:solidFill>
                <a:srgbClr val="0000FF"/>
              </a:solidFill>
              <a:latin typeface="Times New Roman" panose="02020603050405020304" pitchFamily="18" charset="0"/>
              <a:cs typeface="Times New Roman" panose="02020603050405020304" pitchFamily="18" charset="0"/>
            </a:rPr>
            <a:t> </a:t>
          </a:r>
          <a:r>
            <a:rPr lang="en-US" sz="2600" dirty="0" err="1">
              <a:solidFill>
                <a:srgbClr val="0000FF"/>
              </a:solidFill>
              <a:latin typeface="Times New Roman" panose="02020603050405020304" pitchFamily="18" charset="0"/>
              <a:cs typeface="Times New Roman" panose="02020603050405020304" pitchFamily="18" charset="0"/>
            </a:rPr>
            <a:t>thường</a:t>
          </a:r>
          <a:r>
            <a:rPr lang="en-US" sz="2600" dirty="0">
              <a:solidFill>
                <a:srgbClr val="0000FF"/>
              </a:solidFill>
              <a:latin typeface="Times New Roman" panose="02020603050405020304" pitchFamily="18" charset="0"/>
              <a:cs typeface="Times New Roman" panose="02020603050405020304" pitchFamily="18" charset="0"/>
            </a:rPr>
            <a:t> 1 </a:t>
          </a:r>
          <a:r>
            <a:rPr lang="en-US" sz="2600" dirty="0" err="1">
              <a:solidFill>
                <a:srgbClr val="0000FF"/>
              </a:solidFill>
              <a:latin typeface="Times New Roman" panose="02020603050405020304" pitchFamily="18" charset="0"/>
              <a:cs typeface="Times New Roman" panose="02020603050405020304" pitchFamily="18" charset="0"/>
            </a:rPr>
            <a:t>khoản</a:t>
          </a:r>
          <a:r>
            <a:rPr lang="en-US" sz="2600" dirty="0">
              <a:solidFill>
                <a:srgbClr val="0000FF"/>
              </a:solidFill>
              <a:latin typeface="Times New Roman" panose="02020603050405020304" pitchFamily="18" charset="0"/>
              <a:cs typeface="Times New Roman" panose="02020603050405020304" pitchFamily="18" charset="0"/>
            </a:rPr>
            <a:t> </a:t>
          </a:r>
          <a:r>
            <a:rPr lang="en-US" sz="2600" dirty="0" err="1">
              <a:solidFill>
                <a:srgbClr val="0000FF"/>
              </a:solidFill>
              <a:latin typeface="Times New Roman" panose="02020603050405020304" pitchFamily="18" charset="0"/>
              <a:cs typeface="Times New Roman" panose="02020603050405020304" pitchFamily="18" charset="0"/>
            </a:rPr>
            <a:t>tiền</a:t>
          </a:r>
          <a:r>
            <a:rPr lang="en-US" sz="2600" dirty="0">
              <a:solidFill>
                <a:srgbClr val="0000FF"/>
              </a:solidFill>
              <a:latin typeface="Times New Roman" panose="02020603050405020304" pitchFamily="18" charset="0"/>
              <a:cs typeface="Times New Roman" panose="02020603050405020304" pitchFamily="18" charset="0"/>
            </a:rPr>
            <a:t> </a:t>
          </a:r>
          <a:r>
            <a:rPr lang="en-US" sz="2600" dirty="0" err="1">
              <a:solidFill>
                <a:srgbClr val="0000FF"/>
              </a:solidFill>
              <a:latin typeface="Times New Roman" panose="02020603050405020304" pitchFamily="18" charset="0"/>
              <a:cs typeface="Times New Roman" panose="02020603050405020304" pitchFamily="18" charset="0"/>
            </a:rPr>
            <a:t>tương</a:t>
          </a:r>
          <a:r>
            <a:rPr lang="en-US" sz="2600" dirty="0">
              <a:solidFill>
                <a:srgbClr val="0000FF"/>
              </a:solidFill>
              <a:latin typeface="Times New Roman" panose="02020603050405020304" pitchFamily="18" charset="0"/>
              <a:cs typeface="Times New Roman" panose="02020603050405020304" pitchFamily="18" charset="0"/>
            </a:rPr>
            <a:t> </a:t>
          </a:r>
          <a:r>
            <a:rPr lang="en-US" sz="2600" dirty="0" err="1">
              <a:solidFill>
                <a:srgbClr val="0000FF"/>
              </a:solidFill>
              <a:latin typeface="Times New Roman" panose="02020603050405020304" pitchFamily="18" charset="0"/>
              <a:cs typeface="Times New Roman" panose="02020603050405020304" pitchFamily="18" charset="0"/>
            </a:rPr>
            <a:t>ứng</a:t>
          </a:r>
          <a:r>
            <a:rPr lang="en-US" sz="2600" dirty="0">
              <a:solidFill>
                <a:srgbClr val="0000FF"/>
              </a:solidFill>
              <a:latin typeface="Times New Roman" panose="02020603050405020304" pitchFamily="18" charset="0"/>
              <a:cs typeface="Times New Roman" panose="02020603050405020304" pitchFamily="18" charset="0"/>
            </a:rPr>
            <a:t> </a:t>
          </a:r>
          <a:r>
            <a:rPr lang="en-US" sz="2600" dirty="0" err="1">
              <a:solidFill>
                <a:srgbClr val="0000FF"/>
              </a:solidFill>
              <a:latin typeface="Times New Roman" panose="02020603050405020304" pitchFamily="18" charset="0"/>
              <a:cs typeface="Times New Roman" panose="02020603050405020304" pitchFamily="18" charset="0"/>
            </a:rPr>
            <a:t>tiền</a:t>
          </a:r>
          <a:r>
            <a:rPr lang="en-US" sz="2600" dirty="0">
              <a:solidFill>
                <a:srgbClr val="0000FF"/>
              </a:solidFill>
              <a:latin typeface="Times New Roman" panose="02020603050405020304" pitchFamily="18" charset="0"/>
              <a:cs typeface="Times New Roman" panose="02020603050405020304" pitchFamily="18" charset="0"/>
            </a:rPr>
            <a:t> </a:t>
          </a:r>
          <a:r>
            <a:rPr lang="en-US" sz="2600" dirty="0" err="1">
              <a:solidFill>
                <a:srgbClr val="0000FF"/>
              </a:solidFill>
              <a:latin typeface="Times New Roman" panose="02020603050405020304" pitchFamily="18" charset="0"/>
              <a:cs typeface="Times New Roman" panose="02020603050405020304" pitchFamily="18" charset="0"/>
            </a:rPr>
            <a:t>lương</a:t>
          </a:r>
          <a:r>
            <a:rPr lang="en-US" sz="2600" dirty="0">
              <a:solidFill>
                <a:srgbClr val="0000FF"/>
              </a:solidFill>
              <a:latin typeface="Times New Roman" panose="02020603050405020304" pitchFamily="18" charset="0"/>
              <a:cs typeface="Times New Roman" panose="02020603050405020304" pitchFamily="18" charset="0"/>
            </a:rPr>
            <a:t> </a:t>
          </a:r>
          <a:r>
            <a:rPr lang="en-US" sz="2600" dirty="0" err="1">
              <a:solidFill>
                <a:srgbClr val="0000FF"/>
              </a:solidFill>
              <a:latin typeface="Times New Roman" panose="02020603050405020304" pitchFamily="18" charset="0"/>
              <a:cs typeface="Times New Roman" panose="02020603050405020304" pitchFamily="18" charset="0"/>
            </a:rPr>
            <a:t>của</a:t>
          </a:r>
          <a:r>
            <a:rPr lang="en-US" sz="2600" dirty="0">
              <a:solidFill>
                <a:srgbClr val="0000FF"/>
              </a:solidFill>
              <a:latin typeface="Times New Roman" panose="02020603050405020304" pitchFamily="18" charset="0"/>
              <a:cs typeface="Times New Roman" panose="02020603050405020304" pitchFamily="18" charset="0"/>
            </a:rPr>
            <a:t> </a:t>
          </a:r>
          <a:r>
            <a:rPr lang="en-US" sz="2600" dirty="0" err="1">
              <a:solidFill>
                <a:srgbClr val="0000FF"/>
              </a:solidFill>
              <a:latin typeface="Times New Roman" panose="02020603050405020304" pitchFamily="18" charset="0"/>
              <a:cs typeface="Times New Roman" panose="02020603050405020304" pitchFamily="18" charset="0"/>
            </a:rPr>
            <a:t>những</a:t>
          </a:r>
          <a:r>
            <a:rPr lang="en-US" sz="2600" dirty="0">
              <a:solidFill>
                <a:srgbClr val="0000FF"/>
              </a:solidFill>
              <a:latin typeface="Times New Roman" panose="02020603050405020304" pitchFamily="18" charset="0"/>
              <a:cs typeface="Times New Roman" panose="02020603050405020304" pitchFamily="18" charset="0"/>
            </a:rPr>
            <a:t> </a:t>
          </a:r>
          <a:r>
            <a:rPr lang="en-US" sz="2600" dirty="0" err="1">
              <a:solidFill>
                <a:srgbClr val="0000FF"/>
              </a:solidFill>
              <a:latin typeface="Times New Roman" panose="02020603050405020304" pitchFamily="18" charset="0"/>
              <a:cs typeface="Times New Roman" panose="02020603050405020304" pitchFamily="18" charset="0"/>
            </a:rPr>
            <a:t>ngày</a:t>
          </a:r>
          <a:r>
            <a:rPr lang="en-US" sz="2600" dirty="0">
              <a:solidFill>
                <a:srgbClr val="0000FF"/>
              </a:solidFill>
              <a:latin typeface="Times New Roman" panose="02020603050405020304" pitchFamily="18" charset="0"/>
              <a:cs typeface="Times New Roman" panose="02020603050405020304" pitchFamily="18" charset="0"/>
            </a:rPr>
            <a:t> </a:t>
          </a:r>
          <a:r>
            <a:rPr lang="en-US" sz="2600" dirty="0" err="1">
              <a:solidFill>
                <a:srgbClr val="0000FF"/>
              </a:solidFill>
              <a:latin typeface="Times New Roman" panose="02020603050405020304" pitchFamily="18" charset="0"/>
              <a:cs typeface="Times New Roman" panose="02020603050405020304" pitchFamily="18" charset="0"/>
            </a:rPr>
            <a:t>không</a:t>
          </a:r>
          <a:r>
            <a:rPr lang="en-US" sz="2600" dirty="0">
              <a:solidFill>
                <a:srgbClr val="0000FF"/>
              </a:solidFill>
              <a:latin typeface="Times New Roman" panose="02020603050405020304" pitchFamily="18" charset="0"/>
              <a:cs typeface="Times New Roman" panose="02020603050405020304" pitchFamily="18" charset="0"/>
            </a:rPr>
            <a:t> </a:t>
          </a:r>
          <a:r>
            <a:rPr lang="en-US" sz="2600" dirty="0" err="1">
              <a:solidFill>
                <a:srgbClr val="0000FF"/>
              </a:solidFill>
              <a:latin typeface="Times New Roman" panose="02020603050405020304" pitchFamily="18" charset="0"/>
              <a:cs typeface="Times New Roman" panose="02020603050405020304" pitchFamily="18" charset="0"/>
            </a:rPr>
            <a:t>báo</a:t>
          </a:r>
          <a:r>
            <a:rPr lang="en-US" sz="2600" dirty="0">
              <a:solidFill>
                <a:srgbClr val="0000FF"/>
              </a:solidFill>
              <a:latin typeface="Times New Roman" panose="02020603050405020304" pitchFamily="18" charset="0"/>
              <a:cs typeface="Times New Roman" panose="02020603050405020304" pitchFamily="18" charset="0"/>
            </a:rPr>
            <a:t> </a:t>
          </a:r>
          <a:r>
            <a:rPr lang="en-US" sz="2600" dirty="0" err="1">
              <a:solidFill>
                <a:srgbClr val="0000FF"/>
              </a:solidFill>
              <a:latin typeface="Times New Roman" panose="02020603050405020304" pitchFamily="18" charset="0"/>
              <a:cs typeface="Times New Roman" panose="02020603050405020304" pitchFamily="18" charset="0"/>
            </a:rPr>
            <a:t>trước</a:t>
          </a:r>
          <a:r>
            <a:rPr lang="en-US" sz="2600" dirty="0">
              <a:solidFill>
                <a:srgbClr val="0000FF"/>
              </a:solidFill>
              <a:latin typeface="Times New Roman" panose="02020603050405020304" pitchFamily="18" charset="0"/>
              <a:cs typeface="Times New Roman" panose="02020603050405020304" pitchFamily="18" charset="0"/>
            </a:rPr>
            <a:t> </a:t>
          </a:r>
        </a:p>
      </dsp:txBody>
      <dsp:txXfrm>
        <a:off x="0" y="4238647"/>
        <a:ext cx="8676456" cy="1926658"/>
      </dsp:txXfrm>
    </dsp:sp>
    <dsp:sp modelId="{3E6A5510-83A1-4C6B-AB38-57996D5C8207}">
      <dsp:nvSpPr>
        <dsp:cNvPr id="8" name="Rounded Rectangle 7"/>
        <dsp:cNvSpPr/>
      </dsp:nvSpPr>
      <dsp:spPr bwMode="white">
        <a:xfrm>
          <a:off x="192666" y="4431312"/>
          <a:ext cx="1735291" cy="1541326"/>
        </a:xfrm>
        <a:prstGeom prst="roundRect">
          <a:avLst>
            <a:gd name="adj" fmla="val 10000"/>
          </a:avLst>
        </a:prstGeom>
        <a:blipFill>
          <a:blip r:embed="rId3">
            <a:extLst>
              <a:ext uri="{28A0092B-C50C-407E-A947-70E740481C1C}">
                <a14:useLocalDpi xmlns:a14="http://schemas.microsoft.com/office/drawing/2010/main" val="0"/>
              </a:ext>
            </a:extLst>
          </a:blip>
          <a:srcRect/>
          <a:stretch>
            <a:fillRect l="-21000" r="-21000"/>
          </a:stretch>
        </a:blipFill>
      </dsp:spPr>
      <dsp:style>
        <a:lnRef idx="1">
          <a:schemeClr val="lt1"/>
        </a:lnRef>
        <a:fillRef idx="1">
          <a:schemeClr val="accent2">
            <a:tint val="50000"/>
          </a:schemeClr>
        </a:fillRef>
        <a:effectRef idx="1">
          <a:scrgbClr r="0" g="0" b="0"/>
        </a:effectRef>
        <a:fontRef idx="minor"/>
      </dsp:style>
      <dsp:txXfrm>
        <a:off x="192666" y="4431312"/>
        <a:ext cx="1735291" cy="1541326"/>
      </dsp:txXfrm>
    </dsp:sp>
  </dsp:spTree>
</dsp:drawing>
</file>

<file path=ppt/diagrams/drawing1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964487" cy="4873625"/>
        <a:chOff x="0" y="0"/>
        <a:chExt cx="8964487" cy="4873625"/>
      </a:xfrm>
    </dsp:grpSpPr>
    <dsp:sp modelId="{DD132EA9-0CA0-460D-8BD7-82EA24E2885F}">
      <dsp:nvSpPr>
        <dsp:cNvPr id="4" name="Right Arrow 3"/>
        <dsp:cNvSpPr/>
      </dsp:nvSpPr>
      <dsp:spPr bwMode="white">
        <a:xfrm>
          <a:off x="3047531" y="0"/>
          <a:ext cx="5378692" cy="2320774"/>
        </a:xfrm>
        <a:prstGeom prst="rightArrow">
          <a:avLst>
            <a:gd name="adj1" fmla="val 75000"/>
            <a:gd name="adj2" fmla="val 50000"/>
          </a:avLst>
        </a:prstGeom>
        <a:solidFill>
          <a:srgbClr val="FFFF99">
            <a:alpha val="90000"/>
          </a:srgbClr>
        </a:solidFill>
      </dsp:spPr>
      <dsp:style>
        <a:lnRef idx="2">
          <a:schemeClr val="accent2">
            <a:tint val="40000"/>
            <a:alpha val="90000"/>
            <a:hueOff val="0"/>
            <a:satOff val="0"/>
            <a:lumOff val="0"/>
            <a:alpha val="90196"/>
          </a:schemeClr>
        </a:lnRef>
        <a:fillRef idx="1">
          <a:schemeClr val="accent2">
            <a:tint val="40000"/>
            <a:alpha val="90000"/>
            <a:hueOff val="0"/>
            <a:satOff val="0"/>
            <a:lumOff val="0"/>
            <a:alpha val="90196"/>
          </a:schemeClr>
        </a:fillRef>
        <a:effectRef idx="0">
          <a:scrgbClr r="0" g="0" b="0"/>
        </a:effectRef>
        <a:fontRef idx="minor"/>
      </dsp:style>
      <dsp:txBody>
        <a:bodyPr lIns="17780" tIns="17780" rIns="17780" bIns="17780"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endParaRPr lang="en-SG" sz="2800" dirty="0">
            <a:solidFill>
              <a:schemeClr val="dk1"/>
            </a:solidFill>
          </a:endParaRPr>
        </a:p>
        <a:p>
          <a:pPr marL="285750" lvl="1" indent="-285750">
            <a:lnSpc>
              <a:spcPct val="100000"/>
            </a:lnSpc>
            <a:spcBef>
              <a:spcPct val="0"/>
            </a:spcBef>
            <a:spcAft>
              <a:spcPct val="15000"/>
            </a:spcAft>
            <a:buChar char="•"/>
          </a:pPr>
          <a:r>
            <a:rPr lang="en-US" sz="3300" dirty="0" err="1">
              <a:solidFill>
                <a:schemeClr val="dk1"/>
              </a:solidFill>
              <a:latin typeface="Times New Roman" panose="02020603050405020304" pitchFamily="18" charset="0"/>
              <a:cs typeface="Times New Roman" panose="02020603050405020304" pitchFamily="18" charset="0"/>
            </a:rPr>
            <a:t>Thỏa</a:t>
          </a:r>
          <a:r>
            <a:rPr lang="en-US" sz="3300" dirty="0">
              <a:solidFill>
                <a:schemeClr val="dk1"/>
              </a:solidFill>
              <a:latin typeface="Times New Roman" panose="02020603050405020304" pitchFamily="18" charset="0"/>
              <a:cs typeface="Times New Roman" panose="02020603050405020304" pitchFamily="18" charset="0"/>
            </a:rPr>
            <a:t> </a:t>
          </a:r>
          <a:r>
            <a:rPr lang="en-US" sz="3300" dirty="0" err="1">
              <a:solidFill>
                <a:schemeClr val="dk1"/>
              </a:solidFill>
              <a:latin typeface="Times New Roman" panose="02020603050405020304" pitchFamily="18" charset="0"/>
              <a:cs typeface="Times New Roman" panose="02020603050405020304" pitchFamily="18" charset="0"/>
            </a:rPr>
            <a:t>thuận</a:t>
          </a:r>
          <a:r>
            <a:rPr lang="en-US" sz="3300" dirty="0">
              <a:solidFill>
                <a:schemeClr val="dk1"/>
              </a:solidFill>
              <a:latin typeface="Times New Roman" panose="02020603050405020304" pitchFamily="18" charset="0"/>
              <a:cs typeface="Times New Roman" panose="02020603050405020304" pitchFamily="18" charset="0"/>
            </a:rPr>
            <a:t> </a:t>
          </a:r>
          <a:r>
            <a:rPr lang="en-US" sz="3300" dirty="0" err="1">
              <a:solidFill>
                <a:schemeClr val="dk1"/>
              </a:solidFill>
              <a:latin typeface="Times New Roman" panose="02020603050405020304" pitchFamily="18" charset="0"/>
              <a:cs typeface="Times New Roman" panose="02020603050405020304" pitchFamily="18" charset="0"/>
            </a:rPr>
            <a:t>giữa</a:t>
          </a:r>
          <a:r>
            <a:rPr lang="en-US" sz="3300" dirty="0">
              <a:solidFill>
                <a:schemeClr val="dk1"/>
              </a:solidFill>
              <a:latin typeface="Times New Roman" panose="02020603050405020304" pitchFamily="18" charset="0"/>
              <a:cs typeface="Times New Roman" panose="02020603050405020304" pitchFamily="18" charset="0"/>
            </a:rPr>
            <a:t> NSDLĐ </a:t>
          </a:r>
          <a:r>
            <a:rPr lang="en-US" sz="3300" dirty="0" err="1">
              <a:solidFill>
                <a:schemeClr val="dk1"/>
              </a:solidFill>
              <a:latin typeface="Times New Roman" panose="02020603050405020304" pitchFamily="18" charset="0"/>
              <a:cs typeface="Times New Roman" panose="02020603050405020304" pitchFamily="18" charset="0"/>
            </a:rPr>
            <a:t>và</a:t>
          </a:r>
          <a:r>
            <a:rPr lang="en-US" sz="3300" dirty="0">
              <a:solidFill>
                <a:schemeClr val="dk1"/>
              </a:solidFill>
              <a:latin typeface="Times New Roman" panose="02020603050405020304" pitchFamily="18" charset="0"/>
              <a:cs typeface="Times New Roman" panose="02020603050405020304" pitchFamily="18" charset="0"/>
            </a:rPr>
            <a:t> </a:t>
          </a:r>
          <a:r>
            <a:rPr lang="en-US" sz="3300" dirty="0" err="1">
              <a:solidFill>
                <a:schemeClr val="dk1"/>
              </a:solidFill>
              <a:latin typeface="Times New Roman" panose="02020603050405020304" pitchFamily="18" charset="0"/>
              <a:cs typeface="Times New Roman" panose="02020603050405020304" pitchFamily="18" charset="0"/>
            </a:rPr>
            <a:t>tập</a:t>
          </a:r>
          <a:r>
            <a:rPr lang="en-US" sz="3300" dirty="0">
              <a:solidFill>
                <a:schemeClr val="dk1"/>
              </a:solidFill>
              <a:latin typeface="Times New Roman" panose="02020603050405020304" pitchFamily="18" charset="0"/>
              <a:cs typeface="Times New Roman" panose="02020603050405020304" pitchFamily="18" charset="0"/>
            </a:rPr>
            <a:t> </a:t>
          </a:r>
          <a:r>
            <a:rPr lang="en-US" sz="3300" dirty="0" err="1">
              <a:solidFill>
                <a:schemeClr val="dk1"/>
              </a:solidFill>
              <a:latin typeface="Times New Roman" panose="02020603050405020304" pitchFamily="18" charset="0"/>
              <a:cs typeface="Times New Roman" panose="02020603050405020304" pitchFamily="18" charset="0"/>
            </a:rPr>
            <a:t>thể</a:t>
          </a:r>
          <a:r>
            <a:rPr lang="en-US" sz="3300" dirty="0">
              <a:solidFill>
                <a:schemeClr val="dk1"/>
              </a:solidFill>
              <a:latin typeface="Times New Roman" panose="02020603050405020304" pitchFamily="18" charset="0"/>
              <a:cs typeface="Times New Roman" panose="02020603050405020304" pitchFamily="18" charset="0"/>
            </a:rPr>
            <a:t> NLĐ</a:t>
          </a:r>
          <a:endParaRPr lang="en-SG" sz="3300" dirty="0">
            <a:solidFill>
              <a:schemeClr val="dk1"/>
            </a:solidFill>
          </a:endParaRPr>
        </a:p>
      </dsp:txBody>
      <dsp:txXfrm>
        <a:off x="3047531" y="0"/>
        <a:ext cx="5378692" cy="2320774"/>
      </dsp:txXfrm>
    </dsp:sp>
    <dsp:sp modelId="{F6EAFC33-7676-491D-AC62-F5AEC6577871}">
      <dsp:nvSpPr>
        <dsp:cNvPr id="3" name="Rounded Rectangle 2"/>
        <dsp:cNvSpPr/>
      </dsp:nvSpPr>
      <dsp:spPr bwMode="white">
        <a:xfrm>
          <a:off x="538264" y="0"/>
          <a:ext cx="2509267" cy="2320774"/>
        </a:xfrm>
        <a:prstGeom prst="roundRect">
          <a:avLst/>
        </a:prstGeom>
        <a:solidFill>
          <a:srgbClr val="FF0000"/>
        </a:solidFill>
      </dsp:spPr>
      <dsp:style>
        <a:lnRef idx="2">
          <a:schemeClr val="lt1"/>
        </a:lnRef>
        <a:fillRef idx="1">
          <a:schemeClr val="accent2">
            <a:hueOff val="0"/>
            <a:satOff val="0"/>
            <a:lumOff val="0"/>
            <a:alpha val="100000"/>
          </a:schemeClr>
        </a:fillRef>
        <a:effectRef idx="0">
          <a:scrgbClr r="0" g="0" b="0"/>
        </a:effectRef>
        <a:fontRef idx="minor">
          <a:schemeClr val="lt1"/>
        </a:fontRef>
      </dsp:style>
      <dsp:txBody>
        <a:bodyPr lIns="167640" tIns="83820" rIns="167640" bIns="838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4400" dirty="0" err="1"/>
            <a:t>Khái</a:t>
          </a:r>
          <a:r>
            <a:rPr lang="en-US" sz="4400" dirty="0"/>
            <a:t> </a:t>
          </a:r>
          <a:r>
            <a:rPr lang="en-US" sz="4400" dirty="0" err="1"/>
            <a:t>niệm</a:t>
          </a:r>
          <a:endParaRPr lang="en-SG" sz="4400" dirty="0"/>
        </a:p>
      </dsp:txBody>
      <dsp:txXfrm>
        <a:off x="538264" y="0"/>
        <a:ext cx="2509267" cy="2320774"/>
      </dsp:txXfrm>
    </dsp:sp>
    <dsp:sp modelId="{3704B7FD-9FF7-4546-B32C-B248E444735D}">
      <dsp:nvSpPr>
        <dsp:cNvPr id="6" name="Right Arrow 5"/>
        <dsp:cNvSpPr/>
      </dsp:nvSpPr>
      <dsp:spPr bwMode="white">
        <a:xfrm>
          <a:off x="3047531" y="2552851"/>
          <a:ext cx="5378692" cy="2320774"/>
        </a:xfrm>
        <a:prstGeom prst="rightArrow">
          <a:avLst>
            <a:gd name="adj1" fmla="val 75000"/>
            <a:gd name="adj2" fmla="val 50000"/>
          </a:avLst>
        </a:prstGeom>
        <a:solidFill>
          <a:srgbClr val="FFFF99">
            <a:alpha val="90000"/>
          </a:srgbClr>
        </a:solidFill>
      </dsp:spPr>
      <dsp:style>
        <a:lnRef idx="2">
          <a:schemeClr val="accent2">
            <a:tint val="40000"/>
            <a:alpha val="90000"/>
            <a:hueOff val="5040000"/>
            <a:satOff val="-2744"/>
            <a:lumOff val="0"/>
            <a:alpha val="90196"/>
          </a:schemeClr>
        </a:lnRef>
        <a:fillRef idx="1">
          <a:schemeClr val="accent2">
            <a:tint val="40000"/>
            <a:alpha val="90000"/>
            <a:hueOff val="5040000"/>
            <a:satOff val="-2744"/>
            <a:lumOff val="0"/>
            <a:alpha val="90196"/>
          </a:schemeClr>
        </a:fillRef>
        <a:effectRef idx="0">
          <a:scrgbClr r="0" g="0" b="0"/>
        </a:effectRef>
        <a:fontRef idx="minor"/>
      </dsp:style>
      <dsp:txBody>
        <a:bodyPr lIns="17780" tIns="17780" rIns="17780" bIns="17780"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lang="en-US" sz="2800" dirty="0" err="1">
              <a:solidFill>
                <a:schemeClr val="dk1"/>
              </a:solidFill>
              <a:latin typeface="Times New Roman" panose="02020603050405020304" pitchFamily="18" charset="0"/>
              <a:cs typeface="Times New Roman" panose="02020603050405020304" pitchFamily="18" charset="0"/>
            </a:rPr>
            <a:t>Thỏa</a:t>
          </a:r>
          <a:r>
            <a:rPr lang="en-US" sz="2800" dirty="0">
              <a:solidFill>
                <a:schemeClr val="dk1"/>
              </a:solidFill>
              <a:latin typeface="Times New Roman" panose="02020603050405020304" pitchFamily="18" charset="0"/>
              <a:cs typeface="Times New Roman" panose="02020603050405020304" pitchFamily="18" charset="0"/>
            </a:rPr>
            <a:t> </a:t>
          </a:r>
          <a:r>
            <a:rPr lang="en-US" sz="2800" dirty="0" err="1">
              <a:solidFill>
                <a:schemeClr val="dk1"/>
              </a:solidFill>
              <a:latin typeface="Times New Roman" panose="02020603050405020304" pitchFamily="18" charset="0"/>
              <a:cs typeface="Times New Roman" panose="02020603050405020304" pitchFamily="18" charset="0"/>
            </a:rPr>
            <a:t>ước</a:t>
          </a:r>
          <a:r>
            <a:rPr lang="en-US" sz="2800" dirty="0">
              <a:solidFill>
                <a:schemeClr val="dk1"/>
              </a:solidFill>
              <a:latin typeface="Times New Roman" panose="02020603050405020304" pitchFamily="18" charset="0"/>
              <a:cs typeface="Times New Roman" panose="02020603050405020304" pitchFamily="18" charset="0"/>
            </a:rPr>
            <a:t> lao </a:t>
          </a:r>
          <a:r>
            <a:rPr lang="en-US" sz="2800" dirty="0" err="1">
              <a:solidFill>
                <a:schemeClr val="dk1"/>
              </a:solidFill>
              <a:latin typeface="Times New Roman" panose="02020603050405020304" pitchFamily="18" charset="0"/>
              <a:cs typeface="Times New Roman" panose="02020603050405020304" pitchFamily="18" charset="0"/>
            </a:rPr>
            <a:t>động</a:t>
          </a:r>
          <a:r>
            <a:rPr lang="en-US" sz="2800" dirty="0">
              <a:solidFill>
                <a:schemeClr val="dk1"/>
              </a:solidFill>
              <a:latin typeface="Times New Roman" panose="02020603050405020304" pitchFamily="18" charset="0"/>
              <a:cs typeface="Times New Roman" panose="02020603050405020304" pitchFamily="18" charset="0"/>
            </a:rPr>
            <a:t> </a:t>
          </a:r>
          <a:r>
            <a:rPr lang="en-US" sz="2800" dirty="0" err="1">
              <a:solidFill>
                <a:schemeClr val="dk1"/>
              </a:solidFill>
              <a:latin typeface="Times New Roman" panose="02020603050405020304" pitchFamily="18" charset="0"/>
              <a:cs typeface="Times New Roman" panose="02020603050405020304" pitchFamily="18" charset="0"/>
            </a:rPr>
            <a:t>nhằm</a:t>
          </a:r>
          <a:r>
            <a:rPr lang="en-US" sz="2800" dirty="0">
              <a:solidFill>
                <a:schemeClr val="dk1"/>
              </a:solidFill>
              <a:latin typeface="Times New Roman" panose="02020603050405020304" pitchFamily="18" charset="0"/>
              <a:cs typeface="Times New Roman" panose="02020603050405020304" pitchFamily="18" charset="0"/>
            </a:rPr>
            <a:t> </a:t>
          </a:r>
          <a:r>
            <a:rPr lang="en-US" sz="2800" dirty="0" err="1">
              <a:solidFill>
                <a:schemeClr val="dk1"/>
              </a:solidFill>
              <a:latin typeface="Times New Roman" panose="02020603050405020304" pitchFamily="18" charset="0"/>
              <a:cs typeface="Times New Roman" panose="02020603050405020304" pitchFamily="18" charset="0"/>
            </a:rPr>
            <a:t>nâng</a:t>
          </a:r>
          <a:r>
            <a:rPr lang="en-US" sz="2800" dirty="0">
              <a:solidFill>
                <a:schemeClr val="dk1"/>
              </a:solidFill>
              <a:latin typeface="Times New Roman" panose="02020603050405020304" pitchFamily="18" charset="0"/>
              <a:cs typeface="Times New Roman" panose="02020603050405020304" pitchFamily="18" charset="0"/>
            </a:rPr>
            <a:t> </a:t>
          </a:r>
          <a:r>
            <a:rPr lang="en-US" sz="2800" dirty="0" err="1">
              <a:solidFill>
                <a:schemeClr val="dk1"/>
              </a:solidFill>
              <a:latin typeface="Times New Roman" panose="02020603050405020304" pitchFamily="18" charset="0"/>
              <a:cs typeface="Times New Roman" panose="02020603050405020304" pitchFamily="18" charset="0"/>
            </a:rPr>
            <a:t>cao</a:t>
          </a:r>
          <a:r>
            <a:rPr lang="en-US" sz="2800" dirty="0">
              <a:solidFill>
                <a:schemeClr val="dk1"/>
              </a:solidFill>
              <a:latin typeface="Times New Roman" panose="02020603050405020304" pitchFamily="18" charset="0"/>
              <a:cs typeface="Times New Roman" panose="02020603050405020304" pitchFamily="18" charset="0"/>
            </a:rPr>
            <a:t> </a:t>
          </a:r>
          <a:r>
            <a:rPr lang="en-US" sz="2800" dirty="0" err="1">
              <a:solidFill>
                <a:schemeClr val="dk1"/>
              </a:solidFill>
              <a:latin typeface="Times New Roman" panose="02020603050405020304" pitchFamily="18" charset="0"/>
              <a:cs typeface="Times New Roman" panose="02020603050405020304" pitchFamily="18" charset="0"/>
            </a:rPr>
            <a:t>hiệu</a:t>
          </a:r>
          <a:r>
            <a:rPr lang="en-US" sz="2800" dirty="0">
              <a:solidFill>
                <a:schemeClr val="dk1"/>
              </a:solidFill>
              <a:latin typeface="Times New Roman" panose="02020603050405020304" pitchFamily="18" charset="0"/>
              <a:cs typeface="Times New Roman" panose="02020603050405020304" pitchFamily="18" charset="0"/>
            </a:rPr>
            <a:t> </a:t>
          </a:r>
          <a:r>
            <a:rPr lang="en-US" sz="2800" dirty="0" err="1">
              <a:solidFill>
                <a:schemeClr val="dk1"/>
              </a:solidFill>
              <a:latin typeface="Times New Roman" panose="02020603050405020304" pitchFamily="18" charset="0"/>
              <a:cs typeface="Times New Roman" panose="02020603050405020304" pitchFamily="18" charset="0"/>
            </a:rPr>
            <a:t>lực</a:t>
          </a:r>
          <a:r>
            <a:rPr lang="en-US" sz="2800" dirty="0">
              <a:solidFill>
                <a:schemeClr val="dk1"/>
              </a:solidFill>
              <a:latin typeface="Times New Roman" panose="02020603050405020304" pitchFamily="18" charset="0"/>
              <a:cs typeface="Times New Roman" panose="02020603050405020304" pitchFamily="18" charset="0"/>
            </a:rPr>
            <a:t> </a:t>
          </a:r>
          <a:r>
            <a:rPr lang="en-US" sz="2800" dirty="0" err="1">
              <a:solidFill>
                <a:schemeClr val="dk1"/>
              </a:solidFill>
              <a:latin typeface="Times New Roman" panose="02020603050405020304" pitchFamily="18" charset="0"/>
              <a:cs typeface="Times New Roman" panose="02020603050405020304" pitchFamily="18" charset="0"/>
            </a:rPr>
            <a:t>của</a:t>
          </a:r>
          <a:r>
            <a:rPr lang="en-US" sz="2800" dirty="0">
              <a:solidFill>
                <a:schemeClr val="dk1"/>
              </a:solidFill>
              <a:latin typeface="Times New Roman" panose="02020603050405020304" pitchFamily="18" charset="0"/>
              <a:cs typeface="Times New Roman" panose="02020603050405020304" pitchFamily="18" charset="0"/>
            </a:rPr>
            <a:t> HĐLĐ </a:t>
          </a:r>
          <a:r>
            <a:rPr lang="en-US" sz="2800" dirty="0" err="1">
              <a:solidFill>
                <a:schemeClr val="dk1"/>
              </a:solidFill>
              <a:latin typeface="Times New Roman" panose="02020603050405020304" pitchFamily="18" charset="0"/>
              <a:cs typeface="Times New Roman" panose="02020603050405020304" pitchFamily="18" charset="0"/>
            </a:rPr>
            <a:t>tạo</a:t>
          </a:r>
          <a:r>
            <a:rPr lang="en-US" sz="2800" dirty="0">
              <a:solidFill>
                <a:schemeClr val="dk1"/>
              </a:solidFill>
              <a:latin typeface="Times New Roman" panose="02020603050405020304" pitchFamily="18" charset="0"/>
              <a:cs typeface="Times New Roman" panose="02020603050405020304" pitchFamily="18" charset="0"/>
            </a:rPr>
            <a:t> </a:t>
          </a:r>
          <a:r>
            <a:rPr lang="en-US" sz="2800" dirty="0" err="1">
              <a:solidFill>
                <a:schemeClr val="dk1"/>
              </a:solidFill>
              <a:latin typeface="Times New Roman" panose="02020603050405020304" pitchFamily="18" charset="0"/>
              <a:cs typeface="Times New Roman" panose="02020603050405020304" pitchFamily="18" charset="0"/>
            </a:rPr>
            <a:t>điều</a:t>
          </a:r>
          <a:r>
            <a:rPr lang="en-US" sz="2800" dirty="0">
              <a:solidFill>
                <a:schemeClr val="dk1"/>
              </a:solidFill>
              <a:latin typeface="Times New Roman" panose="02020603050405020304" pitchFamily="18" charset="0"/>
              <a:cs typeface="Times New Roman" panose="02020603050405020304" pitchFamily="18" charset="0"/>
            </a:rPr>
            <a:t> </a:t>
          </a:r>
          <a:r>
            <a:rPr lang="en-US" sz="2800" dirty="0" err="1">
              <a:solidFill>
                <a:schemeClr val="dk1"/>
              </a:solidFill>
              <a:latin typeface="Times New Roman" panose="02020603050405020304" pitchFamily="18" charset="0"/>
              <a:cs typeface="Times New Roman" panose="02020603050405020304" pitchFamily="18" charset="0"/>
            </a:rPr>
            <a:t>kiện</a:t>
          </a:r>
          <a:r>
            <a:rPr lang="en-US" sz="2800" dirty="0">
              <a:solidFill>
                <a:schemeClr val="dk1"/>
              </a:solidFill>
              <a:latin typeface="Times New Roman" panose="02020603050405020304" pitchFamily="18" charset="0"/>
              <a:cs typeface="Times New Roman" panose="02020603050405020304" pitchFamily="18" charset="0"/>
            </a:rPr>
            <a:t> </a:t>
          </a:r>
          <a:r>
            <a:rPr lang="en-US" sz="2800" dirty="0" err="1">
              <a:solidFill>
                <a:schemeClr val="dk1"/>
              </a:solidFill>
              <a:latin typeface="Times New Roman" panose="02020603050405020304" pitchFamily="18" charset="0"/>
              <a:cs typeface="Times New Roman" panose="02020603050405020304" pitchFamily="18" charset="0"/>
            </a:rPr>
            <a:t>cho</a:t>
          </a:r>
          <a:r>
            <a:rPr lang="en-US" sz="2800" dirty="0">
              <a:solidFill>
                <a:schemeClr val="dk1"/>
              </a:solidFill>
              <a:latin typeface="Times New Roman" panose="02020603050405020304" pitchFamily="18" charset="0"/>
              <a:cs typeface="Times New Roman" panose="02020603050405020304" pitchFamily="18" charset="0"/>
            </a:rPr>
            <a:t> NLĐ </a:t>
          </a:r>
          <a:r>
            <a:rPr lang="en-US" sz="2800" dirty="0" err="1">
              <a:solidFill>
                <a:schemeClr val="dk1"/>
              </a:solidFill>
              <a:latin typeface="Times New Roman" panose="02020603050405020304" pitchFamily="18" charset="0"/>
              <a:cs typeface="Times New Roman" panose="02020603050405020304" pitchFamily="18" charset="0"/>
            </a:rPr>
            <a:t>hưởng</a:t>
          </a:r>
          <a:r>
            <a:rPr lang="en-US" sz="2800" dirty="0">
              <a:solidFill>
                <a:schemeClr val="dk1"/>
              </a:solidFill>
              <a:latin typeface="Times New Roman" panose="02020603050405020304" pitchFamily="18" charset="0"/>
              <a:cs typeface="Times New Roman" panose="02020603050405020304" pitchFamily="18" charset="0"/>
            </a:rPr>
            <a:t> </a:t>
          </a:r>
          <a:r>
            <a:rPr lang="en-US" sz="2800" dirty="0" err="1">
              <a:solidFill>
                <a:schemeClr val="dk1"/>
              </a:solidFill>
              <a:latin typeface="Times New Roman" panose="02020603050405020304" pitchFamily="18" charset="0"/>
              <a:cs typeface="Times New Roman" panose="02020603050405020304" pitchFamily="18" charset="0"/>
            </a:rPr>
            <a:t>được</a:t>
          </a:r>
          <a:r>
            <a:rPr lang="en-US" sz="2800" dirty="0">
              <a:solidFill>
                <a:schemeClr val="dk1"/>
              </a:solidFill>
              <a:latin typeface="Times New Roman" panose="02020603050405020304" pitchFamily="18" charset="0"/>
              <a:cs typeface="Times New Roman" panose="02020603050405020304" pitchFamily="18" charset="0"/>
            </a:rPr>
            <a:t> </a:t>
          </a:r>
          <a:r>
            <a:rPr lang="en-US" sz="2800" dirty="0" err="1">
              <a:solidFill>
                <a:schemeClr val="dk1"/>
              </a:solidFill>
              <a:latin typeface="Times New Roman" panose="02020603050405020304" pitchFamily="18" charset="0"/>
              <a:cs typeface="Times New Roman" panose="02020603050405020304" pitchFamily="18" charset="0"/>
            </a:rPr>
            <a:t>quyền</a:t>
          </a:r>
          <a:r>
            <a:rPr lang="en-US" sz="2800" dirty="0">
              <a:solidFill>
                <a:schemeClr val="dk1"/>
              </a:solidFill>
              <a:latin typeface="Times New Roman" panose="02020603050405020304" pitchFamily="18" charset="0"/>
              <a:cs typeface="Times New Roman" panose="02020603050405020304" pitchFamily="18" charset="0"/>
            </a:rPr>
            <a:t> </a:t>
          </a:r>
          <a:r>
            <a:rPr lang="en-US" sz="2800" dirty="0" err="1">
              <a:solidFill>
                <a:schemeClr val="dk1"/>
              </a:solidFill>
              <a:latin typeface="Times New Roman" panose="02020603050405020304" pitchFamily="18" charset="0"/>
              <a:cs typeface="Times New Roman" panose="02020603050405020304" pitchFamily="18" charset="0"/>
            </a:rPr>
            <a:t>lợi</a:t>
          </a:r>
          <a:r>
            <a:rPr lang="en-US" sz="2800" dirty="0">
              <a:solidFill>
                <a:schemeClr val="dk1"/>
              </a:solidFill>
              <a:latin typeface="Times New Roman" panose="02020603050405020304" pitchFamily="18" charset="0"/>
              <a:cs typeface="Times New Roman" panose="02020603050405020304" pitchFamily="18" charset="0"/>
            </a:rPr>
            <a:t> </a:t>
          </a:r>
          <a:r>
            <a:rPr lang="en-US" sz="2800" dirty="0" err="1">
              <a:solidFill>
                <a:schemeClr val="dk1"/>
              </a:solidFill>
              <a:latin typeface="Times New Roman" panose="02020603050405020304" pitchFamily="18" charset="0"/>
              <a:cs typeface="Times New Roman" panose="02020603050405020304" pitchFamily="18" charset="0"/>
            </a:rPr>
            <a:t>cao</a:t>
          </a:r>
          <a:r>
            <a:rPr lang="en-US" sz="2800" dirty="0">
              <a:solidFill>
                <a:schemeClr val="dk1"/>
              </a:solidFill>
              <a:latin typeface="Times New Roman" panose="02020603050405020304" pitchFamily="18" charset="0"/>
              <a:cs typeface="Times New Roman" panose="02020603050405020304" pitchFamily="18" charset="0"/>
            </a:rPr>
            <a:t> </a:t>
          </a:r>
          <a:r>
            <a:rPr lang="en-US" sz="2800" dirty="0" err="1">
              <a:solidFill>
                <a:schemeClr val="dk1"/>
              </a:solidFill>
              <a:latin typeface="Times New Roman" panose="02020603050405020304" pitchFamily="18" charset="0"/>
              <a:cs typeface="Times New Roman" panose="02020603050405020304" pitchFamily="18" charset="0"/>
            </a:rPr>
            <a:t>nhất</a:t>
          </a:r>
          <a:endParaRPr lang="en-SG" sz="2800" dirty="0">
            <a:solidFill>
              <a:schemeClr val="dk1"/>
            </a:solidFill>
          </a:endParaRPr>
        </a:p>
      </dsp:txBody>
      <dsp:txXfrm>
        <a:off x="3047531" y="2552851"/>
        <a:ext cx="5378692" cy="2320774"/>
      </dsp:txXfrm>
    </dsp:sp>
    <dsp:sp modelId="{72793BD4-CA3B-43ED-BD23-58B94B7ECEA6}">
      <dsp:nvSpPr>
        <dsp:cNvPr id="5" name="Rounded Rectangle 4"/>
        <dsp:cNvSpPr/>
      </dsp:nvSpPr>
      <dsp:spPr bwMode="white">
        <a:xfrm>
          <a:off x="538264" y="2552851"/>
          <a:ext cx="2509267" cy="2320774"/>
        </a:xfrm>
        <a:prstGeom prst="roundRect">
          <a:avLst/>
        </a:prstGeom>
        <a:solidFill>
          <a:srgbClr val="0000CC"/>
        </a:solidFill>
      </dsp:spPr>
      <dsp:style>
        <a:lnRef idx="2">
          <a:schemeClr val="lt1"/>
        </a:lnRef>
        <a:fillRef idx="1">
          <a:schemeClr val="accent2">
            <a:hueOff val="4680000"/>
            <a:satOff val="-5881"/>
            <a:lumOff val="1176"/>
            <a:alpha val="100000"/>
          </a:schemeClr>
        </a:fillRef>
        <a:effectRef idx="0">
          <a:scrgbClr r="0" g="0" b="0"/>
        </a:effectRef>
        <a:fontRef idx="minor">
          <a:schemeClr val="lt1"/>
        </a:fontRef>
      </dsp:style>
      <dsp:txBody>
        <a:bodyPr lIns="167640" tIns="83820" rIns="167640" bIns="838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4400" dirty="0" err="1"/>
            <a:t>Mục</a:t>
          </a:r>
          <a:r>
            <a:rPr lang="en-US" sz="4400" dirty="0"/>
            <a:t> </a:t>
          </a:r>
          <a:r>
            <a:rPr lang="en-US" sz="4400" dirty="0" err="1"/>
            <a:t>đích</a:t>
          </a:r>
          <a:endParaRPr lang="en-SG" sz="4400" dirty="0"/>
        </a:p>
      </dsp:txBody>
      <dsp:txXfrm>
        <a:off x="538264" y="2552851"/>
        <a:ext cx="2509267" cy="2320774"/>
      </dsp:txXfrm>
    </dsp:sp>
  </dsp:spTree>
</dsp:drawing>
</file>

<file path=ppt/diagrams/drawing1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560840" cy="5200352"/>
        <a:chOff x="0" y="0"/>
        <a:chExt cx="7560840" cy="5200352"/>
      </a:xfrm>
    </dsp:grpSpPr>
    <dsp:sp modelId="{2572A5F1-D555-4BF0-984E-E6FFFE62399C}">
      <dsp:nvSpPr>
        <dsp:cNvPr id="3" name="Isosceles Triangle 2"/>
        <dsp:cNvSpPr/>
      </dsp:nvSpPr>
      <dsp:spPr bwMode="white">
        <a:xfrm>
          <a:off x="0" y="0"/>
          <a:ext cx="5200352" cy="5200352"/>
        </a:xfrm>
        <a:prstGeom prst="triangle">
          <a:avLst/>
        </a:prstGeom>
        <a:solidFill>
          <a:srgbClr val="0000FF"/>
        </a:solidFill>
      </dsp:spPr>
      <dsp:style>
        <a:lnRef idx="2">
          <a:schemeClr val="lt1"/>
        </a:lnRef>
        <a:fillRef idx="1">
          <a:schemeClr val="accent1"/>
        </a:fillRef>
        <a:effectRef idx="0">
          <a:scrgbClr r="0" g="0" b="0"/>
        </a:effectRef>
        <a:fontRef idx="minor">
          <a:schemeClr val="lt1"/>
        </a:fontRef>
      </dsp:style>
      <dsp:txXfrm>
        <a:off x="0" y="0"/>
        <a:ext cx="5200352" cy="5200352"/>
      </dsp:txXfrm>
    </dsp:sp>
    <dsp:sp modelId="{09CD05D0-F93C-4950-8CC1-71755E4247AE}">
      <dsp:nvSpPr>
        <dsp:cNvPr id="4" name="Rounded Rectangle 3"/>
        <dsp:cNvSpPr/>
      </dsp:nvSpPr>
      <dsp:spPr bwMode="white">
        <a:xfrm>
          <a:off x="1589170" y="520035"/>
          <a:ext cx="4382500" cy="1089453"/>
        </a:xfrm>
        <a:prstGeom prst="roundRect">
          <a:avLst/>
        </a:prstGeom>
      </dsp:spPr>
      <dsp:style>
        <a:lnRef idx="2">
          <a:schemeClr val="accent6"/>
        </a:lnRef>
        <a:fillRef idx="1">
          <a:schemeClr val="lt1"/>
        </a:fillRef>
        <a:effectRef idx="0">
          <a:schemeClr val="accent6"/>
        </a:effectRef>
        <a:fontRef idx="minor">
          <a:schemeClr val="dk1"/>
        </a:fontRef>
      </dsp:style>
      <dsp:txBody>
        <a:bodyPr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400" dirty="0">
              <a:solidFill>
                <a:schemeClr val="tx1"/>
              </a:solidFill>
            </a:rPr>
            <a:t>Theo </a:t>
          </a:r>
          <a:r>
            <a:rPr lang="en-US" sz="2400" dirty="0" err="1">
              <a:solidFill>
                <a:schemeClr val="tx1"/>
              </a:solidFill>
            </a:rPr>
            <a:t>thỏa</a:t>
          </a:r>
          <a:r>
            <a:rPr lang="en-US" sz="2400" dirty="0">
              <a:solidFill>
                <a:schemeClr val="tx1"/>
              </a:solidFill>
            </a:rPr>
            <a:t> </a:t>
          </a:r>
          <a:r>
            <a:rPr lang="en-US" sz="2400" dirty="0" err="1">
              <a:solidFill>
                <a:schemeClr val="tx1"/>
              </a:solidFill>
            </a:rPr>
            <a:t>thuận</a:t>
          </a:r>
          <a:r>
            <a:rPr lang="en-US" sz="2400" dirty="0">
              <a:solidFill>
                <a:schemeClr val="tx1"/>
              </a:solidFill>
            </a:rPr>
            <a:t>, </a:t>
          </a:r>
          <a:r>
            <a:rPr lang="en-US" sz="2400" dirty="0" err="1">
              <a:solidFill>
                <a:schemeClr val="tx1"/>
              </a:solidFill>
            </a:rPr>
            <a:t>căn</a:t>
          </a:r>
          <a:r>
            <a:rPr lang="en-US" sz="2400" dirty="0">
              <a:solidFill>
                <a:schemeClr val="tx1"/>
              </a:solidFill>
            </a:rPr>
            <a:t> </a:t>
          </a:r>
          <a:r>
            <a:rPr lang="en-US" sz="2400" dirty="0" err="1">
              <a:solidFill>
                <a:schemeClr val="tx1"/>
              </a:solidFill>
            </a:rPr>
            <a:t>cứ</a:t>
          </a:r>
          <a:r>
            <a:rPr lang="en-US" sz="2400" dirty="0">
              <a:solidFill>
                <a:schemeClr val="tx1"/>
              </a:solidFill>
            </a:rPr>
            <a:t> </a:t>
          </a:r>
          <a:r>
            <a:rPr lang="en-US" sz="2400" dirty="0" err="1">
              <a:solidFill>
                <a:schemeClr val="tx1"/>
              </a:solidFill>
            </a:rPr>
            <a:t>trên</a:t>
          </a:r>
          <a:r>
            <a:rPr lang="en-US" sz="2400" dirty="0">
              <a:solidFill>
                <a:schemeClr val="tx1"/>
              </a:solidFill>
            </a:rPr>
            <a:t> </a:t>
          </a:r>
          <a:r>
            <a:rPr lang="en-US" sz="2400" dirty="0" err="1">
              <a:solidFill>
                <a:schemeClr val="tx1"/>
              </a:solidFill>
            </a:rPr>
            <a:t>công</a:t>
          </a:r>
          <a:r>
            <a:rPr lang="en-US" sz="2400" dirty="0">
              <a:solidFill>
                <a:schemeClr val="tx1"/>
              </a:solidFill>
            </a:rPr>
            <a:t> </a:t>
          </a:r>
          <a:r>
            <a:rPr lang="en-US" sz="2400" dirty="0" err="1">
              <a:solidFill>
                <a:schemeClr val="tx1"/>
              </a:solidFill>
            </a:rPr>
            <a:t>sức</a:t>
          </a:r>
          <a:r>
            <a:rPr lang="en-US" sz="2400" dirty="0">
              <a:solidFill>
                <a:schemeClr val="tx1"/>
              </a:solidFill>
            </a:rPr>
            <a:t>, </a:t>
          </a:r>
          <a:r>
            <a:rPr lang="en-US" sz="2400" dirty="0" err="1">
              <a:solidFill>
                <a:schemeClr val="tx1"/>
              </a:solidFill>
            </a:rPr>
            <a:t>chất</a:t>
          </a:r>
          <a:r>
            <a:rPr lang="en-US" sz="2400" dirty="0">
              <a:solidFill>
                <a:schemeClr val="tx1"/>
              </a:solidFill>
            </a:rPr>
            <a:t> </a:t>
          </a:r>
          <a:r>
            <a:rPr lang="en-US" sz="2400" dirty="0" err="1">
              <a:solidFill>
                <a:schemeClr val="tx1"/>
              </a:solidFill>
            </a:rPr>
            <a:t>lượng</a:t>
          </a:r>
          <a:r>
            <a:rPr lang="en-US" sz="2400" dirty="0">
              <a:solidFill>
                <a:schemeClr val="tx1"/>
              </a:solidFill>
            </a:rPr>
            <a:t> </a:t>
          </a:r>
          <a:r>
            <a:rPr lang="en-US" sz="2400" dirty="0" err="1">
              <a:solidFill>
                <a:schemeClr val="tx1"/>
              </a:solidFill>
            </a:rPr>
            <a:t>và</a:t>
          </a:r>
          <a:r>
            <a:rPr lang="en-US" sz="2400" dirty="0">
              <a:solidFill>
                <a:schemeClr val="tx1"/>
              </a:solidFill>
            </a:rPr>
            <a:t> </a:t>
          </a:r>
          <a:r>
            <a:rPr lang="en-US" sz="2400" dirty="0" err="1">
              <a:solidFill>
                <a:schemeClr val="tx1"/>
              </a:solidFill>
            </a:rPr>
            <a:t>hiệu</a:t>
          </a:r>
          <a:r>
            <a:rPr lang="en-US" sz="2400" dirty="0">
              <a:solidFill>
                <a:schemeClr val="tx1"/>
              </a:solidFill>
            </a:rPr>
            <a:t> </a:t>
          </a:r>
          <a:r>
            <a:rPr lang="en-US" sz="2400" dirty="0" err="1">
              <a:solidFill>
                <a:schemeClr val="tx1"/>
              </a:solidFill>
            </a:rPr>
            <a:t>quả</a:t>
          </a:r>
          <a:r>
            <a:rPr lang="en-US" sz="2400" dirty="0">
              <a:solidFill>
                <a:schemeClr val="tx1"/>
              </a:solidFill>
            </a:rPr>
            <a:t> </a:t>
          </a:r>
          <a:r>
            <a:rPr lang="en-US" sz="2400" dirty="0" err="1">
              <a:solidFill>
                <a:schemeClr val="tx1"/>
              </a:solidFill>
            </a:rPr>
            <a:t>công</a:t>
          </a:r>
          <a:r>
            <a:rPr lang="en-US" sz="2400" dirty="0">
              <a:solidFill>
                <a:schemeClr val="tx1"/>
              </a:solidFill>
            </a:rPr>
            <a:t> </a:t>
          </a:r>
          <a:r>
            <a:rPr lang="en-US" sz="2400" dirty="0" err="1">
              <a:solidFill>
                <a:schemeClr val="tx1"/>
              </a:solidFill>
            </a:rPr>
            <a:t>việc</a:t>
          </a:r>
          <a:endParaRPr lang="en-US" sz="2400" dirty="0">
            <a:solidFill>
              <a:schemeClr val="tx1"/>
            </a:solidFill>
          </a:endParaRPr>
        </a:p>
      </dsp:txBody>
      <dsp:txXfrm>
        <a:off x="1589170" y="520035"/>
        <a:ext cx="4382500" cy="1089453"/>
      </dsp:txXfrm>
    </dsp:sp>
    <dsp:sp modelId="{3A70D819-11D3-4460-84CE-82BEC265E4E0}">
      <dsp:nvSpPr>
        <dsp:cNvPr id="5" name="Rounded Rectangle 4"/>
        <dsp:cNvSpPr/>
      </dsp:nvSpPr>
      <dsp:spPr bwMode="white">
        <a:xfrm>
          <a:off x="1579198" y="1882425"/>
          <a:ext cx="4402444" cy="916879"/>
        </a:xfrm>
        <a:prstGeom prst="roundRect">
          <a:avLst/>
        </a:prstGeom>
      </dsp:spPr>
      <dsp:style>
        <a:lnRef idx="2">
          <a:schemeClr val="accent6"/>
        </a:lnRef>
        <a:fillRef idx="1">
          <a:schemeClr val="lt1"/>
        </a:fillRef>
        <a:effectRef idx="0">
          <a:schemeClr val="accent6"/>
        </a:effectRef>
        <a:fontRef idx="minor">
          <a:schemeClr val="dk1"/>
        </a:fontRef>
      </dsp:style>
      <dsp:txBody>
        <a:bodyPr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400" dirty="0" err="1">
              <a:solidFill>
                <a:schemeClr val="dk1"/>
              </a:solidFill>
            </a:rPr>
            <a:t>Thỏa</a:t>
          </a:r>
          <a:r>
            <a:rPr lang="en-US" sz="2400" dirty="0">
              <a:solidFill>
                <a:schemeClr val="dk1"/>
              </a:solidFill>
            </a:rPr>
            <a:t> </a:t>
          </a:r>
          <a:r>
            <a:rPr lang="en-US" sz="2400" dirty="0" err="1">
              <a:solidFill>
                <a:schemeClr val="dk1"/>
              </a:solidFill>
            </a:rPr>
            <a:t>thuận</a:t>
          </a:r>
          <a:r>
            <a:rPr lang="en-US" sz="2400" dirty="0">
              <a:solidFill>
                <a:schemeClr val="dk1"/>
              </a:solidFill>
            </a:rPr>
            <a:t> </a:t>
          </a:r>
          <a:r>
            <a:rPr lang="en-US" sz="2400" dirty="0" err="1">
              <a:solidFill>
                <a:schemeClr val="dk1"/>
              </a:solidFill>
            </a:rPr>
            <a:t>không</a:t>
          </a:r>
          <a:r>
            <a:rPr lang="en-US" sz="2400" dirty="0">
              <a:solidFill>
                <a:schemeClr val="dk1"/>
              </a:solidFill>
            </a:rPr>
            <a:t> </a:t>
          </a:r>
          <a:r>
            <a:rPr lang="en-US" sz="2400" dirty="0" err="1">
              <a:solidFill>
                <a:schemeClr val="dk1"/>
              </a:solidFill>
            </a:rPr>
            <a:t>thể</a:t>
          </a:r>
          <a:r>
            <a:rPr lang="en-US" sz="2400" dirty="0">
              <a:solidFill>
                <a:schemeClr val="dk1"/>
              </a:solidFill>
            </a:rPr>
            <a:t> </a:t>
          </a:r>
          <a:r>
            <a:rPr lang="en-US" sz="2400" dirty="0" err="1">
              <a:solidFill>
                <a:schemeClr val="dk1"/>
              </a:solidFill>
            </a:rPr>
            <a:t>thấp</a:t>
          </a:r>
          <a:r>
            <a:rPr lang="en-US" sz="2400" dirty="0">
              <a:solidFill>
                <a:schemeClr val="dk1"/>
              </a:solidFill>
            </a:rPr>
            <a:t> </a:t>
          </a:r>
          <a:r>
            <a:rPr lang="en-US" sz="2400" dirty="0" err="1">
              <a:solidFill>
                <a:schemeClr val="dk1"/>
              </a:solidFill>
            </a:rPr>
            <a:t>hơn</a:t>
          </a:r>
          <a:r>
            <a:rPr lang="en-US" sz="2400" dirty="0">
              <a:solidFill>
                <a:schemeClr val="dk1"/>
              </a:solidFill>
            </a:rPr>
            <a:t> </a:t>
          </a:r>
          <a:r>
            <a:rPr lang="en-US" sz="2400" dirty="0" err="1">
              <a:solidFill>
                <a:schemeClr val="dk1"/>
              </a:solidFill>
            </a:rPr>
            <a:t>mức</a:t>
          </a:r>
          <a:r>
            <a:rPr lang="en-US" sz="2400" dirty="0">
              <a:solidFill>
                <a:schemeClr val="dk1"/>
              </a:solidFill>
            </a:rPr>
            <a:t> </a:t>
          </a:r>
          <a:r>
            <a:rPr lang="en-US" sz="2400" dirty="0" err="1">
              <a:solidFill>
                <a:schemeClr val="dk1"/>
              </a:solidFill>
            </a:rPr>
            <a:t>lương</a:t>
          </a:r>
          <a:r>
            <a:rPr lang="en-US" sz="2400" dirty="0">
              <a:solidFill>
                <a:schemeClr val="dk1"/>
              </a:solidFill>
            </a:rPr>
            <a:t> </a:t>
          </a:r>
          <a:r>
            <a:rPr lang="en-US" sz="2400" dirty="0" err="1">
              <a:solidFill>
                <a:schemeClr val="dk1"/>
              </a:solidFill>
            </a:rPr>
            <a:t>tối</a:t>
          </a:r>
          <a:r>
            <a:rPr lang="en-US" sz="2400" dirty="0">
              <a:solidFill>
                <a:schemeClr val="dk1"/>
              </a:solidFill>
            </a:rPr>
            <a:t> </a:t>
          </a:r>
          <a:r>
            <a:rPr lang="en-US" sz="2400" dirty="0" err="1">
              <a:solidFill>
                <a:schemeClr val="dk1"/>
              </a:solidFill>
            </a:rPr>
            <a:t>thiểu</a:t>
          </a:r>
          <a:r>
            <a:rPr lang="en-US" sz="2400" dirty="0">
              <a:solidFill>
                <a:schemeClr val="dk1"/>
              </a:solidFill>
            </a:rPr>
            <a:t> NN </a:t>
          </a:r>
          <a:r>
            <a:rPr lang="en-US" sz="2400" dirty="0" err="1">
              <a:solidFill>
                <a:schemeClr val="dk1"/>
              </a:solidFill>
            </a:rPr>
            <a:t>quy</a:t>
          </a:r>
          <a:r>
            <a:rPr lang="en-US" sz="2400" dirty="0">
              <a:solidFill>
                <a:schemeClr val="dk1"/>
              </a:solidFill>
            </a:rPr>
            <a:t> </a:t>
          </a:r>
          <a:r>
            <a:rPr lang="en-US" sz="2400" dirty="0" err="1">
              <a:solidFill>
                <a:schemeClr val="dk1"/>
              </a:solidFill>
            </a:rPr>
            <a:t>định</a:t>
          </a:r>
          <a:endParaRPr lang="en-US" sz="2400" dirty="0">
            <a:solidFill>
              <a:schemeClr val="dk1"/>
            </a:solidFill>
          </a:endParaRPr>
        </a:p>
      </dsp:txBody>
      <dsp:txXfrm>
        <a:off x="1579198" y="1882425"/>
        <a:ext cx="4402444" cy="916879"/>
      </dsp:txXfrm>
    </dsp:sp>
    <dsp:sp modelId="{6B515445-3132-4D0E-BB89-0B7056B612A7}">
      <dsp:nvSpPr>
        <dsp:cNvPr id="6" name="Rounded Rectangle 5"/>
        <dsp:cNvSpPr/>
      </dsp:nvSpPr>
      <dsp:spPr bwMode="white">
        <a:xfrm>
          <a:off x="1507183" y="2962866"/>
          <a:ext cx="4546475" cy="1810120"/>
        </a:xfrm>
        <a:prstGeom prst="roundRect">
          <a:avLst/>
        </a:prstGeom>
      </dsp:spPr>
      <dsp:style>
        <a:lnRef idx="2">
          <a:schemeClr val="accent6"/>
        </a:lnRef>
        <a:fillRef idx="1">
          <a:schemeClr val="lt1"/>
        </a:fillRef>
        <a:effectRef idx="0">
          <a:schemeClr val="accent6"/>
        </a:effectRef>
        <a:fontRef idx="minor">
          <a:schemeClr val="dk1"/>
        </a:fontRef>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dirty="0" err="1">
              <a:solidFill>
                <a:schemeClr val="tx1"/>
              </a:solidFill>
            </a:rPr>
            <a:t>Vùng</a:t>
          </a:r>
          <a:r>
            <a:rPr lang="en-US" sz="2000" dirty="0">
              <a:solidFill>
                <a:schemeClr val="tx1"/>
              </a:solidFill>
            </a:rPr>
            <a:t> I: </a:t>
          </a:r>
          <a:r>
            <a:rPr lang="vi-VN" sz="2000" dirty="0">
              <a:solidFill>
                <a:schemeClr val="dk1"/>
              </a:solidFill>
            </a:rPr>
            <a:t>4.420.000 đồng/tháng</a:t>
          </a:r>
          <a:endParaRPr lang="en-US" sz="2000" dirty="0">
            <a:solidFill>
              <a:schemeClr val="tx1"/>
            </a:solidFill>
          </a:endParaRPr>
        </a:p>
        <a:p>
          <a:pPr lvl="0">
            <a:lnSpc>
              <a:spcPct val="100000"/>
            </a:lnSpc>
            <a:spcBef>
              <a:spcPct val="0"/>
            </a:spcBef>
            <a:spcAft>
              <a:spcPct val="35000"/>
            </a:spcAft>
          </a:pPr>
          <a:r>
            <a:rPr lang="en-US" sz="2000" dirty="0">
              <a:solidFill>
                <a:schemeClr val="tx1"/>
              </a:solidFill>
            </a:rPr>
            <a:t> </a:t>
          </a:r>
          <a:r>
            <a:rPr lang="en-US" sz="2000" dirty="0" err="1">
              <a:solidFill>
                <a:schemeClr val="tx1"/>
              </a:solidFill>
            </a:rPr>
            <a:t>Vùng</a:t>
          </a:r>
          <a:r>
            <a:rPr lang="en-US" sz="2000" dirty="0">
              <a:solidFill>
                <a:schemeClr val="tx1"/>
              </a:solidFill>
            </a:rPr>
            <a:t> II: </a:t>
          </a:r>
          <a:r>
            <a:rPr lang="vi-VN" sz="2000" dirty="0">
              <a:solidFill>
                <a:schemeClr val="dk1"/>
              </a:solidFill>
            </a:rPr>
            <a:t>3.920.000 đồng/tháng</a:t>
          </a:r>
          <a:endParaRPr lang="en-US" sz="2000" dirty="0">
            <a:solidFill>
              <a:schemeClr val="tx1"/>
            </a:solidFill>
          </a:endParaRPr>
        </a:p>
        <a:p>
          <a:pPr lvl="0">
            <a:lnSpc>
              <a:spcPct val="100000"/>
            </a:lnSpc>
            <a:spcBef>
              <a:spcPct val="0"/>
            </a:spcBef>
            <a:spcAft>
              <a:spcPct val="35000"/>
            </a:spcAft>
          </a:pPr>
          <a:r>
            <a:rPr lang="en-US" sz="2000" dirty="0">
              <a:solidFill>
                <a:schemeClr val="tx1"/>
              </a:solidFill>
            </a:rPr>
            <a:t>  </a:t>
          </a:r>
          <a:r>
            <a:rPr lang="en-US" sz="2000" dirty="0" err="1">
              <a:solidFill>
                <a:schemeClr val="tx1"/>
              </a:solidFill>
            </a:rPr>
            <a:t>Vùng</a:t>
          </a:r>
          <a:r>
            <a:rPr lang="en-US" sz="2000" dirty="0">
              <a:solidFill>
                <a:schemeClr val="tx1"/>
              </a:solidFill>
            </a:rPr>
            <a:t> III: </a:t>
          </a:r>
          <a:r>
            <a:rPr lang="vi-VN" sz="2000" dirty="0">
              <a:solidFill>
                <a:schemeClr val="dk1"/>
              </a:solidFill>
            </a:rPr>
            <a:t>3.430.000 đồng/tháng</a:t>
          </a:r>
          <a:endParaRPr lang="en-US" sz="2000" dirty="0">
            <a:solidFill>
              <a:schemeClr val="tx1"/>
            </a:solidFill>
          </a:endParaRPr>
        </a:p>
        <a:p>
          <a:pPr lvl="0">
            <a:lnSpc>
              <a:spcPct val="100000"/>
            </a:lnSpc>
            <a:spcBef>
              <a:spcPct val="0"/>
            </a:spcBef>
            <a:spcAft>
              <a:spcPct val="35000"/>
            </a:spcAft>
          </a:pPr>
          <a:r>
            <a:rPr lang="en-US" sz="2000" dirty="0">
              <a:solidFill>
                <a:schemeClr val="tx1"/>
              </a:solidFill>
            </a:rPr>
            <a:t>  </a:t>
          </a:r>
          <a:r>
            <a:rPr lang="en-US" sz="2000" dirty="0" err="1">
              <a:solidFill>
                <a:schemeClr val="tx1"/>
              </a:solidFill>
            </a:rPr>
            <a:t>Vùng</a:t>
          </a:r>
          <a:r>
            <a:rPr lang="en-US" sz="2000" dirty="0">
              <a:solidFill>
                <a:schemeClr val="tx1"/>
              </a:solidFill>
            </a:rPr>
            <a:t> IV: </a:t>
          </a:r>
          <a:r>
            <a:rPr lang="vi-VN" sz="2000" dirty="0">
              <a:solidFill>
                <a:schemeClr val="dk1"/>
              </a:solidFill>
            </a:rPr>
            <a:t>3.070.000 đồng/tháng</a:t>
          </a:r>
          <a:endParaRPr lang="en-US" sz="2000" dirty="0">
            <a:solidFill>
              <a:schemeClr val="tx1"/>
            </a:solidFill>
          </a:endParaRPr>
        </a:p>
      </dsp:txBody>
      <dsp:txXfrm>
        <a:off x="1507183" y="2962866"/>
        <a:ext cx="4546475" cy="1810120"/>
      </dsp:txXfrm>
    </dsp:sp>
  </dsp:spTree>
</dsp:drawing>
</file>

<file path=ppt/diagrams/drawing1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848872" cy="5904652"/>
        <a:chOff x="0" y="0"/>
        <a:chExt cx="7848872" cy="5904652"/>
      </a:xfrm>
    </dsp:grpSpPr>
    <dsp:sp modelId="{B6FB6C5D-1BE1-4AB2-94CE-9C00A045A2CE}">
      <dsp:nvSpPr>
        <dsp:cNvPr id="3" name="Rounded Rectangle 2"/>
        <dsp:cNvSpPr/>
      </dsp:nvSpPr>
      <dsp:spPr bwMode="white">
        <a:xfrm>
          <a:off x="61442" y="178531"/>
          <a:ext cx="3761497" cy="2296498"/>
        </a:xfrm>
        <a:prstGeom prst="roundRect">
          <a:avLst>
            <a:gd name="adj" fmla="val 10000"/>
          </a:avLst>
        </a:prstGeom>
      </dsp:spPr>
      <dsp:style>
        <a:lnRef idx="2">
          <a:schemeClr val="accent6"/>
        </a:lnRef>
        <a:fillRef idx="1">
          <a:schemeClr val="lt1"/>
        </a:fillRef>
        <a:effectRef idx="0">
          <a:schemeClr val="accent6"/>
        </a:effectRef>
        <a:fontRef idx="minor">
          <a:schemeClr val="dk1"/>
        </a:fontRef>
      </dsp:style>
      <dsp:txBody>
        <a:bodyPr lIns="43815" tIns="29210" rIns="43815" bIns="2921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b="1" dirty="0" err="1">
              <a:latin typeface="Times New Roman" panose="02020603050405020304" pitchFamily="18" charset="0"/>
            </a:rPr>
            <a:t>Thời</a:t>
          </a:r>
          <a:r>
            <a:rPr lang="en-US" b="1" dirty="0">
              <a:latin typeface="Times New Roman" panose="02020603050405020304" pitchFamily="18" charset="0"/>
            </a:rPr>
            <a:t> </a:t>
          </a:r>
          <a:r>
            <a:rPr lang="en-US" b="1" dirty="0" err="1">
              <a:latin typeface="Times New Roman" panose="02020603050405020304" pitchFamily="18" charset="0"/>
            </a:rPr>
            <a:t>giờ</a:t>
          </a:r>
          <a:r>
            <a:rPr lang="en-US" b="1" dirty="0">
              <a:latin typeface="Times New Roman" panose="02020603050405020304" pitchFamily="18" charset="0"/>
            </a:rPr>
            <a:t> </a:t>
          </a:r>
          <a:r>
            <a:rPr lang="en-US" b="1" dirty="0" err="1">
              <a:latin typeface="Times New Roman" panose="02020603050405020304" pitchFamily="18" charset="0"/>
            </a:rPr>
            <a:t>làm</a:t>
          </a:r>
          <a:r>
            <a:rPr lang="en-US" b="1" dirty="0">
              <a:latin typeface="Times New Roman" panose="02020603050405020304" pitchFamily="18" charset="0"/>
            </a:rPr>
            <a:t> </a:t>
          </a:r>
          <a:r>
            <a:rPr lang="en-US" b="1" dirty="0" err="1">
              <a:latin typeface="Times New Roman" panose="02020603050405020304" pitchFamily="18" charset="0"/>
            </a:rPr>
            <a:t>việc</a:t>
          </a:r>
          <a:r>
            <a:rPr lang="en-US" dirty="0">
              <a:latin typeface="Times New Roman" panose="02020603050405020304" pitchFamily="18" charset="0"/>
            </a:rPr>
            <a:t> </a:t>
          </a:r>
          <a:r>
            <a:rPr lang="en-US" dirty="0" err="1">
              <a:latin typeface="Times New Roman" panose="02020603050405020304" pitchFamily="18" charset="0"/>
            </a:rPr>
            <a:t>là</a:t>
          </a:r>
          <a:r>
            <a:rPr lang="en-US" dirty="0">
              <a:latin typeface="Times New Roman" panose="02020603050405020304" pitchFamily="18" charset="0"/>
            </a:rPr>
            <a:t> </a:t>
          </a:r>
          <a:r>
            <a:rPr lang="en-US" dirty="0" err="1">
              <a:latin typeface="Times New Roman" panose="02020603050405020304" pitchFamily="18" charset="0"/>
            </a:rPr>
            <a:t>khoảng</a:t>
          </a:r>
          <a:r>
            <a:rPr lang="en-US" dirty="0">
              <a:latin typeface="Times New Roman" panose="02020603050405020304" pitchFamily="18" charset="0"/>
            </a:rPr>
            <a:t> </a:t>
          </a:r>
          <a:endParaRPr lang="en-US" dirty="0">
            <a:latin typeface="Times New Roman" panose="02020603050405020304" pitchFamily="18" charset="0"/>
          </a:endParaRPr>
        </a:p>
        <a:p>
          <a:pPr lvl="0">
            <a:lnSpc>
              <a:spcPct val="100000"/>
            </a:lnSpc>
            <a:spcBef>
              <a:spcPct val="0"/>
            </a:spcBef>
            <a:spcAft>
              <a:spcPct val="35000"/>
            </a:spcAft>
          </a:pPr>
          <a:r>
            <a:rPr lang="en-US" dirty="0" err="1">
              <a:latin typeface="Times New Roman" panose="02020603050405020304" pitchFamily="18" charset="0"/>
            </a:rPr>
            <a:t>thời</a:t>
          </a:r>
          <a:r>
            <a:rPr lang="en-US" dirty="0">
              <a:latin typeface="Times New Roman" panose="02020603050405020304" pitchFamily="18" charset="0"/>
            </a:rPr>
            <a:t> </a:t>
          </a:r>
          <a:r>
            <a:rPr lang="en-US" dirty="0" err="1">
              <a:latin typeface="Times New Roman" panose="02020603050405020304" pitchFamily="18" charset="0"/>
            </a:rPr>
            <a:t>gia</a:t>
          </a:r>
          <a:r>
            <a:rPr lang="en-US" dirty="0">
              <a:latin typeface="Times New Roman" panose="02020603050405020304" pitchFamily="18" charset="0"/>
            </a:rPr>
            <a:t> </a:t>
          </a:r>
          <a:r>
            <a:rPr lang="en-US" dirty="0" err="1">
              <a:latin typeface="Times New Roman" panose="02020603050405020304" pitchFamily="18" charset="0"/>
            </a:rPr>
            <a:t>mà</a:t>
          </a:r>
          <a:r>
            <a:rPr lang="en-US" dirty="0">
              <a:latin typeface="Times New Roman" panose="02020603050405020304" pitchFamily="18" charset="0"/>
            </a:rPr>
            <a:t> </a:t>
          </a:r>
          <a:r>
            <a:rPr lang="en-US" dirty="0" err="1">
              <a:latin typeface="Times New Roman" panose="02020603050405020304" pitchFamily="18" charset="0"/>
            </a:rPr>
            <a:t>người</a:t>
          </a:r>
          <a:r>
            <a:rPr lang="en-US" dirty="0">
              <a:latin typeface="Times New Roman" panose="02020603050405020304" pitchFamily="18" charset="0"/>
            </a:rPr>
            <a:t> lao </a:t>
          </a:r>
          <a:r>
            <a:rPr lang="en-US" dirty="0" err="1">
              <a:latin typeface="Times New Roman" panose="02020603050405020304" pitchFamily="18" charset="0"/>
            </a:rPr>
            <a:t>động</a:t>
          </a:r>
          <a:r>
            <a:rPr lang="en-US" dirty="0">
              <a:latin typeface="Times New Roman" panose="02020603050405020304" pitchFamily="18" charset="0"/>
            </a:rPr>
            <a:t> </a:t>
          </a:r>
          <a:endParaRPr lang="en-US" dirty="0">
            <a:latin typeface="Times New Roman" panose="02020603050405020304" pitchFamily="18" charset="0"/>
          </a:endParaRPr>
        </a:p>
        <a:p>
          <a:pPr lvl="0">
            <a:lnSpc>
              <a:spcPct val="100000"/>
            </a:lnSpc>
            <a:spcBef>
              <a:spcPct val="0"/>
            </a:spcBef>
            <a:spcAft>
              <a:spcPct val="35000"/>
            </a:spcAft>
          </a:pPr>
          <a:r>
            <a:rPr lang="en-US" dirty="0" err="1">
              <a:latin typeface="Times New Roman" panose="02020603050405020304" pitchFamily="18" charset="0"/>
            </a:rPr>
            <a:t>phải</a:t>
          </a:r>
          <a:r>
            <a:rPr lang="en-US" dirty="0">
              <a:latin typeface="Times New Roman" panose="02020603050405020304" pitchFamily="18" charset="0"/>
            </a:rPr>
            <a:t> </a:t>
          </a:r>
          <a:r>
            <a:rPr lang="en-US" dirty="0" err="1">
              <a:latin typeface="Times New Roman" panose="02020603050405020304" pitchFamily="18" charset="0"/>
            </a:rPr>
            <a:t>làm</a:t>
          </a:r>
          <a:r>
            <a:rPr lang="en-US" dirty="0">
              <a:latin typeface="Times New Roman" panose="02020603050405020304" pitchFamily="18" charset="0"/>
            </a:rPr>
            <a:t> </a:t>
          </a:r>
          <a:r>
            <a:rPr lang="en-US" dirty="0" err="1">
              <a:latin typeface="Times New Roman" panose="02020603050405020304" pitchFamily="18" charset="0"/>
            </a:rPr>
            <a:t>việc</a:t>
          </a:r>
          <a:r>
            <a:rPr lang="en-US" dirty="0">
              <a:latin typeface="Times New Roman" panose="02020603050405020304" pitchFamily="18" charset="0"/>
            </a:rPr>
            <a:t> </a:t>
          </a:r>
          <a:r>
            <a:rPr lang="en-US" dirty="0" err="1">
              <a:latin typeface="Times New Roman" panose="02020603050405020304" pitchFamily="18" charset="0"/>
            </a:rPr>
            <a:t>theo</a:t>
          </a:r>
          <a:r>
            <a:rPr lang="en-US" dirty="0">
              <a:latin typeface="Times New Roman" panose="02020603050405020304" pitchFamily="18" charset="0"/>
            </a:rPr>
            <a:t> </a:t>
          </a:r>
          <a:r>
            <a:rPr lang="en-US" dirty="0" err="1">
              <a:latin typeface="Times New Roman" panose="02020603050405020304" pitchFamily="18" charset="0"/>
            </a:rPr>
            <a:t>thỏa</a:t>
          </a:r>
          <a:r>
            <a:rPr lang="en-US" dirty="0">
              <a:latin typeface="Times New Roman" panose="02020603050405020304" pitchFamily="18" charset="0"/>
            </a:rPr>
            <a:t> </a:t>
          </a:r>
          <a:r>
            <a:rPr lang="en-US" dirty="0" err="1">
              <a:latin typeface="Times New Roman" panose="02020603050405020304" pitchFamily="18" charset="0"/>
            </a:rPr>
            <a:t>thuận</a:t>
          </a:r>
          <a:r>
            <a:rPr lang="en-US" dirty="0">
              <a:latin typeface="Times New Roman" panose="02020603050405020304" pitchFamily="18" charset="0"/>
            </a:rPr>
            <a:t> </a:t>
          </a:r>
          <a:r>
            <a:rPr lang="en-US" dirty="0" err="1">
              <a:latin typeface="Times New Roman" panose="02020603050405020304" pitchFamily="18" charset="0"/>
            </a:rPr>
            <a:t>giữa</a:t>
          </a:r>
          <a:r>
            <a:rPr lang="en-US" dirty="0">
              <a:latin typeface="Times New Roman" panose="02020603050405020304" pitchFamily="18" charset="0"/>
            </a:rPr>
            <a:t> NLĐ </a:t>
          </a:r>
          <a:r>
            <a:rPr lang="en-US" dirty="0" err="1">
              <a:latin typeface="Times New Roman" panose="02020603050405020304" pitchFamily="18" charset="0"/>
            </a:rPr>
            <a:t>và</a:t>
          </a:r>
          <a:r>
            <a:rPr lang="en-US" dirty="0">
              <a:latin typeface="Times New Roman" panose="02020603050405020304" pitchFamily="18" charset="0"/>
            </a:rPr>
            <a:t> NSDLĐ </a:t>
          </a:r>
          <a:r>
            <a:rPr lang="en-US" dirty="0" err="1">
              <a:latin typeface="Times New Roman" panose="02020603050405020304" pitchFamily="18" charset="0"/>
            </a:rPr>
            <a:t>thông</a:t>
          </a:r>
          <a:r>
            <a:rPr lang="en-US" dirty="0">
              <a:latin typeface="Times New Roman" panose="02020603050405020304" pitchFamily="18" charset="0"/>
            </a:rPr>
            <a:t> qua HĐLĐ</a:t>
          </a:r>
        </a:p>
      </dsp:txBody>
      <dsp:txXfrm>
        <a:off x="61442" y="178531"/>
        <a:ext cx="3761497" cy="2296498"/>
      </dsp:txXfrm>
    </dsp:sp>
    <dsp:sp modelId="{4EE459F9-CA2F-457D-B84A-9922AF316102}">
      <dsp:nvSpPr>
        <dsp:cNvPr id="5" name="Freeform 4"/>
        <dsp:cNvSpPr/>
      </dsp:nvSpPr>
      <dsp:spPr bwMode="white">
        <a:xfrm>
          <a:off x="437592" y="2475029"/>
          <a:ext cx="314708" cy="988857"/>
        </a:xfrm>
        <a:custGeom>
          <a:avLst/>
          <a:gdLst/>
          <a:ahLst/>
          <a:cxnLst/>
          <a:pathLst>
            <a:path w="496" h="1557">
              <a:moveTo>
                <a:pt x="0" y="0"/>
              </a:moveTo>
              <a:lnTo>
                <a:pt x="0" y="1557"/>
              </a:lnTo>
              <a:lnTo>
                <a:pt x="496" y="1557"/>
              </a:lnTo>
            </a:path>
          </a:pathLst>
        </a:custGeom>
        <a:ln>
          <a:solidFill>
            <a:schemeClr val="accent2">
              <a:lumMod val="50000"/>
            </a:schemeClr>
          </a:solidFill>
        </a:ln>
      </dsp:spPr>
      <dsp:style>
        <a:lnRef idx="2">
          <a:schemeClr val="accent4"/>
        </a:lnRef>
        <a:fillRef idx="0">
          <a:schemeClr val="accent2">
            <a:tint val="90000"/>
          </a:schemeClr>
        </a:fillRef>
        <a:effectRef idx="0">
          <a:scrgbClr r="0" g="0" b="0"/>
        </a:effectRef>
        <a:fontRef idx="minor"/>
      </dsp:style>
      <dsp:txXfrm>
        <a:off x="437592" y="2475029"/>
        <a:ext cx="314708" cy="988857"/>
      </dsp:txXfrm>
    </dsp:sp>
    <dsp:sp modelId="{FB4E11BE-75EA-46F7-9841-D69636FC784E}">
      <dsp:nvSpPr>
        <dsp:cNvPr id="6" name="Rounded Rectangle 5"/>
        <dsp:cNvSpPr/>
      </dsp:nvSpPr>
      <dsp:spPr bwMode="white">
        <a:xfrm>
          <a:off x="752299" y="2852745"/>
          <a:ext cx="3653990" cy="1222281"/>
        </a:xfrm>
        <a:prstGeom prst="roundRect">
          <a:avLst>
            <a:gd name="adj" fmla="val 10000"/>
          </a:avLst>
        </a:prstGeom>
      </dsp:spPr>
      <dsp:style>
        <a:lnRef idx="2">
          <a:schemeClr val="accent6"/>
        </a:lnRef>
        <a:fillRef idx="1">
          <a:schemeClr val="lt1"/>
        </a:fillRef>
        <a:effectRef idx="0">
          <a:schemeClr val="accent6"/>
        </a:effectRef>
        <a:fontRef idx="minor">
          <a:schemeClr val="dk1"/>
        </a:fontRef>
      </dsp:style>
      <dsp:txBody>
        <a:bodyPr lIns="45719" tIns="30480" rIns="45719"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400" dirty="0" err="1">
              <a:solidFill>
                <a:schemeClr val="dk1"/>
              </a:solidFill>
            </a:rPr>
            <a:t>Không</a:t>
          </a:r>
          <a:r>
            <a:rPr lang="en-US" sz="2400" dirty="0">
              <a:solidFill>
                <a:schemeClr val="dk1"/>
              </a:solidFill>
            </a:rPr>
            <a:t> </a:t>
          </a:r>
          <a:r>
            <a:rPr lang="en-US" sz="2400" dirty="0" err="1">
              <a:solidFill>
                <a:schemeClr val="dk1"/>
              </a:solidFill>
            </a:rPr>
            <a:t>quá</a:t>
          </a:r>
          <a:r>
            <a:rPr lang="en-US" sz="2400" dirty="0">
              <a:solidFill>
                <a:schemeClr val="dk1"/>
              </a:solidFill>
            </a:rPr>
            <a:t> 8h/</a:t>
          </a:r>
          <a:r>
            <a:rPr lang="en-US" sz="2400" dirty="0" err="1">
              <a:solidFill>
                <a:schemeClr val="dk1"/>
              </a:solidFill>
            </a:rPr>
            <a:t>ngày</a:t>
          </a:r>
          <a:r>
            <a:rPr lang="en-US" sz="2400" dirty="0">
              <a:solidFill>
                <a:schemeClr val="dk1"/>
              </a:solidFill>
            </a:rPr>
            <a:t>, 48h/</a:t>
          </a:r>
          <a:r>
            <a:rPr lang="en-US" sz="2400" dirty="0" err="1">
              <a:solidFill>
                <a:schemeClr val="dk1"/>
              </a:solidFill>
            </a:rPr>
            <a:t>tuần</a:t>
          </a:r>
          <a:r>
            <a:rPr lang="en-US" sz="2400" dirty="0">
              <a:solidFill>
                <a:schemeClr val="dk1"/>
              </a:solidFill>
            </a:rPr>
            <a:t>, </a:t>
          </a:r>
          <a:r>
            <a:rPr lang="en-US" sz="2400" dirty="0" err="1">
              <a:solidFill>
                <a:schemeClr val="dk1"/>
              </a:solidFill>
            </a:rPr>
            <a:t>có</a:t>
          </a:r>
          <a:r>
            <a:rPr lang="en-US" sz="2400" dirty="0">
              <a:solidFill>
                <a:schemeClr val="dk1"/>
              </a:solidFill>
            </a:rPr>
            <a:t> </a:t>
          </a:r>
          <a:r>
            <a:rPr lang="en-US" sz="2400" dirty="0" err="1">
              <a:solidFill>
                <a:schemeClr val="dk1"/>
              </a:solidFill>
            </a:rPr>
            <a:t>thể</a:t>
          </a:r>
          <a:r>
            <a:rPr lang="en-US" sz="2400" dirty="0">
              <a:solidFill>
                <a:schemeClr val="dk1"/>
              </a:solidFill>
            </a:rPr>
            <a:t> </a:t>
          </a:r>
          <a:r>
            <a:rPr lang="en-US" sz="2400" dirty="0" err="1">
              <a:solidFill>
                <a:schemeClr val="dk1"/>
              </a:solidFill>
            </a:rPr>
            <a:t>rút</a:t>
          </a:r>
          <a:r>
            <a:rPr lang="en-US" sz="2400" dirty="0">
              <a:solidFill>
                <a:schemeClr val="dk1"/>
              </a:solidFill>
            </a:rPr>
            <a:t> </a:t>
          </a:r>
          <a:r>
            <a:rPr lang="en-US" sz="2400" dirty="0" err="1">
              <a:solidFill>
                <a:schemeClr val="dk1"/>
              </a:solidFill>
            </a:rPr>
            <a:t>ngắn</a:t>
          </a:r>
          <a:r>
            <a:rPr lang="en-US" sz="2400" dirty="0">
              <a:solidFill>
                <a:schemeClr val="dk1"/>
              </a:solidFill>
            </a:rPr>
            <a:t> 1-2h </a:t>
          </a:r>
          <a:r>
            <a:rPr lang="en-US" sz="2400" dirty="0" err="1">
              <a:solidFill>
                <a:schemeClr val="dk1"/>
              </a:solidFill>
            </a:rPr>
            <a:t>nếu</a:t>
          </a:r>
          <a:r>
            <a:rPr lang="en-US" sz="2400" dirty="0">
              <a:solidFill>
                <a:schemeClr val="dk1"/>
              </a:solidFill>
            </a:rPr>
            <a:t> </a:t>
          </a:r>
          <a:r>
            <a:rPr lang="en-US" sz="2400" dirty="0" err="1">
              <a:solidFill>
                <a:schemeClr val="dk1"/>
              </a:solidFill>
            </a:rPr>
            <a:t>là</a:t>
          </a:r>
          <a:r>
            <a:rPr lang="en-US" sz="2400" dirty="0">
              <a:solidFill>
                <a:schemeClr val="dk1"/>
              </a:solidFill>
            </a:rPr>
            <a:t> </a:t>
          </a:r>
          <a:r>
            <a:rPr lang="en-US" sz="2400" dirty="0" err="1">
              <a:solidFill>
                <a:schemeClr val="dk1"/>
              </a:solidFill>
            </a:rPr>
            <a:t>ngành</a:t>
          </a:r>
          <a:r>
            <a:rPr lang="en-US" sz="2400" dirty="0">
              <a:solidFill>
                <a:schemeClr val="dk1"/>
              </a:solidFill>
            </a:rPr>
            <a:t> </a:t>
          </a:r>
          <a:r>
            <a:rPr lang="en-US" sz="2400" dirty="0" err="1">
              <a:solidFill>
                <a:schemeClr val="dk1"/>
              </a:solidFill>
            </a:rPr>
            <a:t>nghề</a:t>
          </a:r>
          <a:r>
            <a:rPr lang="en-US" sz="2400" dirty="0">
              <a:solidFill>
                <a:schemeClr val="dk1"/>
              </a:solidFill>
            </a:rPr>
            <a:t> </a:t>
          </a:r>
          <a:r>
            <a:rPr lang="en-US" sz="2400" dirty="0" err="1">
              <a:solidFill>
                <a:schemeClr val="dk1"/>
              </a:solidFill>
            </a:rPr>
            <a:t>nặng</a:t>
          </a:r>
          <a:r>
            <a:rPr lang="en-US" sz="2400" dirty="0">
              <a:solidFill>
                <a:schemeClr val="dk1"/>
              </a:solidFill>
            </a:rPr>
            <a:t> </a:t>
          </a:r>
          <a:r>
            <a:rPr lang="en-US" sz="2400" dirty="0" err="1">
              <a:solidFill>
                <a:schemeClr val="dk1"/>
              </a:solidFill>
            </a:rPr>
            <a:t>nhọc</a:t>
          </a:r>
          <a:r>
            <a:rPr lang="en-US" sz="2400" dirty="0">
              <a:solidFill>
                <a:schemeClr val="dk1"/>
              </a:solidFill>
            </a:rPr>
            <a:t>, </a:t>
          </a:r>
          <a:r>
            <a:rPr lang="en-US" sz="2400" dirty="0" err="1">
              <a:solidFill>
                <a:schemeClr val="dk1"/>
              </a:solidFill>
            </a:rPr>
            <a:t>độc</a:t>
          </a:r>
          <a:r>
            <a:rPr lang="en-US" sz="2400" dirty="0">
              <a:solidFill>
                <a:schemeClr val="dk1"/>
              </a:solidFill>
            </a:rPr>
            <a:t> </a:t>
          </a:r>
          <a:r>
            <a:rPr lang="en-US" sz="2400" dirty="0" err="1">
              <a:solidFill>
                <a:schemeClr val="dk1"/>
              </a:solidFill>
            </a:rPr>
            <a:t>hại</a:t>
          </a:r>
          <a:endParaRPr lang="en-US" sz="2400" dirty="0">
            <a:solidFill>
              <a:schemeClr val="dk1"/>
            </a:solidFill>
          </a:endParaRPr>
        </a:p>
      </dsp:txBody>
      <dsp:txXfrm>
        <a:off x="752299" y="2852745"/>
        <a:ext cx="3653990" cy="1222281"/>
      </dsp:txXfrm>
    </dsp:sp>
    <dsp:sp modelId="{3054CA3D-84B7-43B7-8A4E-44BF0357800E}">
      <dsp:nvSpPr>
        <dsp:cNvPr id="7" name="Freeform 6"/>
        <dsp:cNvSpPr/>
      </dsp:nvSpPr>
      <dsp:spPr bwMode="white">
        <a:xfrm>
          <a:off x="437592" y="2475029"/>
          <a:ext cx="314708" cy="2646518"/>
        </a:xfrm>
        <a:custGeom>
          <a:avLst/>
          <a:gdLst/>
          <a:ahLst/>
          <a:cxnLst/>
          <a:pathLst>
            <a:path w="496" h="4168">
              <a:moveTo>
                <a:pt x="0" y="0"/>
              </a:moveTo>
              <a:lnTo>
                <a:pt x="0" y="4168"/>
              </a:lnTo>
              <a:lnTo>
                <a:pt x="496" y="4168"/>
              </a:lnTo>
            </a:path>
          </a:pathLst>
        </a:custGeom>
        <a:ln>
          <a:solidFill>
            <a:schemeClr val="accent2">
              <a:lumMod val="50000"/>
            </a:schemeClr>
          </a:solidFill>
        </a:ln>
      </dsp:spPr>
      <dsp:style>
        <a:lnRef idx="2">
          <a:schemeClr val="accent4"/>
        </a:lnRef>
        <a:fillRef idx="0">
          <a:schemeClr val="accent2">
            <a:tint val="90000"/>
          </a:schemeClr>
        </a:fillRef>
        <a:effectRef idx="0">
          <a:scrgbClr r="0" g="0" b="0"/>
        </a:effectRef>
        <a:fontRef idx="minor"/>
      </dsp:style>
      <dsp:txXfrm>
        <a:off x="437592" y="2475029"/>
        <a:ext cx="314708" cy="2646518"/>
      </dsp:txXfrm>
    </dsp:sp>
    <dsp:sp modelId="{2A69E7FD-2A2A-4F14-8319-22CAE3B9F1B6}">
      <dsp:nvSpPr>
        <dsp:cNvPr id="8" name="Rounded Rectangle 7"/>
        <dsp:cNvSpPr/>
      </dsp:nvSpPr>
      <dsp:spPr bwMode="white">
        <a:xfrm>
          <a:off x="752299" y="4484857"/>
          <a:ext cx="3689478" cy="1273379"/>
        </a:xfrm>
        <a:prstGeom prst="roundRect">
          <a:avLst>
            <a:gd name="adj" fmla="val 10000"/>
          </a:avLst>
        </a:prstGeom>
      </dsp:spPr>
      <dsp:style>
        <a:lnRef idx="2">
          <a:schemeClr val="accent6"/>
        </a:lnRef>
        <a:fillRef idx="1">
          <a:schemeClr val="lt1"/>
        </a:fillRef>
        <a:effectRef idx="0">
          <a:schemeClr val="accent6"/>
        </a:effectRef>
        <a:fontRef idx="minor">
          <a:schemeClr val="dk1"/>
        </a:fontRef>
      </dsp:style>
      <dsp:txBody>
        <a:bodyPr lIns="45719" tIns="30480" rIns="45719"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400" dirty="0" err="1">
              <a:solidFill>
                <a:schemeClr val="dk1"/>
              </a:solidFill>
              <a:latin typeface="Times New Roman" panose="02020603050405020304" pitchFamily="18" charset="0"/>
              <a:cs typeface="Times New Roman" panose="02020603050405020304" pitchFamily="18" charset="0"/>
            </a:rPr>
            <a:t>Thời</a:t>
          </a:r>
          <a:r>
            <a:rPr lang="en-US" sz="2400" dirty="0">
              <a:solidFill>
                <a:schemeClr val="dk1"/>
              </a:solidFill>
              <a:latin typeface="Times New Roman" panose="02020603050405020304" pitchFamily="18" charset="0"/>
              <a:cs typeface="Times New Roman" panose="02020603050405020304" pitchFamily="18" charset="0"/>
            </a:rPr>
            <a:t> </a:t>
          </a:r>
          <a:r>
            <a:rPr lang="en-US" sz="2400" dirty="0" err="1">
              <a:solidFill>
                <a:schemeClr val="dk1"/>
              </a:solidFill>
              <a:latin typeface="Times New Roman" panose="02020603050405020304" pitchFamily="18" charset="0"/>
              <a:cs typeface="Times New Roman" panose="02020603050405020304" pitchFamily="18" charset="0"/>
            </a:rPr>
            <a:t>giờ</a:t>
          </a:r>
          <a:r>
            <a:rPr lang="en-US" sz="2400" dirty="0">
              <a:solidFill>
                <a:schemeClr val="dk1"/>
              </a:solidFill>
              <a:latin typeface="Times New Roman" panose="02020603050405020304" pitchFamily="18" charset="0"/>
              <a:cs typeface="Times New Roman" panose="02020603050405020304" pitchFamily="18" charset="0"/>
            </a:rPr>
            <a:t> </a:t>
          </a:r>
          <a:r>
            <a:rPr lang="en-US" sz="2400" dirty="0" err="1">
              <a:solidFill>
                <a:schemeClr val="dk1"/>
              </a:solidFill>
              <a:latin typeface="Times New Roman" panose="02020603050405020304" pitchFamily="18" charset="0"/>
              <a:cs typeface="Times New Roman" panose="02020603050405020304" pitchFamily="18" charset="0"/>
            </a:rPr>
            <a:t>làm</a:t>
          </a:r>
          <a:r>
            <a:rPr lang="en-US" sz="2400" dirty="0">
              <a:solidFill>
                <a:schemeClr val="dk1"/>
              </a:solidFill>
              <a:latin typeface="Times New Roman" panose="02020603050405020304" pitchFamily="18" charset="0"/>
              <a:cs typeface="Times New Roman" panose="02020603050405020304" pitchFamily="18" charset="0"/>
            </a:rPr>
            <a:t> </a:t>
          </a:r>
          <a:r>
            <a:rPr lang="en-US" sz="2400" dirty="0" err="1">
              <a:solidFill>
                <a:schemeClr val="dk1"/>
              </a:solidFill>
              <a:latin typeface="Times New Roman" panose="02020603050405020304" pitchFamily="18" charset="0"/>
              <a:cs typeface="Times New Roman" panose="02020603050405020304" pitchFamily="18" charset="0"/>
            </a:rPr>
            <a:t>việc</a:t>
          </a:r>
          <a:r>
            <a:rPr lang="en-US" sz="2400" dirty="0">
              <a:solidFill>
                <a:schemeClr val="dk1"/>
              </a:solidFill>
              <a:latin typeface="Times New Roman" panose="02020603050405020304" pitchFamily="18" charset="0"/>
              <a:cs typeface="Times New Roman" panose="02020603050405020304" pitchFamily="18" charset="0"/>
            </a:rPr>
            <a:t> ban </a:t>
          </a:r>
          <a:r>
            <a:rPr lang="en-US" sz="2400" dirty="0" err="1">
              <a:solidFill>
                <a:schemeClr val="dk1"/>
              </a:solidFill>
              <a:latin typeface="Times New Roman" panose="02020603050405020304" pitchFamily="18" charset="0"/>
              <a:cs typeface="Times New Roman" panose="02020603050405020304" pitchFamily="18" charset="0"/>
            </a:rPr>
            <a:t>đêm</a:t>
          </a:r>
          <a:r>
            <a:rPr lang="en-US" sz="2400" dirty="0">
              <a:solidFill>
                <a:schemeClr val="dk1"/>
              </a:solidFill>
              <a:latin typeface="Times New Roman" panose="02020603050405020304" pitchFamily="18" charset="0"/>
              <a:cs typeface="Times New Roman" panose="02020603050405020304" pitchFamily="18" charset="0"/>
            </a:rPr>
            <a:t> 22 </a:t>
          </a:r>
          <a:r>
            <a:rPr lang="en-US" sz="2400" dirty="0" err="1">
              <a:solidFill>
                <a:schemeClr val="dk1"/>
              </a:solidFill>
              <a:latin typeface="Times New Roman" panose="02020603050405020304" pitchFamily="18" charset="0"/>
              <a:cs typeface="Times New Roman" panose="02020603050405020304" pitchFamily="18" charset="0"/>
            </a:rPr>
            <a:t>giờ</a:t>
          </a:r>
          <a:r>
            <a:rPr lang="en-US" sz="2400" dirty="0">
              <a:solidFill>
                <a:schemeClr val="dk1"/>
              </a:solidFill>
              <a:latin typeface="Times New Roman" panose="02020603050405020304" pitchFamily="18" charset="0"/>
              <a:cs typeface="Times New Roman" panose="02020603050405020304" pitchFamily="18" charset="0"/>
            </a:rPr>
            <a:t> </a:t>
          </a:r>
          <a:r>
            <a:rPr lang="en-US" sz="2400" dirty="0" err="1">
              <a:solidFill>
                <a:schemeClr val="dk1"/>
              </a:solidFill>
              <a:latin typeface="Times New Roman" panose="02020603050405020304" pitchFamily="18" charset="0"/>
              <a:cs typeface="Times New Roman" panose="02020603050405020304" pitchFamily="18" charset="0"/>
            </a:rPr>
            <a:t>đến</a:t>
          </a:r>
          <a:r>
            <a:rPr lang="en-US" sz="2400" dirty="0">
              <a:solidFill>
                <a:schemeClr val="dk1"/>
              </a:solidFill>
              <a:latin typeface="Times New Roman" panose="02020603050405020304" pitchFamily="18" charset="0"/>
              <a:cs typeface="Times New Roman" panose="02020603050405020304" pitchFamily="18" charset="0"/>
            </a:rPr>
            <a:t> 6 </a:t>
          </a:r>
          <a:r>
            <a:rPr lang="en-US" sz="2400" dirty="0" err="1">
              <a:solidFill>
                <a:schemeClr val="dk1"/>
              </a:solidFill>
              <a:latin typeface="Times New Roman" panose="02020603050405020304" pitchFamily="18" charset="0"/>
              <a:cs typeface="Times New Roman" panose="02020603050405020304" pitchFamily="18" charset="0"/>
            </a:rPr>
            <a:t>giờ</a:t>
          </a:r>
          <a:r>
            <a:rPr lang="en-US" sz="2400" dirty="0">
              <a:solidFill>
                <a:schemeClr val="dk1"/>
              </a:solidFill>
              <a:latin typeface="Times New Roman" panose="02020603050405020304" pitchFamily="18" charset="0"/>
              <a:cs typeface="Times New Roman" panose="02020603050405020304" pitchFamily="18" charset="0"/>
            </a:rPr>
            <a:t> </a:t>
          </a:r>
          <a:r>
            <a:rPr lang="en-US" sz="2400" dirty="0" err="1">
              <a:solidFill>
                <a:schemeClr val="dk1"/>
              </a:solidFill>
              <a:latin typeface="Times New Roman" panose="02020603050405020304" pitchFamily="18" charset="0"/>
              <a:cs typeface="Times New Roman" panose="02020603050405020304" pitchFamily="18" charset="0"/>
            </a:rPr>
            <a:t>hoặc</a:t>
          </a:r>
          <a:r>
            <a:rPr lang="en-US" sz="2400" dirty="0">
              <a:solidFill>
                <a:schemeClr val="dk1"/>
              </a:solidFill>
              <a:latin typeface="Times New Roman" panose="02020603050405020304" pitchFamily="18" charset="0"/>
              <a:cs typeface="Times New Roman" panose="02020603050405020304" pitchFamily="18" charset="0"/>
            </a:rPr>
            <a:t> 21 </a:t>
          </a:r>
          <a:r>
            <a:rPr lang="en-US" sz="2400" dirty="0" err="1">
              <a:solidFill>
                <a:schemeClr val="dk1"/>
              </a:solidFill>
              <a:latin typeface="Times New Roman" panose="02020603050405020304" pitchFamily="18" charset="0"/>
              <a:cs typeface="Times New Roman" panose="02020603050405020304" pitchFamily="18" charset="0"/>
            </a:rPr>
            <a:t>giờ</a:t>
          </a:r>
          <a:r>
            <a:rPr lang="en-US" sz="2400" dirty="0">
              <a:solidFill>
                <a:schemeClr val="dk1"/>
              </a:solidFill>
              <a:latin typeface="Times New Roman" panose="02020603050405020304" pitchFamily="18" charset="0"/>
              <a:cs typeface="Times New Roman" panose="02020603050405020304" pitchFamily="18" charset="0"/>
            </a:rPr>
            <a:t> </a:t>
          </a:r>
          <a:r>
            <a:rPr lang="en-US" sz="2400" dirty="0" err="1">
              <a:solidFill>
                <a:schemeClr val="dk1"/>
              </a:solidFill>
              <a:latin typeface="Times New Roman" panose="02020603050405020304" pitchFamily="18" charset="0"/>
              <a:cs typeface="Times New Roman" panose="02020603050405020304" pitchFamily="18" charset="0"/>
            </a:rPr>
            <a:t>đến</a:t>
          </a:r>
          <a:r>
            <a:rPr lang="en-US" sz="2400" dirty="0">
              <a:solidFill>
                <a:schemeClr val="dk1"/>
              </a:solidFill>
              <a:latin typeface="Times New Roman" panose="02020603050405020304" pitchFamily="18" charset="0"/>
              <a:cs typeface="Times New Roman" panose="02020603050405020304" pitchFamily="18" charset="0"/>
            </a:rPr>
            <a:t> 5 </a:t>
          </a:r>
          <a:r>
            <a:rPr lang="en-US" sz="2400" dirty="0" err="1">
              <a:solidFill>
                <a:schemeClr val="dk1"/>
              </a:solidFill>
              <a:latin typeface="Times New Roman" panose="02020603050405020304" pitchFamily="18" charset="0"/>
              <a:cs typeface="Times New Roman" panose="02020603050405020304" pitchFamily="18" charset="0"/>
            </a:rPr>
            <a:t>giờ</a:t>
          </a:r>
          <a:r>
            <a:rPr lang="en-US" sz="2400" dirty="0">
              <a:solidFill>
                <a:schemeClr val="dk1"/>
              </a:solidFill>
              <a:latin typeface="Times New Roman" panose="02020603050405020304" pitchFamily="18" charset="0"/>
              <a:cs typeface="Times New Roman" panose="02020603050405020304" pitchFamily="18" charset="0"/>
            </a:rPr>
            <a:t> </a:t>
          </a:r>
          <a:r>
            <a:rPr lang="en-US" sz="2400" dirty="0" err="1">
              <a:solidFill>
                <a:schemeClr val="dk1"/>
              </a:solidFill>
              <a:latin typeface="Times New Roman" panose="02020603050405020304" pitchFamily="18" charset="0"/>
              <a:cs typeface="Times New Roman" panose="02020603050405020304" pitchFamily="18" charset="0"/>
            </a:rPr>
            <a:t>tùy</a:t>
          </a:r>
          <a:r>
            <a:rPr lang="en-US" sz="2400" dirty="0">
              <a:solidFill>
                <a:schemeClr val="dk1"/>
              </a:solidFill>
              <a:latin typeface="Times New Roman" panose="02020603050405020304" pitchFamily="18" charset="0"/>
              <a:cs typeface="Times New Roman" panose="02020603050405020304" pitchFamily="18" charset="0"/>
            </a:rPr>
            <a:t> </a:t>
          </a:r>
          <a:r>
            <a:rPr lang="en-US" sz="2400" dirty="0" err="1">
              <a:solidFill>
                <a:schemeClr val="dk1"/>
              </a:solidFill>
              <a:latin typeface="Times New Roman" panose="02020603050405020304" pitchFamily="18" charset="0"/>
              <a:cs typeface="Times New Roman" panose="02020603050405020304" pitchFamily="18" charset="0"/>
            </a:rPr>
            <a:t>vùng</a:t>
          </a:r>
          <a:r>
            <a:rPr lang="en-US" sz="2400" dirty="0">
              <a:solidFill>
                <a:schemeClr val="dk1"/>
              </a:solidFill>
              <a:latin typeface="Times New Roman" panose="02020603050405020304" pitchFamily="18" charset="0"/>
              <a:cs typeface="Times New Roman" panose="02020603050405020304" pitchFamily="18" charset="0"/>
            </a:rPr>
            <a:t> </a:t>
          </a:r>
          <a:r>
            <a:rPr lang="en-US" sz="2400" dirty="0" err="1">
              <a:solidFill>
                <a:schemeClr val="dk1"/>
              </a:solidFill>
              <a:latin typeface="Times New Roman" panose="02020603050405020304" pitchFamily="18" charset="0"/>
              <a:cs typeface="Times New Roman" panose="02020603050405020304" pitchFamily="18" charset="0"/>
            </a:rPr>
            <a:t>khí</a:t>
          </a:r>
          <a:r>
            <a:rPr lang="en-US" sz="2400" dirty="0">
              <a:solidFill>
                <a:schemeClr val="dk1"/>
              </a:solidFill>
              <a:latin typeface="Times New Roman" panose="02020603050405020304" pitchFamily="18" charset="0"/>
              <a:cs typeface="Times New Roman" panose="02020603050405020304" pitchFamily="18" charset="0"/>
            </a:rPr>
            <a:t> </a:t>
          </a:r>
          <a:r>
            <a:rPr lang="en-US" sz="2400" dirty="0" err="1">
              <a:solidFill>
                <a:schemeClr val="dk1"/>
              </a:solidFill>
              <a:latin typeface="Times New Roman" panose="02020603050405020304" pitchFamily="18" charset="0"/>
              <a:cs typeface="Times New Roman" panose="02020603050405020304" pitchFamily="18" charset="0"/>
            </a:rPr>
            <a:t>hậu</a:t>
          </a:r>
          <a:endParaRPr lang="en-US" sz="2400" dirty="0">
            <a:solidFill>
              <a:schemeClr val="dk1"/>
            </a:solidFill>
          </a:endParaRPr>
        </a:p>
      </dsp:txBody>
      <dsp:txXfrm>
        <a:off x="752299" y="4484857"/>
        <a:ext cx="3689478" cy="1273379"/>
      </dsp:txXfrm>
    </dsp:sp>
    <dsp:sp modelId="{A6CBB2EE-4F35-447B-8DC3-D7E797099D4B}">
      <dsp:nvSpPr>
        <dsp:cNvPr id="9" name="Rounded Rectangle 8"/>
        <dsp:cNvSpPr/>
      </dsp:nvSpPr>
      <dsp:spPr bwMode="white">
        <a:xfrm>
          <a:off x="4614228" y="146416"/>
          <a:ext cx="3058620" cy="847679"/>
        </a:xfrm>
        <a:prstGeom prst="roundRect">
          <a:avLst>
            <a:gd name="adj" fmla="val 10000"/>
          </a:avLst>
        </a:prstGeom>
        <a:solidFill>
          <a:srgbClr val="0000CC"/>
        </a:solidFill>
      </dsp:spPr>
      <dsp:style>
        <a:lnRef idx="2">
          <a:schemeClr val="lt1"/>
        </a:lnRef>
        <a:fillRef idx="1">
          <a:schemeClr val="accent3">
            <a:hueOff val="11280000"/>
            <a:satOff val="-16862"/>
            <a:lumOff val="-2744"/>
            <a:alpha val="100000"/>
          </a:schemeClr>
        </a:fillRef>
        <a:effectRef idx="0">
          <a:scrgbClr r="0" g="0" b="0"/>
        </a:effectRef>
        <a:fontRef idx="minor">
          <a:schemeClr val="lt1"/>
        </a:fontRef>
      </dsp:style>
      <dsp:txBody>
        <a:bodyPr lIns="43815" tIns="29210" rIns="43815" bIns="2921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b="1" dirty="0"/>
            <a:t>TH </a:t>
          </a:r>
          <a:r>
            <a:rPr lang="en-US" b="1" dirty="0" err="1"/>
            <a:t>làm</a:t>
          </a:r>
          <a:r>
            <a:rPr lang="en-US" b="1" dirty="0"/>
            <a:t> </a:t>
          </a:r>
          <a:r>
            <a:rPr lang="en-US" b="1" dirty="0" err="1"/>
            <a:t>thêm</a:t>
          </a:r>
          <a:r>
            <a:rPr lang="en-US" b="1" dirty="0"/>
            <a:t> </a:t>
          </a:r>
          <a:r>
            <a:rPr lang="en-US" b="1" dirty="0" err="1"/>
            <a:t>giờ</a:t>
          </a:r>
          <a:endParaRPr lang="en-US" b="1" dirty="0"/>
        </a:p>
      </dsp:txBody>
      <dsp:txXfrm>
        <a:off x="4614228" y="146416"/>
        <a:ext cx="3058620" cy="847679"/>
      </dsp:txXfrm>
    </dsp:sp>
    <dsp:sp modelId="{B55B0A63-9313-456E-AD73-C4B64E780AB3}">
      <dsp:nvSpPr>
        <dsp:cNvPr id="11" name="Freeform 10"/>
        <dsp:cNvSpPr/>
      </dsp:nvSpPr>
      <dsp:spPr bwMode="white">
        <a:xfrm>
          <a:off x="4920090" y="994095"/>
          <a:ext cx="305862" cy="1882617"/>
        </a:xfrm>
        <a:custGeom>
          <a:avLst/>
          <a:gdLst/>
          <a:ahLst/>
          <a:cxnLst/>
          <a:pathLst>
            <a:path w="482" h="2965">
              <a:moveTo>
                <a:pt x="0" y="0"/>
              </a:moveTo>
              <a:lnTo>
                <a:pt x="0" y="2965"/>
              </a:lnTo>
              <a:lnTo>
                <a:pt x="482" y="2965"/>
              </a:lnTo>
            </a:path>
          </a:pathLst>
        </a:custGeom>
        <a:ln>
          <a:solidFill>
            <a:schemeClr val="accent2">
              <a:lumMod val="50000"/>
            </a:schemeClr>
          </a:solidFill>
        </a:ln>
      </dsp:spPr>
      <dsp:style>
        <a:lnRef idx="2">
          <a:schemeClr val="accent4"/>
        </a:lnRef>
        <a:fillRef idx="0">
          <a:schemeClr val="accent2">
            <a:tint val="90000"/>
          </a:schemeClr>
        </a:fillRef>
        <a:effectRef idx="0">
          <a:scrgbClr r="0" g="0" b="0"/>
        </a:effectRef>
        <a:fontRef idx="minor"/>
      </dsp:style>
      <dsp:txXfrm>
        <a:off x="4920090" y="994095"/>
        <a:ext cx="305862" cy="1882617"/>
      </dsp:txXfrm>
    </dsp:sp>
    <dsp:sp modelId="{540C2149-1345-4550-91AF-8413B8820D50}">
      <dsp:nvSpPr>
        <dsp:cNvPr id="12" name="Rounded Rectangle 11"/>
        <dsp:cNvSpPr/>
      </dsp:nvSpPr>
      <dsp:spPr bwMode="white">
        <a:xfrm>
          <a:off x="5225952" y="1403926"/>
          <a:ext cx="2622920" cy="2945572"/>
        </a:xfrm>
        <a:prstGeom prst="roundRect">
          <a:avLst>
            <a:gd name="adj" fmla="val 10000"/>
          </a:avLst>
        </a:prstGeom>
      </dsp:spPr>
      <dsp:style>
        <a:lnRef idx="2">
          <a:schemeClr val="accent6"/>
        </a:lnRef>
        <a:fillRef idx="1">
          <a:schemeClr val="lt1"/>
        </a:fillRef>
        <a:effectRef idx="0">
          <a:schemeClr val="accent6"/>
        </a:effectRef>
        <a:fontRef idx="minor">
          <a:schemeClr val="dk1"/>
        </a:fontRef>
      </dsp:style>
      <dsp:txBody>
        <a:bodyPr lIns="45719" tIns="30480" rIns="45719"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400" dirty="0" err="1">
              <a:solidFill>
                <a:schemeClr val="dk1"/>
              </a:solidFill>
            </a:rPr>
            <a:t>Có</a:t>
          </a:r>
          <a:r>
            <a:rPr lang="en-US" sz="2400" dirty="0">
              <a:solidFill>
                <a:schemeClr val="dk1"/>
              </a:solidFill>
            </a:rPr>
            <a:t> </a:t>
          </a:r>
          <a:r>
            <a:rPr lang="en-US" sz="2400" dirty="0" err="1">
              <a:solidFill>
                <a:schemeClr val="dk1"/>
              </a:solidFill>
            </a:rPr>
            <a:t>thể</a:t>
          </a:r>
          <a:r>
            <a:rPr lang="en-US" sz="2400" dirty="0">
              <a:solidFill>
                <a:schemeClr val="dk1"/>
              </a:solidFill>
            </a:rPr>
            <a:t> </a:t>
          </a:r>
          <a:r>
            <a:rPr lang="en-US" sz="2400" dirty="0" err="1">
              <a:solidFill>
                <a:schemeClr val="dk1"/>
              </a:solidFill>
            </a:rPr>
            <a:t>thỏa</a:t>
          </a:r>
          <a:r>
            <a:rPr lang="en-US" sz="2400" dirty="0">
              <a:solidFill>
                <a:schemeClr val="dk1"/>
              </a:solidFill>
            </a:rPr>
            <a:t> </a:t>
          </a:r>
          <a:r>
            <a:rPr lang="en-US" sz="2400" dirty="0" err="1">
              <a:solidFill>
                <a:schemeClr val="dk1"/>
              </a:solidFill>
            </a:rPr>
            <a:t>thuận</a:t>
          </a:r>
          <a:r>
            <a:rPr lang="en-US" sz="2400" dirty="0">
              <a:solidFill>
                <a:schemeClr val="dk1"/>
              </a:solidFill>
            </a:rPr>
            <a:t> </a:t>
          </a:r>
          <a:r>
            <a:rPr lang="en-US" sz="2400" dirty="0" err="1">
              <a:solidFill>
                <a:schemeClr val="dk1"/>
              </a:solidFill>
            </a:rPr>
            <a:t>làm</a:t>
          </a:r>
          <a:r>
            <a:rPr lang="en-US" sz="2400" dirty="0">
              <a:solidFill>
                <a:schemeClr val="dk1"/>
              </a:solidFill>
            </a:rPr>
            <a:t> </a:t>
          </a:r>
          <a:r>
            <a:rPr lang="en-US" sz="2400" dirty="0" err="1">
              <a:solidFill>
                <a:schemeClr val="dk1"/>
              </a:solidFill>
            </a:rPr>
            <a:t>thêm</a:t>
          </a:r>
          <a:r>
            <a:rPr lang="en-US" sz="2400" dirty="0">
              <a:solidFill>
                <a:schemeClr val="dk1"/>
              </a:solidFill>
            </a:rPr>
            <a:t> </a:t>
          </a:r>
          <a:r>
            <a:rPr lang="en-US" sz="2400" dirty="0" err="1">
              <a:solidFill>
                <a:schemeClr val="dk1"/>
              </a:solidFill>
            </a:rPr>
            <a:t>giờ</a:t>
          </a:r>
          <a:r>
            <a:rPr lang="en-US" sz="2400" dirty="0">
              <a:solidFill>
                <a:schemeClr val="dk1"/>
              </a:solidFill>
            </a:rPr>
            <a:t> </a:t>
          </a:r>
          <a:r>
            <a:rPr lang="en-US" sz="2400" dirty="0" err="1">
              <a:solidFill>
                <a:schemeClr val="dk1"/>
              </a:solidFill>
            </a:rPr>
            <a:t>nhưng</a:t>
          </a:r>
          <a:r>
            <a:rPr lang="en-US" sz="2400" dirty="0">
              <a:solidFill>
                <a:schemeClr val="dk1"/>
              </a:solidFill>
            </a:rPr>
            <a:t> </a:t>
          </a:r>
          <a:r>
            <a:rPr lang="en-US" sz="2400" dirty="0" err="1">
              <a:solidFill>
                <a:schemeClr val="dk1"/>
              </a:solidFill>
            </a:rPr>
            <a:t>không</a:t>
          </a:r>
          <a:r>
            <a:rPr lang="en-US" sz="2400" dirty="0">
              <a:solidFill>
                <a:schemeClr val="dk1"/>
              </a:solidFill>
            </a:rPr>
            <a:t> </a:t>
          </a:r>
          <a:r>
            <a:rPr lang="en-US" sz="2400" dirty="0" err="1">
              <a:solidFill>
                <a:schemeClr val="dk1"/>
              </a:solidFill>
            </a:rPr>
            <a:t>quá</a:t>
          </a:r>
          <a:r>
            <a:rPr lang="en-US" sz="2400" dirty="0">
              <a:solidFill>
                <a:schemeClr val="dk1"/>
              </a:solidFill>
            </a:rPr>
            <a:t> 4h/</a:t>
          </a:r>
          <a:r>
            <a:rPr lang="en-US" sz="2400" dirty="0" err="1">
              <a:solidFill>
                <a:schemeClr val="dk1"/>
              </a:solidFill>
            </a:rPr>
            <a:t>ngày</a:t>
          </a:r>
          <a:r>
            <a:rPr lang="en-US" sz="2400" dirty="0">
              <a:solidFill>
                <a:schemeClr val="dk1"/>
              </a:solidFill>
            </a:rPr>
            <a:t> </a:t>
          </a:r>
          <a:r>
            <a:rPr lang="en-US" sz="2400" dirty="0" err="1">
              <a:solidFill>
                <a:schemeClr val="dk1"/>
              </a:solidFill>
            </a:rPr>
            <a:t>hoặc</a:t>
          </a:r>
          <a:r>
            <a:rPr lang="en-US" sz="2400" dirty="0">
              <a:solidFill>
                <a:schemeClr val="dk1"/>
              </a:solidFill>
            </a:rPr>
            <a:t> 200h/</a:t>
          </a:r>
          <a:r>
            <a:rPr lang="en-US" sz="2400" dirty="0" err="1">
              <a:solidFill>
                <a:schemeClr val="dk1"/>
              </a:solidFill>
            </a:rPr>
            <a:t>năm</a:t>
          </a:r>
          <a:r>
            <a:rPr lang="en-US" sz="2400" dirty="0">
              <a:solidFill>
                <a:schemeClr val="dk1"/>
              </a:solidFill>
            </a:rPr>
            <a:t>. TH </a:t>
          </a:r>
          <a:r>
            <a:rPr lang="en-US" sz="2400" dirty="0" err="1">
              <a:solidFill>
                <a:schemeClr val="dk1"/>
              </a:solidFill>
            </a:rPr>
            <a:t>đặc</a:t>
          </a:r>
          <a:r>
            <a:rPr lang="en-US" sz="2400" dirty="0">
              <a:solidFill>
                <a:schemeClr val="dk1"/>
              </a:solidFill>
            </a:rPr>
            <a:t> </a:t>
          </a:r>
          <a:r>
            <a:rPr lang="en-US" sz="2400" dirty="0" err="1">
              <a:solidFill>
                <a:schemeClr val="dk1"/>
              </a:solidFill>
            </a:rPr>
            <a:t>biệt</a:t>
          </a:r>
          <a:r>
            <a:rPr lang="en-US" sz="2400" dirty="0">
              <a:solidFill>
                <a:schemeClr val="dk1"/>
              </a:solidFill>
            </a:rPr>
            <a:t> </a:t>
          </a:r>
          <a:r>
            <a:rPr lang="en-US" sz="2400" dirty="0" err="1">
              <a:solidFill>
                <a:schemeClr val="dk1"/>
              </a:solidFill>
            </a:rPr>
            <a:t>cũng</a:t>
          </a:r>
          <a:r>
            <a:rPr lang="en-US" sz="2400" dirty="0">
              <a:solidFill>
                <a:schemeClr val="dk1"/>
              </a:solidFill>
            </a:rPr>
            <a:t> </a:t>
          </a:r>
          <a:r>
            <a:rPr lang="en-US" sz="2400" dirty="0" err="1">
              <a:solidFill>
                <a:schemeClr val="dk1"/>
              </a:solidFill>
            </a:rPr>
            <a:t>không</a:t>
          </a:r>
          <a:r>
            <a:rPr lang="en-US" sz="2400" dirty="0">
              <a:solidFill>
                <a:schemeClr val="dk1"/>
              </a:solidFill>
            </a:rPr>
            <a:t> </a:t>
          </a:r>
          <a:r>
            <a:rPr lang="en-US" sz="2400" dirty="0" err="1">
              <a:solidFill>
                <a:schemeClr val="dk1"/>
              </a:solidFill>
            </a:rPr>
            <a:t>quá</a:t>
          </a:r>
          <a:r>
            <a:rPr lang="en-US" sz="2400" dirty="0">
              <a:solidFill>
                <a:schemeClr val="dk1"/>
              </a:solidFill>
            </a:rPr>
            <a:t> 300h/</a:t>
          </a:r>
          <a:r>
            <a:rPr lang="en-US" sz="2400" dirty="0" err="1">
              <a:solidFill>
                <a:schemeClr val="dk1"/>
              </a:solidFill>
            </a:rPr>
            <a:t>năm</a:t>
          </a:r>
          <a:endParaRPr lang="en-US" sz="2400" dirty="0">
            <a:solidFill>
              <a:schemeClr val="dk1"/>
            </a:solidFill>
          </a:endParaRPr>
        </a:p>
      </dsp:txBody>
      <dsp:txXfrm>
        <a:off x="5225952" y="1403926"/>
        <a:ext cx="2622920" cy="2945572"/>
      </dsp:txXfrm>
    </dsp:sp>
    <dsp:sp modelId="{ED3EB0C0-E757-46B1-8383-74F2C4C0264B}">
      <dsp:nvSpPr>
        <dsp:cNvPr id="4" name="Rounded Rectangle 3" hidden="1"/>
        <dsp:cNvSpPr/>
      </dsp:nvSpPr>
      <dsp:spPr>
        <a:xfrm>
          <a:off x="61442" y="178531"/>
          <a:ext cx="752299" cy="2296498"/>
        </a:xfrm>
        <a:prstGeom prst="roundRect">
          <a:avLst>
            <a:gd name="adj" fmla="val 10000"/>
          </a:avLst>
        </a:prstGeom>
      </dsp:spPr>
      <dsp:txXfrm>
        <a:off x="61442" y="178531"/>
        <a:ext cx="752299" cy="2296498"/>
      </dsp:txXfrm>
    </dsp:sp>
    <dsp:sp modelId="{B1629247-BDBC-4751-BC1F-96763D82990D}">
      <dsp:nvSpPr>
        <dsp:cNvPr id="10" name="Rounded Rectangle 9" hidden="1"/>
        <dsp:cNvSpPr/>
      </dsp:nvSpPr>
      <dsp:spPr>
        <a:xfrm>
          <a:off x="4614228" y="146416"/>
          <a:ext cx="611724" cy="847679"/>
        </a:xfrm>
        <a:prstGeom prst="roundRect">
          <a:avLst>
            <a:gd name="adj" fmla="val 10000"/>
          </a:avLst>
        </a:prstGeom>
      </dsp:spPr>
      <dsp:txXfrm>
        <a:off x="4614228" y="146416"/>
        <a:ext cx="611724" cy="847679"/>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305800" cy="5257800"/>
        <a:chOff x="0" y="0"/>
        <a:chExt cx="8305800" cy="5257800"/>
      </a:xfrm>
    </dsp:grpSpPr>
    <dsp:sp modelId="{17D78AEA-C0EF-46E1-87A3-453EACDE4880}">
      <dsp:nvSpPr>
        <dsp:cNvPr id="3" name="Chevron 2"/>
        <dsp:cNvSpPr/>
      </dsp:nvSpPr>
      <dsp:spPr bwMode="white">
        <a:xfrm rot="5400000">
          <a:off x="-213480" y="213480"/>
          <a:ext cx="1423200" cy="996240"/>
        </a:xfrm>
        <a:prstGeom prst="chevron">
          <a:avLst/>
        </a:prstGeom>
        <a:sp3d contourW="19050" prstMaterial="metal">
          <a:bevelT w="88900" h="203200"/>
          <a:bevelB w="165100" h="254000"/>
        </a:sp3d>
      </dsp:spPr>
      <dsp:style>
        <a:lnRef idx="0">
          <a:schemeClr val="accent2"/>
        </a:lnRef>
        <a:fillRef idx="1">
          <a:schemeClr val="accent2"/>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b="1" dirty="0">
              <a:latin typeface="Arial" panose="020B0604020202020204" pitchFamily="34" charset="0"/>
              <a:cs typeface="Arial" panose="020B0604020202020204" pitchFamily="34" charset="0"/>
            </a:rPr>
            <a:t>a)</a:t>
          </a:r>
          <a:endParaRPr lang="vi-VN" sz="3000" b="1" dirty="0">
            <a:latin typeface="Arial" panose="020B0604020202020204" pitchFamily="34" charset="0"/>
            <a:cs typeface="Arial" panose="020B0604020202020204" pitchFamily="34" charset="0"/>
          </a:endParaRPr>
        </a:p>
      </dsp:txBody>
      <dsp:txXfrm rot="5400000">
        <a:off x="-213480" y="213480"/>
        <a:ext cx="1423200" cy="996240"/>
      </dsp:txXfrm>
    </dsp:sp>
    <dsp:sp modelId="{D86DBD4A-2DE3-4F3E-BAFC-A8ABC2E62C93}">
      <dsp:nvSpPr>
        <dsp:cNvPr id="4" name="Round Same Side Corner Rectangle 3"/>
        <dsp:cNvSpPr/>
      </dsp:nvSpPr>
      <dsp:spPr bwMode="white">
        <a:xfrm rot="5400000">
          <a:off x="4188480" y="-3192240"/>
          <a:ext cx="925080" cy="7309560"/>
        </a:xfrm>
        <a:prstGeom prst="round2SameRect">
          <a:avLst/>
        </a:prstGeom>
        <a:sp3d contourW="19050" prstMaterial="metal">
          <a:bevelT w="88900" h="203200"/>
          <a:bevelB w="165100" h="254000"/>
        </a:sp3d>
      </dsp:spPr>
      <dsp:style>
        <a:lnRef idx="2">
          <a:schemeClr val="accent2"/>
        </a:lnRef>
        <a:fillRef idx="1">
          <a:schemeClr val="lt1"/>
        </a:fillRef>
        <a:effectRef idx="0">
          <a:schemeClr val="accent2"/>
        </a:effectRef>
        <a:fontRef idx="minor">
          <a:schemeClr val="dk1"/>
        </a:fontRef>
      </dsp:style>
      <dsp:txBody>
        <a:bodyPr rot="-5400000" lIns="163576" tIns="14605" rIns="14605" bIns="14605"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FontTx/>
            <a:buChar char="•"/>
          </a:pPr>
          <a:r>
            <a:rPr lang="vi-VN" sz="2300" b="0" i="0" dirty="0">
              <a:solidFill>
                <a:schemeClr val="dk1"/>
              </a:solidFill>
            </a:rPr>
            <a:t>Thực hiện hợp đồng lao động, thỏa ước lao động tập thể và thỏa thuận hợp pháp khác</a:t>
          </a:r>
          <a:endParaRPr lang="vi-VN" sz="2300" b="0" dirty="0">
            <a:solidFill>
              <a:schemeClr val="dk1"/>
            </a:solidFill>
            <a:latin typeface="Arial" panose="020B0604020202020204" pitchFamily="34" charset="0"/>
            <a:cs typeface="Arial" panose="020B0604020202020204" pitchFamily="34" charset="0"/>
          </a:endParaRPr>
        </a:p>
      </dsp:txBody>
      <dsp:txXfrm rot="5400000">
        <a:off x="4188480" y="-3192240"/>
        <a:ext cx="925080" cy="7309560"/>
      </dsp:txXfrm>
    </dsp:sp>
    <dsp:sp modelId="{5554E31C-B627-4DE3-84C2-46465F0569F0}">
      <dsp:nvSpPr>
        <dsp:cNvPr id="5" name="Chevron 4"/>
        <dsp:cNvSpPr/>
      </dsp:nvSpPr>
      <dsp:spPr bwMode="white">
        <a:xfrm rot="5400000">
          <a:off x="-213480" y="1491680"/>
          <a:ext cx="1423200" cy="996240"/>
        </a:xfrm>
        <a:prstGeom prst="chevron">
          <a:avLst/>
        </a:prstGeom>
        <a:sp3d contourW="19050" prstMaterial="metal">
          <a:bevelT w="88900" h="203200"/>
          <a:bevelB w="165100" h="254000"/>
        </a:sp3d>
      </dsp:spPr>
      <dsp:style>
        <a:lnRef idx="0">
          <a:schemeClr val="accent3"/>
        </a:lnRef>
        <a:fillRef idx="1">
          <a:schemeClr val="accent3"/>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b="1" dirty="0">
              <a:solidFill>
                <a:schemeClr val="bg1"/>
              </a:solidFill>
              <a:latin typeface="Arial" panose="020B0604020202020204" pitchFamily="34" charset="0"/>
              <a:cs typeface="Arial" panose="020B0604020202020204" pitchFamily="34" charset="0"/>
            </a:rPr>
            <a:t>b)</a:t>
          </a:r>
          <a:endParaRPr lang="vi-VN" sz="3000" b="1" dirty="0">
            <a:solidFill>
              <a:schemeClr val="bg1"/>
            </a:solidFill>
            <a:latin typeface="Arial" panose="020B0604020202020204" pitchFamily="34" charset="0"/>
            <a:cs typeface="Arial" panose="020B0604020202020204" pitchFamily="34" charset="0"/>
          </a:endParaRPr>
        </a:p>
      </dsp:txBody>
      <dsp:txXfrm rot="5400000">
        <a:off x="-213480" y="1491680"/>
        <a:ext cx="1423200" cy="996240"/>
      </dsp:txXfrm>
    </dsp:sp>
    <dsp:sp modelId="{647433D1-2378-4E1F-8348-EDDB512F77CE}">
      <dsp:nvSpPr>
        <dsp:cNvPr id="6" name="Round Same Side Corner Rectangle 5"/>
        <dsp:cNvSpPr/>
      </dsp:nvSpPr>
      <dsp:spPr bwMode="white">
        <a:xfrm rot="5400000">
          <a:off x="4188480" y="-1914040"/>
          <a:ext cx="925080" cy="7309560"/>
        </a:xfrm>
        <a:prstGeom prst="round2SameRect">
          <a:avLst/>
        </a:prstGeom>
        <a:sp3d contourW="19050" prstMaterial="metal">
          <a:bevelT w="88900" h="203200"/>
          <a:bevelB w="165100" h="254000"/>
        </a:sp3d>
      </dsp:spPr>
      <dsp:style>
        <a:lnRef idx="2">
          <a:schemeClr val="accent3"/>
        </a:lnRef>
        <a:fillRef idx="1">
          <a:schemeClr val="lt1"/>
        </a:fillRef>
        <a:effectRef idx="0">
          <a:schemeClr val="accent3"/>
        </a:effectRef>
        <a:fontRef idx="minor">
          <a:schemeClr val="dk1"/>
        </a:fontRef>
      </dsp:style>
      <dsp:txBody>
        <a:bodyPr rot="-5400000" lIns="177800" tIns="15875" rIns="15875" bIns="15875"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vi-VN" sz="2500" b="0" i="0" dirty="0">
              <a:solidFill>
                <a:schemeClr val="dk1"/>
              </a:solidFill>
            </a:rPr>
            <a:t>Thiết lập cơ chế và thực hiện đối thoại, trao đổi với NLĐ và tổ chức đại diện người lao động</a:t>
          </a:r>
          <a:endParaRPr lang="vi-VN" sz="2500" b="0" dirty="0">
            <a:solidFill>
              <a:schemeClr val="dk1"/>
            </a:solidFill>
            <a:latin typeface="Arial" panose="020B0604020202020204" pitchFamily="34" charset="0"/>
            <a:cs typeface="Arial" panose="020B0604020202020204" pitchFamily="34" charset="0"/>
          </a:endParaRPr>
        </a:p>
      </dsp:txBody>
      <dsp:txXfrm rot="5400000">
        <a:off x="4188480" y="-1914040"/>
        <a:ext cx="925080" cy="7309560"/>
      </dsp:txXfrm>
    </dsp:sp>
    <dsp:sp modelId="{66F15C4F-D6EC-414F-8E04-75EF1C68AD92}">
      <dsp:nvSpPr>
        <dsp:cNvPr id="7" name="Chevron 6"/>
        <dsp:cNvSpPr/>
      </dsp:nvSpPr>
      <dsp:spPr bwMode="white">
        <a:xfrm rot="5400000">
          <a:off x="-213480" y="2727170"/>
          <a:ext cx="1423200" cy="996240"/>
        </a:xfrm>
        <a:prstGeom prst="chevron">
          <a:avLst/>
        </a:prstGeom>
        <a:sp3d contourW="19050" prstMaterial="metal">
          <a:bevelT w="88900" h="203200"/>
          <a:bevelB w="165100" h="254000"/>
        </a:sp3d>
      </dsp:spPr>
      <dsp:style>
        <a:lnRef idx="0">
          <a:schemeClr val="accent4"/>
        </a:lnRef>
        <a:fillRef idx="1">
          <a:schemeClr val="accent4"/>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b="1" dirty="0">
              <a:latin typeface="Arial" panose="020B0604020202020204" pitchFamily="34" charset="0"/>
              <a:cs typeface="Arial" panose="020B0604020202020204" pitchFamily="34" charset="0"/>
            </a:rPr>
            <a:t>c)</a:t>
          </a:r>
          <a:endParaRPr lang="vi-VN" sz="3000" b="1" dirty="0">
            <a:latin typeface="Arial" panose="020B0604020202020204" pitchFamily="34" charset="0"/>
            <a:cs typeface="Arial" panose="020B0604020202020204" pitchFamily="34" charset="0"/>
          </a:endParaRPr>
        </a:p>
      </dsp:txBody>
      <dsp:txXfrm rot="5400000">
        <a:off x="-213480" y="2727170"/>
        <a:ext cx="1423200" cy="996240"/>
      </dsp:txXfrm>
    </dsp:sp>
    <dsp:sp modelId="{E5B40823-0EFC-4CA6-9786-EBF0CF710AB8}">
      <dsp:nvSpPr>
        <dsp:cNvPr id="8" name="Round Same Side Corner Rectangle 7"/>
        <dsp:cNvSpPr/>
      </dsp:nvSpPr>
      <dsp:spPr bwMode="white">
        <a:xfrm rot="5400000">
          <a:off x="4188480" y="-635840"/>
          <a:ext cx="925080" cy="7309560"/>
        </a:xfrm>
        <a:prstGeom prst="round2SameRect">
          <a:avLst/>
        </a:prstGeom>
        <a:sp3d contourW="19050" prstMaterial="metal">
          <a:bevelT w="88900" h="203200"/>
          <a:bevelB w="165100" h="254000"/>
        </a:sp3d>
      </dsp:spPr>
      <dsp:style>
        <a:lnRef idx="2">
          <a:schemeClr val="accent4"/>
        </a:lnRef>
        <a:fillRef idx="1">
          <a:schemeClr val="lt1"/>
        </a:fillRef>
        <a:effectRef idx="0">
          <a:schemeClr val="accent4"/>
        </a:effectRef>
        <a:fontRef idx="minor">
          <a:schemeClr val="dk1"/>
        </a:fontRef>
      </dsp:style>
      <dsp:txBody>
        <a:bodyPr rot="-5400000" lIns="177800" tIns="15875" rIns="15875" bIns="15875"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vi-VN" sz="2500" b="0" i="0" dirty="0">
              <a:solidFill>
                <a:schemeClr val="dk1"/>
              </a:solidFill>
            </a:rPr>
            <a:t>Đào tạo, đào tạo lại, bồi dưỡng nâng cao trình độ, kỹ năng nghề,..</a:t>
          </a:r>
          <a:endParaRPr lang="vi-VN" sz="2500" b="0" dirty="0">
            <a:solidFill>
              <a:schemeClr val="dk1"/>
            </a:solidFill>
            <a:latin typeface="Arial" panose="020B0604020202020204" pitchFamily="34" charset="0"/>
            <a:cs typeface="Arial" panose="020B0604020202020204" pitchFamily="34" charset="0"/>
          </a:endParaRPr>
        </a:p>
      </dsp:txBody>
      <dsp:txXfrm rot="5400000">
        <a:off x="4188480" y="-635840"/>
        <a:ext cx="925080" cy="7309560"/>
      </dsp:txXfrm>
    </dsp:sp>
    <dsp:sp modelId="{46A5B905-5B21-4DEB-B038-302A00F08981}">
      <dsp:nvSpPr>
        <dsp:cNvPr id="9" name="Chevron 8"/>
        <dsp:cNvSpPr/>
      </dsp:nvSpPr>
      <dsp:spPr bwMode="white">
        <a:xfrm rot="5400000">
          <a:off x="-213480" y="4048080"/>
          <a:ext cx="1423200" cy="996240"/>
        </a:xfrm>
        <a:prstGeom prst="chevron">
          <a:avLst/>
        </a:prstGeom>
        <a:sp3d contourW="19050" prstMaterial="metal">
          <a:bevelT w="88900" h="203200"/>
          <a:bevelB w="165100" h="254000"/>
        </a:sp3d>
      </dsp:spPr>
      <dsp:style>
        <a:lnRef idx="0">
          <a:schemeClr val="accent5"/>
        </a:lnRef>
        <a:fillRef idx="1">
          <a:schemeClr val="accent5"/>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b="1" dirty="0">
              <a:latin typeface="Arial" panose="020B0604020202020204" pitchFamily="34" charset="0"/>
              <a:cs typeface="Arial" panose="020B0604020202020204" pitchFamily="34" charset="0"/>
            </a:rPr>
            <a:t>d)</a:t>
          </a:r>
          <a:endParaRPr lang="vi-VN" sz="3000" b="1" dirty="0">
            <a:latin typeface="Arial" panose="020B0604020202020204" pitchFamily="34" charset="0"/>
            <a:cs typeface="Arial" panose="020B0604020202020204" pitchFamily="34" charset="0"/>
          </a:endParaRPr>
        </a:p>
      </dsp:txBody>
      <dsp:txXfrm rot="5400000">
        <a:off x="-213480" y="4048080"/>
        <a:ext cx="1423200" cy="996240"/>
      </dsp:txXfrm>
    </dsp:sp>
    <dsp:sp modelId="{60B42908-2658-46E8-8D1C-58769529FC1E}">
      <dsp:nvSpPr>
        <dsp:cNvPr id="10" name="Round Same Side Corner Rectangle 9"/>
        <dsp:cNvSpPr/>
      </dsp:nvSpPr>
      <dsp:spPr bwMode="white">
        <a:xfrm rot="5400000">
          <a:off x="4188480" y="642360"/>
          <a:ext cx="925080" cy="7309560"/>
        </a:xfrm>
        <a:prstGeom prst="round2SameRect">
          <a:avLst/>
        </a:prstGeom>
        <a:sp3d contourW="19050" prstMaterial="metal">
          <a:bevelT w="88900" h="203200"/>
          <a:bevelB w="165100" h="254000"/>
        </a:sp3d>
      </dsp:spPr>
      <dsp:style>
        <a:lnRef idx="2">
          <a:schemeClr val="accent1"/>
        </a:lnRef>
        <a:fillRef idx="1">
          <a:schemeClr val="lt1"/>
        </a:fillRef>
        <a:effectRef idx="0">
          <a:schemeClr val="accent1"/>
        </a:effectRef>
        <a:fontRef idx="minor">
          <a:schemeClr val="dk1"/>
        </a:fontRef>
      </dsp:style>
      <dsp:txBody>
        <a:bodyPr rot="-5400000" lIns="177800" tIns="15875" rIns="15875" bIns="15875"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vi-VN" sz="2500" b="0" i="0" dirty="0">
              <a:solidFill>
                <a:schemeClr val="dk1"/>
              </a:solidFill>
            </a:rPr>
            <a:t>Thực hiện quy định của pháp luật về lao động, việc làm,BHXH, BHYT, BHTN và an toàn, vệ sinh lao động</a:t>
          </a:r>
          <a:endParaRPr lang="vi-VN" sz="2500" b="0" dirty="0">
            <a:solidFill>
              <a:schemeClr val="dk1"/>
            </a:solidFill>
            <a:latin typeface="Arial" panose="020B0604020202020204" pitchFamily="34" charset="0"/>
            <a:cs typeface="Arial" panose="020B0604020202020204" pitchFamily="34" charset="0"/>
          </a:endParaRPr>
        </a:p>
      </dsp:txBody>
      <dsp:txXfrm rot="5400000">
        <a:off x="4188480" y="642360"/>
        <a:ext cx="925080" cy="7309560"/>
      </dsp:txXfrm>
    </dsp:sp>
  </dsp:spTree>
</dsp:drawing>
</file>

<file path=ppt/diagrams/drawing2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924800" cy="4876800"/>
        <a:chOff x="0" y="0"/>
        <a:chExt cx="7924800" cy="4876800"/>
      </a:xfrm>
    </dsp:grpSpPr>
    <dsp:sp modelId="{3140A502-771B-4CF9-BD1B-0D3414207597}">
      <dsp:nvSpPr>
        <dsp:cNvPr id="3" name="Chevron 2"/>
        <dsp:cNvSpPr/>
      </dsp:nvSpPr>
      <dsp:spPr bwMode="white">
        <a:xfrm rot="5400000">
          <a:off x="-263107" y="263107"/>
          <a:ext cx="1754046" cy="1227832"/>
        </a:xfrm>
        <a:prstGeom prst="chevron">
          <a:avLst/>
        </a:prstGeom>
        <a:solidFill>
          <a:srgbClr val="0000FF"/>
        </a:solidFill>
      </dsp:spPr>
      <dsp:style>
        <a:lnRef idx="2">
          <a:schemeClr val="accent1"/>
        </a:lnRef>
        <a:fillRef idx="1">
          <a:schemeClr val="accent1"/>
        </a:fillRef>
        <a:effectRef idx="0">
          <a:scrgbClr r="0" g="0" b="0"/>
        </a:effectRef>
        <a:fontRef idx="minor">
          <a:schemeClr val="lt1"/>
        </a:fontRef>
      </dsp:style>
      <dsp:txBody>
        <a:bodyPr rot="-5400000" lIns="19685" tIns="19685" rIns="19685" bIns="19685" anchor="ctr"/>
        <a:lstStyle>
          <a:lvl1pPr algn="ctr">
            <a:defRPr sz="31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rtl="0">
            <a:lnSpc>
              <a:spcPct val="100000"/>
            </a:lnSpc>
            <a:spcBef>
              <a:spcPct val="0"/>
            </a:spcBef>
            <a:spcAft>
              <a:spcPct val="35000"/>
            </a:spcAft>
          </a:pPr>
          <a:r>
            <a:rPr lang="vi-VN" b="1" dirty="0"/>
            <a:t>-</a:t>
          </a:r>
          <a:endParaRPr lang="en-US" b="1" dirty="0"/>
        </a:p>
      </dsp:txBody>
      <dsp:txXfrm rot="5400000">
        <a:off x="-263107" y="263107"/>
        <a:ext cx="1754046" cy="1227832"/>
      </dsp:txXfrm>
    </dsp:sp>
    <dsp:sp modelId="{CBB42D40-3EC1-452B-A6AA-6A8B5DB30886}">
      <dsp:nvSpPr>
        <dsp:cNvPr id="4" name="Round Same Side Corner Rectangle 3"/>
        <dsp:cNvSpPr/>
      </dsp:nvSpPr>
      <dsp:spPr bwMode="white">
        <a:xfrm rot="5400000">
          <a:off x="4006251" y="-2778419"/>
          <a:ext cx="1140130" cy="6696968"/>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49352" tIns="13335" rIns="13335" bIns="13335" anchor="ctr"/>
        <a:lstStyle>
          <a:lvl1pPr algn="l">
            <a:defRPr sz="21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1" rtl="0">
            <a:lnSpc>
              <a:spcPct val="100000"/>
            </a:lnSpc>
            <a:spcBef>
              <a:spcPct val="0"/>
            </a:spcBef>
            <a:spcAft>
              <a:spcPct val="15000"/>
            </a:spcAft>
            <a:buChar char="•"/>
          </a:pPr>
          <a:r>
            <a:rPr lang="vi-VN" b="0" i="0" dirty="0">
              <a:solidFill>
                <a:schemeClr val="dk1"/>
              </a:solidFill>
            </a:rPr>
            <a:t>Người lao động đang tham gia BHXH bị ốm đau, tai nạn không phải TNLĐ, BNN hoặc TNLĐ, BNN tái phát phải nghỉ việc và có xác nhận của cơ sở y tế</a:t>
          </a:r>
          <a:endParaRPr lang="en-US" b="1" dirty="0">
            <a:solidFill>
              <a:schemeClr val="dk1"/>
            </a:solidFill>
          </a:endParaRPr>
        </a:p>
      </dsp:txBody>
      <dsp:txXfrm rot="5400000">
        <a:off x="4006251" y="-2778419"/>
        <a:ext cx="1140130" cy="6696968"/>
      </dsp:txXfrm>
    </dsp:sp>
    <dsp:sp modelId="{15721E52-AAA1-4133-A359-D1984805C38E}">
      <dsp:nvSpPr>
        <dsp:cNvPr id="5" name="Chevron 4"/>
        <dsp:cNvSpPr/>
      </dsp:nvSpPr>
      <dsp:spPr bwMode="white">
        <a:xfrm rot="5400000">
          <a:off x="-263107" y="1824484"/>
          <a:ext cx="1754046" cy="1227832"/>
        </a:xfrm>
        <a:prstGeom prst="chevron">
          <a:avLst/>
        </a:prstGeom>
        <a:solidFill>
          <a:srgbClr val="0000FF"/>
        </a:solidFill>
      </dsp:spPr>
      <dsp:style>
        <a:lnRef idx="2">
          <a:schemeClr val="accent1"/>
        </a:lnRef>
        <a:fillRef idx="1">
          <a:schemeClr val="accent1"/>
        </a:fillRef>
        <a:effectRef idx="0">
          <a:scrgbClr r="0" g="0" b="0"/>
        </a:effectRef>
        <a:fontRef idx="minor">
          <a:schemeClr val="lt1"/>
        </a:fontRef>
      </dsp:style>
      <dsp:txBody>
        <a:bodyPr rot="-5400000" lIns="19685" tIns="19685" rIns="19685" bIns="19685" anchor="ctr"/>
        <a:lstStyle>
          <a:lvl1pPr algn="ctr">
            <a:defRPr sz="31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rtl="0">
            <a:lnSpc>
              <a:spcPct val="100000"/>
            </a:lnSpc>
            <a:spcBef>
              <a:spcPct val="0"/>
            </a:spcBef>
            <a:spcAft>
              <a:spcPct val="35000"/>
            </a:spcAft>
          </a:pPr>
          <a:r>
            <a:rPr lang="vi-VN" b="1" dirty="0">
              <a:latin typeface="Times New Roman" panose="02020603050405020304"/>
              <a:cs typeface="Times New Roman" panose="02020603050405020304"/>
            </a:rPr>
            <a:t>-</a:t>
          </a:r>
          <a:endParaRPr lang="en-US" b="1" dirty="0"/>
        </a:p>
      </dsp:txBody>
      <dsp:txXfrm rot="5400000">
        <a:off x="-263107" y="1824484"/>
        <a:ext cx="1754046" cy="1227832"/>
      </dsp:txXfrm>
    </dsp:sp>
    <dsp:sp modelId="{73747098-D745-417D-9BCA-63CA1D2770BC}">
      <dsp:nvSpPr>
        <dsp:cNvPr id="6" name="Round Same Side Corner Rectangle 5"/>
        <dsp:cNvSpPr/>
      </dsp:nvSpPr>
      <dsp:spPr bwMode="white">
        <a:xfrm rot="5400000">
          <a:off x="4006251" y="-1217042"/>
          <a:ext cx="1140130" cy="6696968"/>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49352" tIns="13335" rIns="13335" bIns="13335" anchor="ctr"/>
        <a:lstStyle>
          <a:lvl1pPr algn="l">
            <a:defRPr sz="21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marL="0" marR="0" lvl="1" indent="0" defTabSz="914400" rtl="0" eaLnBrk="1" fontAlgn="auto" latinLnBrk="0" hangingPunct="1">
            <a:lnSpc>
              <a:spcPct val="100000"/>
            </a:lnSpc>
            <a:spcBef>
              <a:spcPts val="0"/>
            </a:spcBef>
            <a:spcAft>
              <a:spcPts val="0"/>
            </a:spcAft>
            <a:buClrTx/>
            <a:buSzTx/>
            <a:buFontTx/>
            <a:buChar char="•"/>
          </a:pPr>
          <a:r>
            <a:rPr lang="en-US" b="1" dirty="0">
              <a:solidFill>
                <a:schemeClr val="dk1"/>
              </a:solidFill>
            </a:rPr>
            <a:t> </a:t>
          </a:r>
          <a:r>
            <a:rPr lang="vi-VN" b="0" i="0" dirty="0">
              <a:solidFill>
                <a:schemeClr val="dk1"/>
              </a:solidFill>
            </a:rPr>
            <a:t>Phải nghỉ việc để chăm sóc con ốm đau dưới 7 tuổi và có xác nhận của cơ sở khám chữa bệnh có thẩm quyền</a:t>
          </a:r>
          <a:endParaRPr lang="en-US" b="1" dirty="0">
            <a:solidFill>
              <a:schemeClr val="dk1"/>
            </a:solidFill>
          </a:endParaRPr>
        </a:p>
      </dsp:txBody>
      <dsp:txXfrm rot="5400000">
        <a:off x="4006251" y="-1217042"/>
        <a:ext cx="1140130" cy="6696968"/>
      </dsp:txXfrm>
    </dsp:sp>
    <dsp:sp modelId="{179BAF68-8F2E-44F0-805A-3A01D2DABF2A}">
      <dsp:nvSpPr>
        <dsp:cNvPr id="7" name="Chevron 6"/>
        <dsp:cNvSpPr/>
      </dsp:nvSpPr>
      <dsp:spPr bwMode="white">
        <a:xfrm rot="5400000">
          <a:off x="-263107" y="3385861"/>
          <a:ext cx="1754046" cy="1227832"/>
        </a:xfrm>
        <a:prstGeom prst="chevron">
          <a:avLst/>
        </a:prstGeom>
        <a:solidFill>
          <a:srgbClr val="0000FF"/>
        </a:solidFill>
      </dsp:spPr>
      <dsp:style>
        <a:lnRef idx="2">
          <a:schemeClr val="accent1"/>
        </a:lnRef>
        <a:fillRef idx="1">
          <a:schemeClr val="accent1"/>
        </a:fillRef>
        <a:effectRef idx="0">
          <a:scrgbClr r="0" g="0" b="0"/>
        </a:effectRef>
        <a:fontRef idx="minor">
          <a:schemeClr val="lt1"/>
        </a:fontRef>
      </dsp:style>
      <dsp:txBody>
        <a:bodyPr rot="-5400000" lIns="19685" tIns="19685" rIns="19685" bIns="19685" anchor="ctr"/>
        <a:lstStyle>
          <a:lvl1pPr algn="ctr">
            <a:defRPr sz="31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rtl="0">
            <a:lnSpc>
              <a:spcPct val="100000"/>
            </a:lnSpc>
            <a:spcBef>
              <a:spcPct val="0"/>
            </a:spcBef>
            <a:spcAft>
              <a:spcPct val="35000"/>
            </a:spcAft>
          </a:pPr>
          <a:r>
            <a:rPr lang="vi-VN" dirty="0"/>
            <a:t>-</a:t>
          </a:r>
          <a:endParaRPr lang="en-US" dirty="0"/>
        </a:p>
      </dsp:txBody>
      <dsp:txXfrm rot="5400000">
        <a:off x="-263107" y="3385861"/>
        <a:ext cx="1754046" cy="1227832"/>
      </dsp:txXfrm>
    </dsp:sp>
    <dsp:sp modelId="{D2905071-0131-446C-B749-47FF474B8E3C}">
      <dsp:nvSpPr>
        <dsp:cNvPr id="8" name="Round Same Side Corner Rectangle 7"/>
        <dsp:cNvSpPr/>
      </dsp:nvSpPr>
      <dsp:spPr bwMode="white">
        <a:xfrm rot="5400000">
          <a:off x="4006251" y="344335"/>
          <a:ext cx="1140130" cy="6696968"/>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49352" tIns="13335" rIns="13335" bIns="13335" anchor="ctr"/>
        <a:lstStyle>
          <a:lvl1pPr algn="l">
            <a:defRPr sz="21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1">
            <a:lnSpc>
              <a:spcPct val="100000"/>
            </a:lnSpc>
            <a:spcBef>
              <a:spcPct val="0"/>
            </a:spcBef>
            <a:spcAft>
              <a:spcPct val="15000"/>
            </a:spcAft>
            <a:buChar char="•"/>
          </a:pPr>
          <a:r>
            <a:rPr lang="vi-VN" b="0" i="0" dirty="0">
              <a:solidFill>
                <a:schemeClr val="dk1"/>
              </a:solidFill>
            </a:rPr>
            <a:t>Lao động nữ đi làm trước khi hết thời hạn nghỉ sinh con mà thuộc các trường hợp trên</a:t>
          </a:r>
          <a:endParaRPr lang="en-US" b="1" dirty="0">
            <a:solidFill>
              <a:schemeClr val="dk1"/>
            </a:solidFill>
          </a:endParaRPr>
        </a:p>
      </dsp:txBody>
      <dsp:txXfrm rot="5400000">
        <a:off x="4006251" y="344335"/>
        <a:ext cx="1140130" cy="6696968"/>
      </dsp:txXfrm>
    </dsp:sp>
  </dsp:spTree>
</dsp:drawing>
</file>

<file path=ppt/diagrams/drawing2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924800" cy="5715000"/>
        <a:chOff x="0" y="0"/>
        <a:chExt cx="7924800" cy="5715000"/>
      </a:xfrm>
    </dsp:grpSpPr>
    <dsp:sp modelId="{3140A502-771B-4CF9-BD1B-0D3414207597}">
      <dsp:nvSpPr>
        <dsp:cNvPr id="3" name="Chevron 2"/>
        <dsp:cNvSpPr/>
      </dsp:nvSpPr>
      <dsp:spPr bwMode="white">
        <a:xfrm rot="5400000">
          <a:off x="-154981" y="154981"/>
          <a:ext cx="1033204" cy="723243"/>
        </a:xfrm>
        <a:prstGeom prst="chevron">
          <a:avLst/>
        </a:prstGeom>
        <a:solidFill>
          <a:srgbClr val="0000FF"/>
        </a:solidFill>
      </dsp:spPr>
      <dsp:style>
        <a:lnRef idx="2">
          <a:schemeClr val="accent1"/>
        </a:lnRef>
        <a:fillRef idx="1">
          <a:schemeClr val="accent1"/>
        </a:fillRef>
        <a:effectRef idx="0">
          <a:scrgbClr r="0" g="0" b="0"/>
        </a:effectRef>
        <a:fontRef idx="minor">
          <a:schemeClr val="lt1"/>
        </a:fontRef>
      </dsp:style>
      <dsp:txBody>
        <a:bodyPr rot="-5400000" lIns="11430" tIns="11430" rIns="11430" bIns="1143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rtl="0">
            <a:lnSpc>
              <a:spcPct val="100000"/>
            </a:lnSpc>
            <a:spcBef>
              <a:spcPct val="0"/>
            </a:spcBef>
            <a:spcAft>
              <a:spcPct val="35000"/>
            </a:spcAft>
          </a:pPr>
          <a:r>
            <a:rPr lang="vi-VN" b="1" dirty="0"/>
            <a:t>-</a:t>
          </a:r>
          <a:endParaRPr lang="en-US" b="1" dirty="0"/>
        </a:p>
      </dsp:txBody>
      <dsp:txXfrm rot="5400000">
        <a:off x="-154981" y="154981"/>
        <a:ext cx="1033204" cy="723243"/>
      </dsp:txXfrm>
    </dsp:sp>
    <dsp:sp modelId="{CBB42D40-3EC1-452B-A6AA-6A8B5DB30886}">
      <dsp:nvSpPr>
        <dsp:cNvPr id="4" name="Round Same Side Corner Rectangle 3"/>
        <dsp:cNvSpPr/>
      </dsp:nvSpPr>
      <dsp:spPr bwMode="white">
        <a:xfrm rot="5400000">
          <a:off x="3988230" y="-3264987"/>
          <a:ext cx="671582" cy="7201557"/>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35128" tIns="12065" rIns="12065" bIns="12065" anchor="ctr"/>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1" rtl="0">
            <a:lnSpc>
              <a:spcPct val="100000"/>
            </a:lnSpc>
            <a:spcBef>
              <a:spcPct val="0"/>
            </a:spcBef>
            <a:spcAft>
              <a:spcPct val="15000"/>
            </a:spcAft>
            <a:buChar char="•"/>
          </a:pPr>
          <a:r>
            <a:rPr lang="en-US" b="0" i="0" dirty="0">
              <a:solidFill>
                <a:schemeClr val="dk1"/>
              </a:solidFill>
            </a:rPr>
            <a:t>Lao </a:t>
          </a:r>
          <a:r>
            <a:rPr lang="en-US" b="0" i="0" dirty="0" err="1">
              <a:solidFill>
                <a:schemeClr val="dk1"/>
              </a:solidFill>
            </a:rPr>
            <a:t>động</a:t>
          </a:r>
          <a:r>
            <a:rPr lang="en-US" b="0" i="0" dirty="0">
              <a:solidFill>
                <a:schemeClr val="dk1"/>
              </a:solidFill>
            </a:rPr>
            <a:t> </a:t>
          </a:r>
          <a:r>
            <a:rPr lang="en-US" b="0" i="0" dirty="0" err="1">
              <a:solidFill>
                <a:schemeClr val="dk1"/>
              </a:solidFill>
            </a:rPr>
            <a:t>nữ</a:t>
          </a:r>
          <a:r>
            <a:rPr lang="en-US" b="0" i="0" dirty="0">
              <a:solidFill>
                <a:schemeClr val="dk1"/>
              </a:solidFill>
            </a:rPr>
            <a:t> </a:t>
          </a:r>
          <a:r>
            <a:rPr lang="en-US" b="0" i="0" dirty="0" err="1">
              <a:solidFill>
                <a:schemeClr val="dk1"/>
              </a:solidFill>
            </a:rPr>
            <a:t>mang</a:t>
          </a:r>
          <a:r>
            <a:rPr lang="en-US" b="0" i="0" dirty="0">
              <a:solidFill>
                <a:schemeClr val="dk1"/>
              </a:solidFill>
            </a:rPr>
            <a:t> </a:t>
          </a:r>
          <a:r>
            <a:rPr lang="en-US" b="0" i="0" dirty="0" err="1">
              <a:solidFill>
                <a:schemeClr val="dk1"/>
              </a:solidFill>
            </a:rPr>
            <a:t>thai</a:t>
          </a:r>
          <a:endParaRPr lang="en-US" b="0" dirty="0">
            <a:solidFill>
              <a:schemeClr val="dk1"/>
            </a:solidFill>
          </a:endParaRPr>
        </a:p>
      </dsp:txBody>
      <dsp:txXfrm rot="5400000">
        <a:off x="3988230" y="-3264987"/>
        <a:ext cx="671582" cy="7201557"/>
      </dsp:txXfrm>
    </dsp:sp>
    <dsp:sp modelId="{15721E52-AAA1-4133-A359-D1984805C38E}">
      <dsp:nvSpPr>
        <dsp:cNvPr id="5" name="Chevron 4"/>
        <dsp:cNvSpPr/>
      </dsp:nvSpPr>
      <dsp:spPr bwMode="white">
        <a:xfrm rot="5400000">
          <a:off x="-154981" y="1091340"/>
          <a:ext cx="1033204" cy="723243"/>
        </a:xfrm>
        <a:prstGeom prst="chevron">
          <a:avLst/>
        </a:prstGeom>
        <a:solidFill>
          <a:srgbClr val="0000FF"/>
        </a:solidFill>
      </dsp:spPr>
      <dsp:style>
        <a:lnRef idx="2">
          <a:schemeClr val="accent1"/>
        </a:lnRef>
        <a:fillRef idx="1">
          <a:schemeClr val="accent1"/>
        </a:fillRef>
        <a:effectRef idx="0">
          <a:scrgbClr r="0" g="0" b="0"/>
        </a:effectRef>
        <a:fontRef idx="minor">
          <a:schemeClr val="lt1"/>
        </a:fontRef>
      </dsp:style>
      <dsp:txBody>
        <a:bodyPr rot="-5400000" lIns="11430" tIns="11430" rIns="11430" bIns="1143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rtl="0">
            <a:lnSpc>
              <a:spcPct val="100000"/>
            </a:lnSpc>
            <a:spcBef>
              <a:spcPct val="0"/>
            </a:spcBef>
            <a:spcAft>
              <a:spcPct val="35000"/>
            </a:spcAft>
          </a:pPr>
          <a:r>
            <a:rPr lang="vi-VN" b="1" dirty="0">
              <a:latin typeface="Times New Roman" panose="02020603050405020304"/>
              <a:cs typeface="Times New Roman" panose="02020603050405020304"/>
            </a:rPr>
            <a:t>-</a:t>
          </a:r>
          <a:endParaRPr lang="en-US" b="1" dirty="0"/>
        </a:p>
      </dsp:txBody>
      <dsp:txXfrm rot="5400000">
        <a:off x="-154981" y="1091340"/>
        <a:ext cx="1033204" cy="723243"/>
      </dsp:txXfrm>
    </dsp:sp>
    <dsp:sp modelId="{73747098-D745-417D-9BCA-63CA1D2770BC}">
      <dsp:nvSpPr>
        <dsp:cNvPr id="6" name="Round Same Side Corner Rectangle 5"/>
        <dsp:cNvSpPr/>
      </dsp:nvSpPr>
      <dsp:spPr bwMode="white">
        <a:xfrm rot="5400000">
          <a:off x="3988230" y="-2328628"/>
          <a:ext cx="671582" cy="7201557"/>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35128" tIns="12065" rIns="12065" bIns="12065" anchor="ctr"/>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1">
            <a:lnSpc>
              <a:spcPct val="100000"/>
            </a:lnSpc>
            <a:spcBef>
              <a:spcPct val="0"/>
            </a:spcBef>
            <a:spcAft>
              <a:spcPct val="15000"/>
            </a:spcAft>
            <a:buChar char="•"/>
          </a:pPr>
          <a:r>
            <a:rPr lang="en-US" b="0" i="0">
              <a:solidFill>
                <a:schemeClr val="dk1"/>
              </a:solidFill>
            </a:rPr>
            <a:t>Lao động nữ sinh con</a:t>
          </a:r>
          <a:endParaRPr lang="en-US" b="0">
            <a:solidFill>
              <a:schemeClr val="dk1"/>
            </a:solidFill>
          </a:endParaRPr>
        </a:p>
      </dsp:txBody>
      <dsp:txXfrm rot="5400000">
        <a:off x="3988230" y="-2328628"/>
        <a:ext cx="671582" cy="7201557"/>
      </dsp:txXfrm>
    </dsp:sp>
    <dsp:sp modelId="{B4F12FA0-F44C-4335-B1DC-270FA3D926E0}">
      <dsp:nvSpPr>
        <dsp:cNvPr id="7" name="Chevron 6"/>
        <dsp:cNvSpPr/>
      </dsp:nvSpPr>
      <dsp:spPr bwMode="white">
        <a:xfrm rot="5400000">
          <a:off x="-154981" y="2027699"/>
          <a:ext cx="1033204" cy="723243"/>
        </a:xfrm>
        <a:prstGeom prst="chevron">
          <a:avLst/>
        </a:prstGeom>
        <a:solidFill>
          <a:srgbClr val="0000FF"/>
        </a:solidFill>
      </dsp:spPr>
      <dsp:style>
        <a:lnRef idx="2">
          <a:schemeClr val="accent1"/>
        </a:lnRef>
        <a:fillRef idx="1">
          <a:schemeClr val="accent1"/>
        </a:fillRef>
        <a:effectRef idx="0">
          <a:scrgbClr r="0" g="0" b="0"/>
        </a:effectRef>
        <a:fontRef idx="minor">
          <a:schemeClr val="lt1"/>
        </a:fontRef>
      </dsp:style>
      <dsp:txBody>
        <a:bodyPr rot="-5400000" lIns="11430" tIns="11430" rIns="11430" bIns="1143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rtl="0">
            <a:lnSpc>
              <a:spcPct val="100000"/>
            </a:lnSpc>
            <a:spcBef>
              <a:spcPct val="0"/>
            </a:spcBef>
            <a:spcAft>
              <a:spcPct val="35000"/>
            </a:spcAft>
          </a:pPr>
          <a:r>
            <a:rPr lang="vi-VN" b="1" dirty="0"/>
            <a:t>-</a:t>
          </a:r>
          <a:endParaRPr lang="en-US" b="1" dirty="0"/>
        </a:p>
      </dsp:txBody>
      <dsp:txXfrm rot="5400000">
        <a:off x="-154981" y="2027699"/>
        <a:ext cx="1033204" cy="723243"/>
      </dsp:txXfrm>
    </dsp:sp>
    <dsp:sp modelId="{11A57010-56AF-47CE-83E7-CC7A5BBF073D}">
      <dsp:nvSpPr>
        <dsp:cNvPr id="8" name="Round Same Side Corner Rectangle 7"/>
        <dsp:cNvSpPr/>
      </dsp:nvSpPr>
      <dsp:spPr bwMode="white">
        <a:xfrm rot="5400000">
          <a:off x="3988230" y="-1392269"/>
          <a:ext cx="671582" cy="7201557"/>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35128" tIns="12065" rIns="12065" bIns="12065" anchor="ctr"/>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1">
            <a:lnSpc>
              <a:spcPct val="100000"/>
            </a:lnSpc>
            <a:spcBef>
              <a:spcPct val="0"/>
            </a:spcBef>
            <a:spcAft>
              <a:spcPct val="15000"/>
            </a:spcAft>
            <a:buChar char="•"/>
          </a:pPr>
          <a:r>
            <a:rPr lang="vi-VN" b="0" i="0" dirty="0">
              <a:solidFill>
                <a:schemeClr val="dk1"/>
              </a:solidFill>
            </a:rPr>
            <a:t>Lao động nữ mang thai hộ và người mẹ nhờ mang thai hộ</a:t>
          </a:r>
          <a:endParaRPr lang="en-US" b="0" dirty="0">
            <a:solidFill>
              <a:schemeClr val="dk1"/>
            </a:solidFill>
          </a:endParaRPr>
        </a:p>
      </dsp:txBody>
      <dsp:txXfrm rot="5400000">
        <a:off x="3988230" y="-1392269"/>
        <a:ext cx="671582" cy="7201557"/>
      </dsp:txXfrm>
    </dsp:sp>
    <dsp:sp modelId="{4D6E5BB4-6EA9-461D-81C3-C0ECFA739535}">
      <dsp:nvSpPr>
        <dsp:cNvPr id="9" name="Chevron 8"/>
        <dsp:cNvSpPr/>
      </dsp:nvSpPr>
      <dsp:spPr bwMode="white">
        <a:xfrm rot="5400000">
          <a:off x="-154981" y="2964058"/>
          <a:ext cx="1033204" cy="723243"/>
        </a:xfrm>
        <a:prstGeom prst="chevron">
          <a:avLst/>
        </a:prstGeom>
        <a:solidFill>
          <a:srgbClr val="0000FF"/>
        </a:solidFill>
      </dsp:spPr>
      <dsp:style>
        <a:lnRef idx="2">
          <a:schemeClr val="accent1"/>
        </a:lnRef>
        <a:fillRef idx="1">
          <a:schemeClr val="accent1"/>
        </a:fillRef>
        <a:effectRef idx="0">
          <a:scrgbClr r="0" g="0" b="0"/>
        </a:effectRef>
        <a:fontRef idx="minor">
          <a:schemeClr val="lt1"/>
        </a:fontRef>
      </dsp:style>
      <dsp:txBody>
        <a:bodyPr rot="-5400000" lIns="11430" tIns="11430" rIns="11430" bIns="1143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rtl="0">
            <a:lnSpc>
              <a:spcPct val="100000"/>
            </a:lnSpc>
            <a:spcBef>
              <a:spcPct val="0"/>
            </a:spcBef>
            <a:spcAft>
              <a:spcPct val="35000"/>
            </a:spcAft>
          </a:pPr>
          <a:r>
            <a:rPr lang="vi-VN" b="1" dirty="0"/>
            <a:t>-</a:t>
          </a:r>
          <a:endParaRPr lang="en-US" b="1" dirty="0"/>
        </a:p>
      </dsp:txBody>
      <dsp:txXfrm rot="5400000">
        <a:off x="-154981" y="2964058"/>
        <a:ext cx="1033204" cy="723243"/>
      </dsp:txXfrm>
    </dsp:sp>
    <dsp:sp modelId="{C751ED63-9395-4F8C-8467-594D9177AC5F}">
      <dsp:nvSpPr>
        <dsp:cNvPr id="10" name="Round Same Side Corner Rectangle 9"/>
        <dsp:cNvSpPr/>
      </dsp:nvSpPr>
      <dsp:spPr bwMode="white">
        <a:xfrm rot="5400000">
          <a:off x="3988230" y="-455910"/>
          <a:ext cx="671582" cy="7201557"/>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35128" tIns="12065" rIns="12065" bIns="12065" anchor="ctr"/>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1">
            <a:lnSpc>
              <a:spcPct val="100000"/>
            </a:lnSpc>
            <a:spcBef>
              <a:spcPct val="0"/>
            </a:spcBef>
            <a:spcAft>
              <a:spcPct val="15000"/>
            </a:spcAft>
            <a:buChar char="•"/>
          </a:pPr>
          <a:r>
            <a:rPr lang="vi-VN" b="0" i="0" dirty="0">
              <a:solidFill>
                <a:schemeClr val="dk1"/>
              </a:solidFill>
            </a:rPr>
            <a:t>Lao động nữ đặt vòng tránh thai, người lao động thực hiện biện pháp triệt sản</a:t>
          </a:r>
          <a:endParaRPr lang="en-US" b="0" dirty="0">
            <a:solidFill>
              <a:schemeClr val="dk1"/>
            </a:solidFill>
          </a:endParaRPr>
        </a:p>
      </dsp:txBody>
      <dsp:txXfrm rot="5400000">
        <a:off x="3988230" y="-455910"/>
        <a:ext cx="671582" cy="7201557"/>
      </dsp:txXfrm>
    </dsp:sp>
    <dsp:sp modelId="{7C6BCF8B-BEBF-49E9-8DDA-25BEEBF7630D}">
      <dsp:nvSpPr>
        <dsp:cNvPr id="11" name="Chevron 10"/>
        <dsp:cNvSpPr/>
      </dsp:nvSpPr>
      <dsp:spPr bwMode="white">
        <a:xfrm rot="5400000">
          <a:off x="-154981" y="3900418"/>
          <a:ext cx="1033204" cy="723243"/>
        </a:xfrm>
        <a:prstGeom prst="chevron">
          <a:avLst/>
        </a:prstGeom>
        <a:solidFill>
          <a:srgbClr val="0000FF"/>
        </a:solidFill>
      </dsp:spPr>
      <dsp:style>
        <a:lnRef idx="2">
          <a:schemeClr val="accent1"/>
        </a:lnRef>
        <a:fillRef idx="1">
          <a:schemeClr val="accent1"/>
        </a:fillRef>
        <a:effectRef idx="0">
          <a:scrgbClr r="0" g="0" b="0"/>
        </a:effectRef>
        <a:fontRef idx="minor">
          <a:schemeClr val="lt1"/>
        </a:fontRef>
      </dsp:style>
      <dsp:txBody>
        <a:bodyPr rot="-5400000" lIns="11430" tIns="11430" rIns="11430" bIns="1143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rtl="0">
            <a:lnSpc>
              <a:spcPct val="100000"/>
            </a:lnSpc>
            <a:spcBef>
              <a:spcPct val="0"/>
            </a:spcBef>
            <a:spcAft>
              <a:spcPct val="35000"/>
            </a:spcAft>
          </a:pPr>
          <a:r>
            <a:rPr lang="vi-VN" b="1" dirty="0"/>
            <a:t>-</a:t>
          </a:r>
          <a:endParaRPr lang="en-US" b="1" dirty="0"/>
        </a:p>
      </dsp:txBody>
      <dsp:txXfrm rot="5400000">
        <a:off x="-154981" y="3900418"/>
        <a:ext cx="1033204" cy="723243"/>
      </dsp:txXfrm>
    </dsp:sp>
    <dsp:sp modelId="{046E6AA8-4453-4D2A-AC75-2653DD05313E}">
      <dsp:nvSpPr>
        <dsp:cNvPr id="12" name="Round Same Side Corner Rectangle 11"/>
        <dsp:cNvSpPr/>
      </dsp:nvSpPr>
      <dsp:spPr bwMode="white">
        <a:xfrm rot="5400000">
          <a:off x="3988230" y="480450"/>
          <a:ext cx="671582" cy="7201557"/>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35128" tIns="12065" rIns="12065" bIns="12065" anchor="ctr"/>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marL="0" marR="0" lvl="1" indent="0" defTabSz="914400" rtl="0" eaLnBrk="1" fontAlgn="auto" latinLnBrk="0" hangingPunct="1">
            <a:lnSpc>
              <a:spcPct val="100000"/>
            </a:lnSpc>
            <a:spcBef>
              <a:spcPts val="0"/>
            </a:spcBef>
            <a:spcAft>
              <a:spcPts val="0"/>
            </a:spcAft>
            <a:buClrTx/>
            <a:buSzTx/>
            <a:buFontTx/>
            <a:buChar char="•"/>
          </a:pPr>
          <a:r>
            <a:rPr lang="en-US" b="0" dirty="0">
              <a:solidFill>
                <a:schemeClr val="dk1"/>
              </a:solidFill>
            </a:rPr>
            <a:t> </a:t>
          </a:r>
          <a:r>
            <a:rPr lang="vi-VN" b="0" i="0" dirty="0">
              <a:solidFill>
                <a:schemeClr val="dk1"/>
              </a:solidFill>
            </a:rPr>
            <a:t>Người lao động nhận nuôi con nuôi dưới 6 tháng tuổi</a:t>
          </a:r>
          <a:endParaRPr lang="en-US" b="0" dirty="0">
            <a:solidFill>
              <a:schemeClr val="dk1"/>
            </a:solidFill>
          </a:endParaRPr>
        </a:p>
      </dsp:txBody>
      <dsp:txXfrm rot="5400000">
        <a:off x="3988230" y="480450"/>
        <a:ext cx="671582" cy="7201557"/>
      </dsp:txXfrm>
    </dsp:sp>
    <dsp:sp modelId="{179BAF68-8F2E-44F0-805A-3A01D2DABF2A}">
      <dsp:nvSpPr>
        <dsp:cNvPr id="13" name="Chevron 12"/>
        <dsp:cNvSpPr/>
      </dsp:nvSpPr>
      <dsp:spPr bwMode="white">
        <a:xfrm rot="5400000">
          <a:off x="-154981" y="4836777"/>
          <a:ext cx="1033204" cy="723243"/>
        </a:xfrm>
        <a:prstGeom prst="chevron">
          <a:avLst/>
        </a:prstGeom>
        <a:solidFill>
          <a:srgbClr val="0000FF"/>
        </a:solidFill>
      </dsp:spPr>
      <dsp:style>
        <a:lnRef idx="2">
          <a:schemeClr val="accent1"/>
        </a:lnRef>
        <a:fillRef idx="1">
          <a:schemeClr val="accent1"/>
        </a:fillRef>
        <a:effectRef idx="0">
          <a:scrgbClr r="0" g="0" b="0"/>
        </a:effectRef>
        <a:fontRef idx="minor">
          <a:schemeClr val="lt1"/>
        </a:fontRef>
      </dsp:style>
      <dsp:txBody>
        <a:bodyPr rot="-5400000" lIns="11430" tIns="11430" rIns="11430" bIns="1143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rtl="0">
            <a:lnSpc>
              <a:spcPct val="100000"/>
            </a:lnSpc>
            <a:spcBef>
              <a:spcPct val="0"/>
            </a:spcBef>
            <a:spcAft>
              <a:spcPct val="35000"/>
            </a:spcAft>
          </a:pPr>
          <a:r>
            <a:rPr lang="vi-VN" dirty="0"/>
            <a:t>-</a:t>
          </a:r>
          <a:endParaRPr lang="en-US" dirty="0"/>
        </a:p>
      </dsp:txBody>
      <dsp:txXfrm rot="5400000">
        <a:off x="-154981" y="4836777"/>
        <a:ext cx="1033204" cy="723243"/>
      </dsp:txXfrm>
    </dsp:sp>
    <dsp:sp modelId="{D2905071-0131-446C-B749-47FF474B8E3C}">
      <dsp:nvSpPr>
        <dsp:cNvPr id="14" name="Round Same Side Corner Rectangle 13"/>
        <dsp:cNvSpPr/>
      </dsp:nvSpPr>
      <dsp:spPr bwMode="white">
        <a:xfrm rot="5400000">
          <a:off x="3988230" y="1416809"/>
          <a:ext cx="671582" cy="7201557"/>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35128" tIns="12065" rIns="12065" bIns="12065" anchor="ctr"/>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1">
            <a:lnSpc>
              <a:spcPct val="100000"/>
            </a:lnSpc>
            <a:spcBef>
              <a:spcPct val="0"/>
            </a:spcBef>
            <a:spcAft>
              <a:spcPct val="15000"/>
            </a:spcAft>
            <a:buChar char="•"/>
          </a:pPr>
          <a:r>
            <a:rPr lang="vi-VN" b="0" i="0" dirty="0">
              <a:solidFill>
                <a:schemeClr val="dk1"/>
              </a:solidFill>
            </a:rPr>
            <a:t>Lao động nam đang đóng BHXH có vợ sinh con</a:t>
          </a:r>
          <a:endParaRPr lang="en-US" b="0" dirty="0">
            <a:solidFill>
              <a:schemeClr val="dk1"/>
            </a:solidFill>
          </a:endParaRPr>
        </a:p>
      </dsp:txBody>
      <dsp:txXfrm rot="5400000">
        <a:off x="3988230" y="1416809"/>
        <a:ext cx="671582" cy="7201557"/>
      </dsp:txXfrm>
    </dsp:sp>
  </dsp:spTree>
</dsp:drawing>
</file>

<file path=ppt/diagrams/drawing2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53400" cy="5053368"/>
        <a:chOff x="0" y="0"/>
        <a:chExt cx="8153400" cy="5053368"/>
      </a:xfrm>
    </dsp:grpSpPr>
    <dsp:sp modelId="{B900EFB2-A6E8-4C63-8BA0-3B99CD61DDDB}">
      <dsp:nvSpPr>
        <dsp:cNvPr id="3" name="Chevron 2"/>
        <dsp:cNvSpPr/>
      </dsp:nvSpPr>
      <dsp:spPr bwMode="white">
        <a:xfrm rot="5400000">
          <a:off x="-205869" y="205869"/>
          <a:ext cx="1372457" cy="960720"/>
        </a:xfrm>
        <a:prstGeom prst="chevron">
          <a:avLst/>
        </a:prstGeom>
        <a:sp3d contourW="19050" prstMaterial="metal">
          <a:bevelT w="88900" h="203200"/>
          <a:bevelB w="165100" h="254000"/>
        </a:sp3d>
      </dsp:spPr>
      <dsp:style>
        <a:lnRef idx="0">
          <a:schemeClr val="accent2"/>
        </a:lnRef>
        <a:fillRef idx="1">
          <a:schemeClr val="accent2"/>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dirty="0"/>
            <a:t>1</a:t>
          </a:r>
          <a:endParaRPr lang="vi-VN" sz="3000" dirty="0"/>
        </a:p>
      </dsp:txBody>
      <dsp:txXfrm rot="5400000">
        <a:off x="-205869" y="205869"/>
        <a:ext cx="1372457" cy="960720"/>
      </dsp:txXfrm>
    </dsp:sp>
    <dsp:sp modelId="{C8AF304C-BEAA-48F7-8187-714E14F17148}">
      <dsp:nvSpPr>
        <dsp:cNvPr id="4" name="Round Same Side Corner Rectangle 3"/>
        <dsp:cNvSpPr/>
      </dsp:nvSpPr>
      <dsp:spPr bwMode="white">
        <a:xfrm rot="5400000">
          <a:off x="4111011" y="-3150291"/>
          <a:ext cx="892097" cy="7192680"/>
        </a:xfrm>
        <a:prstGeom prst="round2SameRect">
          <a:avLst/>
        </a:prstGeom>
        <a:sp3d contourW="19050" prstMaterial="metal">
          <a:bevelT w="88900" h="203200"/>
          <a:bevelB w="165100" h="254000"/>
        </a:sp3d>
      </dsp:spPr>
      <dsp:style>
        <a:lnRef idx="2">
          <a:schemeClr val="accent2"/>
        </a:lnRef>
        <a:fillRef idx="1">
          <a:schemeClr val="lt1"/>
        </a:fillRef>
        <a:effectRef idx="0">
          <a:schemeClr val="accent2"/>
        </a:effectRef>
        <a:fontRef idx="minor">
          <a:schemeClr val="dk1"/>
        </a:fontRef>
      </dsp:style>
      <dsp:txBody>
        <a:bodyPr rot="-5400000" lIns="142240" tIns="12700" rIns="12700" bIns="1270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FontTx/>
            <a:buChar char="•"/>
          </a:pPr>
          <a:r>
            <a:rPr lang="vi-VN" sz="2000" b="0" i="0" dirty="0">
              <a:solidFill>
                <a:schemeClr val="dk1"/>
              </a:solidFill>
            </a:rPr>
            <a:t>   Tôn trọng quyền tự định đoạt thông qua thương lượng của các bên trong suốt quá trình giải quyết tranh chấp lao động</a:t>
          </a:r>
          <a:endParaRPr lang="vi-VN" sz="2000" dirty="0">
            <a:solidFill>
              <a:schemeClr val="dk1"/>
            </a:solidFill>
          </a:endParaRPr>
        </a:p>
      </dsp:txBody>
      <dsp:txXfrm rot="5400000">
        <a:off x="4111011" y="-3150291"/>
        <a:ext cx="892097" cy="7192680"/>
      </dsp:txXfrm>
    </dsp:sp>
    <dsp:sp modelId="{B7448F2B-4C9C-4A26-A7C5-71268B85EB61}">
      <dsp:nvSpPr>
        <dsp:cNvPr id="5" name="Chevron 4"/>
        <dsp:cNvSpPr/>
      </dsp:nvSpPr>
      <dsp:spPr bwMode="white">
        <a:xfrm rot="5400000">
          <a:off x="-205869" y="1432839"/>
          <a:ext cx="1372457" cy="960720"/>
        </a:xfrm>
        <a:prstGeom prst="chevron">
          <a:avLst/>
        </a:prstGeom>
        <a:sp3d contourW="19050" prstMaterial="metal">
          <a:bevelT w="88900" h="203200"/>
          <a:bevelB w="165100" h="254000"/>
        </a:sp3d>
      </dsp:spPr>
      <dsp:style>
        <a:lnRef idx="0">
          <a:schemeClr val="accent3"/>
        </a:lnRef>
        <a:fillRef idx="1">
          <a:schemeClr val="accent3"/>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dirty="0"/>
            <a:t>2</a:t>
          </a:r>
          <a:endParaRPr lang="vi-VN" sz="3000" dirty="0"/>
        </a:p>
      </dsp:txBody>
      <dsp:txXfrm rot="5400000">
        <a:off x="-205869" y="1432839"/>
        <a:ext cx="1372457" cy="960720"/>
      </dsp:txXfrm>
    </dsp:sp>
    <dsp:sp modelId="{834451A3-9536-43EA-B648-E9D669A133A8}">
      <dsp:nvSpPr>
        <dsp:cNvPr id="6" name="Round Same Side Corner Rectangle 5"/>
        <dsp:cNvSpPr/>
      </dsp:nvSpPr>
      <dsp:spPr bwMode="white">
        <a:xfrm rot="5400000">
          <a:off x="4111011" y="-1923321"/>
          <a:ext cx="892097" cy="7192680"/>
        </a:xfrm>
        <a:prstGeom prst="round2SameRect">
          <a:avLst/>
        </a:prstGeom>
        <a:sp3d contourW="19050" prstMaterial="metal">
          <a:bevelT w="88900" h="203200"/>
          <a:bevelB w="165100" h="254000"/>
        </a:sp3d>
      </dsp:spPr>
      <dsp:style>
        <a:lnRef idx="2">
          <a:schemeClr val="accent3"/>
        </a:lnRef>
        <a:fillRef idx="1">
          <a:schemeClr val="lt1"/>
        </a:fillRef>
        <a:effectRef idx="0">
          <a:schemeClr val="accent3"/>
        </a:effectRef>
        <a:fontRef idx="minor">
          <a:schemeClr val="dk1"/>
        </a:fontRef>
      </dsp:style>
      <dsp:txBody>
        <a:bodyPr rot="-5400000" lIns="142240" tIns="12700" rIns="12700" bIns="1270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gn="just">
            <a:lnSpc>
              <a:spcPct val="100000"/>
            </a:lnSpc>
            <a:spcBef>
              <a:spcPct val="0"/>
            </a:spcBef>
            <a:spcAft>
              <a:spcPct val="15000"/>
            </a:spcAft>
            <a:buChar char="•"/>
          </a:pPr>
          <a:r>
            <a:rPr lang="vi-VN" sz="2000" b="0" i="0" dirty="0">
              <a:solidFill>
                <a:schemeClr val="dk1"/>
              </a:solidFill>
            </a:rPr>
            <a:t>   Coi trọng giải quyết tranh chấp lao động thông qua hòa giải, trọng tài trên cơ sở tôn trọng quyền và lợi ích của hai bên, tôn trọng lợi ích chung của xã hội, không trái pháp luật</a:t>
          </a:r>
          <a:endParaRPr lang="vi-VN" sz="2000" dirty="0">
            <a:solidFill>
              <a:schemeClr val="dk1"/>
            </a:solidFill>
          </a:endParaRPr>
        </a:p>
      </dsp:txBody>
      <dsp:txXfrm rot="5400000">
        <a:off x="4111011" y="-1923321"/>
        <a:ext cx="892097" cy="7192680"/>
      </dsp:txXfrm>
    </dsp:sp>
    <dsp:sp modelId="{CF224E5B-35C8-4F71-AE98-64960229586E}">
      <dsp:nvSpPr>
        <dsp:cNvPr id="7" name="Chevron 6"/>
        <dsp:cNvSpPr/>
      </dsp:nvSpPr>
      <dsp:spPr bwMode="white">
        <a:xfrm rot="5400000">
          <a:off x="-205869" y="2659809"/>
          <a:ext cx="1372457" cy="960720"/>
        </a:xfrm>
        <a:prstGeom prst="chevron">
          <a:avLst/>
        </a:prstGeom>
        <a:sp3d contourW="19050" prstMaterial="metal">
          <a:bevelT w="88900" h="203200"/>
          <a:bevelB w="165100" h="254000"/>
        </a:sp3d>
      </dsp:spPr>
      <dsp:style>
        <a:lnRef idx="0">
          <a:schemeClr val="accent4"/>
        </a:lnRef>
        <a:fillRef idx="1">
          <a:schemeClr val="accent4"/>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dirty="0"/>
            <a:t>3</a:t>
          </a:r>
          <a:endParaRPr lang="vi-VN" sz="3000" dirty="0"/>
        </a:p>
      </dsp:txBody>
      <dsp:txXfrm rot="5400000">
        <a:off x="-205869" y="2659809"/>
        <a:ext cx="1372457" cy="960720"/>
      </dsp:txXfrm>
    </dsp:sp>
    <dsp:sp modelId="{41C52924-787D-417C-BDF8-D3EDF1B6D67E}">
      <dsp:nvSpPr>
        <dsp:cNvPr id="8" name="Round Same Side Corner Rectangle 7"/>
        <dsp:cNvSpPr/>
      </dsp:nvSpPr>
      <dsp:spPr bwMode="white">
        <a:xfrm rot="5400000">
          <a:off x="4111011" y="-696351"/>
          <a:ext cx="892097" cy="7192680"/>
        </a:xfrm>
        <a:prstGeom prst="round2SameRect">
          <a:avLst/>
        </a:prstGeom>
        <a:sp3d contourW="19050" prstMaterial="metal">
          <a:bevelT w="88900" h="203200"/>
          <a:bevelB w="165100" h="254000"/>
        </a:sp3d>
      </dsp:spPr>
      <dsp:style>
        <a:lnRef idx="0">
          <a:schemeClr val="accent4"/>
        </a:lnRef>
        <a:fillRef idx="1">
          <a:schemeClr val="lt1">
            <a:alpha val="90000"/>
          </a:schemeClr>
        </a:fillRef>
        <a:effectRef idx="0">
          <a:scrgbClr r="0" g="0" b="0"/>
        </a:effectRef>
        <a:fontRef idx="minor"/>
      </dsp:style>
      <dsp:txBody>
        <a:bodyPr rot="-5400000" lIns="142240" tIns="12700" rIns="12700" bIns="1270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FontTx/>
            <a:buChar char="•"/>
          </a:pPr>
          <a:r>
            <a:rPr lang="vi-VN" sz="2000" b="0" i="0" kern="1200" dirty="0">
              <a:solidFill>
                <a:prstClr val="black">
                  <a:hueOff val="0"/>
                  <a:satOff val="0"/>
                  <a:lumOff val="0"/>
                  <a:alphaOff val="0"/>
                </a:prstClr>
              </a:solidFill>
              <a:latin typeface="Arial" panose="020B0604020202020204" pitchFamily="34" charset="0"/>
              <a:ea typeface="+mn-ea"/>
              <a:cs typeface="+mn-cs"/>
            </a:rPr>
            <a:t>   Công khai, minh bạch, khách quan, kịp thời, nhanh chóng và đúng pháp luật</a:t>
          </a:r>
          <a:endParaRPr>
            <a:solidFill>
              <a:schemeClr val="dk1"/>
            </a:solidFill>
          </a:endParaRPr>
        </a:p>
      </dsp:txBody>
      <dsp:txXfrm rot="5400000">
        <a:off x="4111011" y="-696351"/>
        <a:ext cx="892097" cy="7192680"/>
      </dsp:txXfrm>
    </dsp:sp>
    <dsp:sp modelId="{34A543B5-FFD3-4096-9E0E-C0121FF1DF01}">
      <dsp:nvSpPr>
        <dsp:cNvPr id="9" name="Chevron 8"/>
        <dsp:cNvSpPr/>
      </dsp:nvSpPr>
      <dsp:spPr bwMode="white">
        <a:xfrm rot="5400000">
          <a:off x="-205869" y="3886780"/>
          <a:ext cx="1372457" cy="960720"/>
        </a:xfrm>
        <a:prstGeom prst="chevron">
          <a:avLst/>
        </a:prstGeom>
        <a:sp3d contourW="19050" prstMaterial="metal">
          <a:bevelT w="88900" h="203200"/>
          <a:bevelB w="165100" h="254000"/>
        </a:sp3d>
      </dsp:spPr>
      <dsp:style>
        <a:lnRef idx="0">
          <a:schemeClr val="accent5"/>
        </a:lnRef>
        <a:fillRef idx="1">
          <a:schemeClr val="accent5"/>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dirty="0"/>
            <a:t>4</a:t>
          </a:r>
          <a:endParaRPr lang="vi-VN" sz="3000" dirty="0"/>
        </a:p>
      </dsp:txBody>
      <dsp:txXfrm rot="5400000">
        <a:off x="-205869" y="3886780"/>
        <a:ext cx="1372457" cy="960720"/>
      </dsp:txXfrm>
    </dsp:sp>
    <dsp:sp modelId="{C894E589-10C7-471C-B302-F4B0D155CF7D}">
      <dsp:nvSpPr>
        <dsp:cNvPr id="10" name="Round Same Side Corner Rectangle 9"/>
        <dsp:cNvSpPr/>
      </dsp:nvSpPr>
      <dsp:spPr bwMode="white">
        <a:xfrm rot="5400000">
          <a:off x="4111011" y="530620"/>
          <a:ext cx="892097" cy="7192680"/>
        </a:xfrm>
        <a:prstGeom prst="round2SameRect">
          <a:avLst/>
        </a:prstGeom>
        <a:sp3d contourW="19050" prstMaterial="metal">
          <a:bevelT w="88900" h="203200"/>
          <a:bevelB w="165100" h="254000"/>
        </a:sp3d>
      </dsp:spPr>
      <dsp:style>
        <a:lnRef idx="2">
          <a:schemeClr val="accent4"/>
        </a:lnRef>
        <a:fillRef idx="1">
          <a:schemeClr val="lt1"/>
        </a:fillRef>
        <a:effectRef idx="0">
          <a:schemeClr val="accent4"/>
        </a:effectRef>
        <a:fontRef idx="minor">
          <a:schemeClr val="dk1"/>
        </a:fontRef>
      </dsp:style>
      <dsp:txBody>
        <a:bodyPr rot="-5400000" lIns="142240" tIns="12700" rIns="12700" bIns="1270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vi-VN" sz="2000" b="0" i="0" dirty="0">
              <a:solidFill>
                <a:schemeClr val="dk1"/>
              </a:solidFill>
            </a:rPr>
            <a:t>   Bảo đảm sự tham gia của đại diện các bên trong quá trình giải quyết tranh chấp lao động</a:t>
          </a:r>
          <a:endParaRPr lang="vi-VN" sz="2000" dirty="0">
            <a:solidFill>
              <a:schemeClr val="dk1"/>
            </a:solidFill>
          </a:endParaRPr>
        </a:p>
      </dsp:txBody>
      <dsp:txXfrm rot="5400000">
        <a:off x="4111011" y="530620"/>
        <a:ext cx="892097" cy="7192680"/>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9144000" cy="5184576"/>
        <a:chOff x="0" y="0"/>
        <a:chExt cx="9144000" cy="5184576"/>
      </a:xfrm>
    </dsp:grpSpPr>
    <dsp:sp modelId="{0A3C6CDD-BD8B-4064-8A9B-131FC18FD1C1}">
      <dsp:nvSpPr>
        <dsp:cNvPr id="3" name="Round Same Side Corner Rectangle 2"/>
        <dsp:cNvSpPr/>
      </dsp:nvSpPr>
      <dsp:spPr bwMode="white">
        <a:xfrm>
          <a:off x="61" y="0"/>
          <a:ext cx="4059590" cy="3031671"/>
        </a:xfrm>
        <a:prstGeom prst="round2SameRect">
          <a:avLst>
            <a:gd name="adj1" fmla="val 8000"/>
            <a:gd name="adj2" fmla="val 0"/>
          </a:avLst>
        </a:prstGeom>
      </dsp:spPr>
      <dsp:style>
        <a:lnRef idx="2">
          <a:schemeClr val="accent6"/>
        </a:lnRef>
        <a:fillRef idx="1">
          <a:schemeClr val="lt1"/>
        </a:fillRef>
        <a:effectRef idx="0">
          <a:schemeClr val="accent6"/>
        </a:effectRef>
        <a:fontRef idx="minor">
          <a:schemeClr val="dk1"/>
        </a:fontRef>
      </dsp:style>
      <dsp:txBody>
        <a:bodyPr lIns="46990" tIns="140970" rIns="46990" bIns="46990"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lang="en-US" sz="3700" dirty="0">
              <a:solidFill>
                <a:schemeClr val="dk1"/>
              </a:solidFill>
            </a:rPr>
            <a:t>HĐLĐ </a:t>
          </a:r>
          <a:r>
            <a:rPr lang="en-US" sz="3700" dirty="0" err="1">
              <a:solidFill>
                <a:schemeClr val="dk1"/>
              </a:solidFill>
            </a:rPr>
            <a:t>không</a:t>
          </a:r>
          <a:r>
            <a:rPr lang="en-US" sz="3700" dirty="0">
              <a:solidFill>
                <a:schemeClr val="dk1"/>
              </a:solidFill>
            </a:rPr>
            <a:t> </a:t>
          </a:r>
          <a:r>
            <a:rPr lang="en-US" sz="3700" dirty="0" err="1">
              <a:solidFill>
                <a:schemeClr val="dk1"/>
              </a:solidFill>
            </a:rPr>
            <a:t>xác</a:t>
          </a:r>
          <a:r>
            <a:rPr lang="en-US" sz="3700" dirty="0">
              <a:solidFill>
                <a:schemeClr val="dk1"/>
              </a:solidFill>
            </a:rPr>
            <a:t> </a:t>
          </a:r>
          <a:r>
            <a:rPr lang="en-US" sz="3700" dirty="0" err="1">
              <a:solidFill>
                <a:schemeClr val="dk1"/>
              </a:solidFill>
            </a:rPr>
            <a:t>định</a:t>
          </a:r>
          <a:r>
            <a:rPr lang="en-US" sz="3700" dirty="0">
              <a:solidFill>
                <a:schemeClr val="dk1"/>
              </a:solidFill>
            </a:rPr>
            <a:t> </a:t>
          </a:r>
          <a:r>
            <a:rPr lang="en-US" sz="3700" dirty="0" err="1">
              <a:solidFill>
                <a:schemeClr val="dk1"/>
              </a:solidFill>
            </a:rPr>
            <a:t>thời</a:t>
          </a:r>
          <a:r>
            <a:rPr lang="en-US" sz="3700" dirty="0">
              <a:solidFill>
                <a:schemeClr val="dk1"/>
              </a:solidFill>
            </a:rPr>
            <a:t> </a:t>
          </a:r>
          <a:r>
            <a:rPr lang="en-US" sz="3700" dirty="0" err="1">
              <a:solidFill>
                <a:schemeClr val="dk1"/>
              </a:solidFill>
            </a:rPr>
            <a:t>hạn</a:t>
          </a:r>
          <a:endParaRPr lang="en-US" sz="3700" dirty="0">
            <a:solidFill>
              <a:schemeClr val="dk1"/>
            </a:solidFill>
          </a:endParaRPr>
        </a:p>
      </dsp:txBody>
      <dsp:txXfrm>
        <a:off x="61" y="0"/>
        <a:ext cx="4059590" cy="3031671"/>
      </dsp:txXfrm>
    </dsp:sp>
    <dsp:sp modelId="{825E5AAA-2272-44A4-97FE-D06380DD11BD}">
      <dsp:nvSpPr>
        <dsp:cNvPr id="4" name="Rectangles 3"/>
        <dsp:cNvSpPr/>
      </dsp:nvSpPr>
      <dsp:spPr bwMode="white">
        <a:xfrm>
          <a:off x="61" y="3741704"/>
          <a:ext cx="4059590" cy="1303619"/>
        </a:xfrm>
        <a:prstGeom prst="rect">
          <a:avLst/>
        </a:prstGeom>
      </dsp:spPr>
      <dsp:style>
        <a:lnRef idx="1">
          <a:schemeClr val="accent2"/>
        </a:lnRef>
        <a:fillRef idx="2">
          <a:schemeClr val="accent2"/>
        </a:fillRef>
        <a:effectRef idx="1">
          <a:schemeClr val="accent2"/>
        </a:effectRef>
        <a:fontRef idx="minor">
          <a:schemeClr val="dk1"/>
        </a:fontRef>
      </dsp:style>
      <dsp:txBody>
        <a:bodyPr lIns="140970" tIns="0" rIns="46990" bIns="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gn="ctr">
            <a:lnSpc>
              <a:spcPct val="100000"/>
            </a:lnSpc>
            <a:spcBef>
              <a:spcPct val="0"/>
            </a:spcBef>
            <a:spcAft>
              <a:spcPts val="0"/>
            </a:spcAft>
          </a:pPr>
          <a:r>
            <a:rPr lang="en-US" sz="3700" b="1" dirty="0">
              <a:solidFill>
                <a:schemeClr val="tx1"/>
              </a:solidFill>
            </a:rPr>
            <a:t>  </a:t>
          </a:r>
          <a:r>
            <a:rPr lang="en-US" sz="2800" b="1" dirty="0" err="1">
              <a:solidFill>
                <a:srgbClr val="0000CC"/>
              </a:solidFill>
            </a:rPr>
            <a:t>Hình</a:t>
          </a:r>
          <a:r>
            <a:rPr lang="en-US" sz="2800" b="1" dirty="0">
              <a:solidFill>
                <a:srgbClr val="0000CC"/>
              </a:solidFill>
            </a:rPr>
            <a:t> </a:t>
          </a:r>
          <a:r>
            <a:rPr lang="en-US" sz="2800" b="1" dirty="0" err="1">
              <a:solidFill>
                <a:srgbClr val="0000CC"/>
              </a:solidFill>
            </a:rPr>
            <a:t>thức</a:t>
          </a:r>
          <a:r>
            <a:rPr lang="en-US" sz="2800" b="1" dirty="0">
              <a:solidFill>
                <a:srgbClr val="0000CC"/>
              </a:solidFill>
            </a:rPr>
            <a:t>: </a:t>
          </a:r>
          <a:endParaRPr lang="en-US" sz="2800" b="1" dirty="0">
            <a:solidFill>
              <a:srgbClr val="0000CC"/>
            </a:solidFill>
          </a:endParaRPr>
        </a:p>
        <a:p>
          <a:pPr lvl="0" algn="ctr">
            <a:lnSpc>
              <a:spcPct val="100000"/>
            </a:lnSpc>
            <a:spcBef>
              <a:spcPct val="0"/>
            </a:spcBef>
            <a:spcAft>
              <a:spcPts val="0"/>
            </a:spcAft>
          </a:pPr>
          <a:r>
            <a:rPr lang="en-US" sz="2800" b="1" dirty="0" err="1">
              <a:solidFill>
                <a:schemeClr val="tx1"/>
              </a:solidFill>
            </a:rPr>
            <a:t>Văn</a:t>
          </a:r>
          <a:r>
            <a:rPr lang="en-US" sz="2800" b="1" dirty="0">
              <a:solidFill>
                <a:schemeClr val="tx1"/>
              </a:solidFill>
            </a:rPr>
            <a:t> </a:t>
          </a:r>
          <a:r>
            <a:rPr lang="en-US" sz="2800" b="1" dirty="0" err="1">
              <a:solidFill>
                <a:schemeClr val="tx1"/>
              </a:solidFill>
            </a:rPr>
            <a:t>bản</a:t>
          </a:r>
          <a:endParaRPr lang="en-US" sz="2800" b="1" dirty="0">
            <a:solidFill>
              <a:schemeClr val="tx1"/>
            </a:solidFill>
          </a:endParaRPr>
        </a:p>
      </dsp:txBody>
      <dsp:txXfrm>
        <a:off x="61" y="3741704"/>
        <a:ext cx="4059590" cy="1303619"/>
      </dsp:txXfrm>
    </dsp:sp>
    <dsp:sp modelId="{458868B4-5EE7-4BFC-93E8-6F075C8FEF5D}">
      <dsp:nvSpPr>
        <dsp:cNvPr id="5" name="Oval 4"/>
        <dsp:cNvSpPr/>
      </dsp:nvSpPr>
      <dsp:spPr bwMode="white">
        <a:xfrm>
          <a:off x="2638856" y="3430333"/>
          <a:ext cx="1420856" cy="1420856"/>
        </a:xfrm>
        <a:prstGeom prst="ellipse">
          <a:avLst/>
        </a:prstGeom>
        <a:blipFill rotWithShape="0">
          <a:blip r:embed="rId1"/>
          <a:stretch>
            <a:fillRect/>
          </a:stretch>
        </a:blipFill>
      </dsp:spPr>
      <dsp:style>
        <a:lnRef idx="2">
          <a:schemeClr val="dk2">
            <a:alpha val="90000"/>
            <a:tint val="40000"/>
          </a:schemeClr>
        </a:lnRef>
        <a:fillRef idx="1">
          <a:schemeClr val="dk2">
            <a:alpha val="90000"/>
            <a:tint val="40000"/>
          </a:schemeClr>
        </a:fillRef>
        <a:effectRef idx="0">
          <a:scrgbClr r="0" g="0" b="0"/>
        </a:effectRef>
        <a:fontRef idx="minor"/>
      </dsp:style>
      <dsp:txXfrm>
        <a:off x="2638856" y="3430333"/>
        <a:ext cx="1420856" cy="1420856"/>
      </dsp:txXfrm>
    </dsp:sp>
    <dsp:sp modelId="{CE66BD2D-C9BF-40CF-8784-937ABC0ED496}">
      <dsp:nvSpPr>
        <dsp:cNvPr id="6" name="Round Same Side Corner Rectangle 5"/>
        <dsp:cNvSpPr/>
      </dsp:nvSpPr>
      <dsp:spPr bwMode="white">
        <a:xfrm>
          <a:off x="4750325" y="0"/>
          <a:ext cx="4059590" cy="3031671"/>
        </a:xfrm>
        <a:prstGeom prst="round2SameRect">
          <a:avLst>
            <a:gd name="adj1" fmla="val 8000"/>
            <a:gd name="adj2" fmla="val 0"/>
          </a:avLst>
        </a:prstGeom>
      </dsp:spPr>
      <dsp:style>
        <a:lnRef idx="2">
          <a:schemeClr val="accent6"/>
        </a:lnRef>
        <a:fillRef idx="1">
          <a:schemeClr val="lt1"/>
        </a:fillRef>
        <a:effectRef idx="0">
          <a:schemeClr val="accent6"/>
        </a:effectRef>
        <a:fontRef idx="minor">
          <a:schemeClr val="dk1"/>
        </a:fontRef>
      </dsp:style>
      <dsp:txBody>
        <a:bodyPr lIns="46990" tIns="140970" rIns="46990" bIns="46990"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lang="en-US" sz="3700" dirty="0">
              <a:solidFill>
                <a:schemeClr val="dk1"/>
              </a:solidFill>
            </a:rPr>
            <a:t>HĐLĐ </a:t>
          </a:r>
          <a:r>
            <a:rPr lang="en-US" sz="3700" dirty="0" err="1">
              <a:solidFill>
                <a:schemeClr val="dk1"/>
              </a:solidFill>
            </a:rPr>
            <a:t>xác</a:t>
          </a:r>
          <a:r>
            <a:rPr lang="en-US" sz="3700" dirty="0">
              <a:solidFill>
                <a:schemeClr val="dk1"/>
              </a:solidFill>
            </a:rPr>
            <a:t> </a:t>
          </a:r>
          <a:r>
            <a:rPr lang="en-US" sz="3700" dirty="0" err="1">
              <a:solidFill>
                <a:schemeClr val="dk1"/>
              </a:solidFill>
            </a:rPr>
            <a:t>định</a:t>
          </a:r>
          <a:r>
            <a:rPr lang="en-US" sz="3700" dirty="0">
              <a:solidFill>
                <a:schemeClr val="dk1"/>
              </a:solidFill>
            </a:rPr>
            <a:t> </a:t>
          </a:r>
          <a:r>
            <a:rPr lang="en-US" sz="3700" dirty="0" err="1">
              <a:solidFill>
                <a:schemeClr val="dk1"/>
              </a:solidFill>
            </a:rPr>
            <a:t>thời</a:t>
          </a:r>
          <a:r>
            <a:rPr lang="en-US" sz="3700" dirty="0">
              <a:solidFill>
                <a:schemeClr val="dk1"/>
              </a:solidFill>
            </a:rPr>
            <a:t> </a:t>
          </a:r>
          <a:r>
            <a:rPr lang="en-US" sz="3700" dirty="0" err="1">
              <a:solidFill>
                <a:schemeClr val="dk1"/>
              </a:solidFill>
            </a:rPr>
            <a:t>hạn</a:t>
          </a:r>
          <a:endParaRPr lang="en-US" sz="3700" dirty="0">
            <a:solidFill>
              <a:schemeClr val="dk1"/>
            </a:solidFill>
          </a:endParaRPr>
        </a:p>
      </dsp:txBody>
      <dsp:txXfrm>
        <a:off x="4750325" y="0"/>
        <a:ext cx="4059590" cy="3031671"/>
      </dsp:txXfrm>
    </dsp:sp>
    <dsp:sp modelId="{23D9BC7C-3AFB-451F-AAD1-3F88FA1D947D}">
      <dsp:nvSpPr>
        <dsp:cNvPr id="7" name="Rectangles 6"/>
        <dsp:cNvSpPr/>
      </dsp:nvSpPr>
      <dsp:spPr bwMode="white">
        <a:xfrm>
          <a:off x="4750325" y="3741704"/>
          <a:ext cx="4059590" cy="1303619"/>
        </a:xfrm>
        <a:prstGeom prst="rect">
          <a:avLst/>
        </a:prstGeom>
      </dsp:spPr>
      <dsp:style>
        <a:lnRef idx="1">
          <a:schemeClr val="accent2"/>
        </a:lnRef>
        <a:fillRef idx="2">
          <a:schemeClr val="accent2"/>
        </a:fillRef>
        <a:effectRef idx="1">
          <a:schemeClr val="accent2"/>
        </a:effectRef>
        <a:fontRef idx="minor">
          <a:schemeClr val="dk1"/>
        </a:fontRef>
      </dsp:style>
      <dsp:txBody>
        <a:bodyPr lIns="106680" tIns="0" rIns="35560" bIns="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gn="ctr">
            <a:lnSpc>
              <a:spcPct val="100000"/>
            </a:lnSpc>
            <a:spcBef>
              <a:spcPct val="0"/>
            </a:spcBef>
            <a:spcAft>
              <a:spcPts val="0"/>
            </a:spcAft>
          </a:pPr>
          <a:r>
            <a:rPr lang="en-US" sz="2800" b="1" dirty="0" err="1">
              <a:solidFill>
                <a:srgbClr val="0000CC"/>
              </a:solidFill>
            </a:rPr>
            <a:t>Hình</a:t>
          </a:r>
          <a:r>
            <a:rPr lang="en-US" sz="2800" b="1" dirty="0">
              <a:solidFill>
                <a:srgbClr val="0000CC"/>
              </a:solidFill>
            </a:rPr>
            <a:t> </a:t>
          </a:r>
          <a:r>
            <a:rPr lang="en-US" sz="2800" b="1" dirty="0" err="1">
              <a:solidFill>
                <a:srgbClr val="0000CC"/>
              </a:solidFill>
            </a:rPr>
            <a:t>thức</a:t>
          </a:r>
          <a:r>
            <a:rPr lang="en-US" sz="2800" b="1" dirty="0">
              <a:solidFill>
                <a:srgbClr val="0000CC"/>
              </a:solidFill>
            </a:rPr>
            <a:t>: </a:t>
          </a:r>
          <a:endParaRPr lang="en-US" sz="2800" b="1" dirty="0">
            <a:solidFill>
              <a:srgbClr val="0000CC"/>
            </a:solidFill>
          </a:endParaRPr>
        </a:p>
        <a:p>
          <a:pPr lvl="0" algn="ctr">
            <a:lnSpc>
              <a:spcPct val="100000"/>
            </a:lnSpc>
            <a:spcBef>
              <a:spcPct val="0"/>
            </a:spcBef>
            <a:spcAft>
              <a:spcPts val="0"/>
            </a:spcAft>
          </a:pPr>
          <a:r>
            <a:rPr lang="en-US" sz="2800" b="1" dirty="0" err="1">
              <a:solidFill>
                <a:schemeClr val="tx1"/>
              </a:solidFill>
            </a:rPr>
            <a:t>Văn</a:t>
          </a:r>
          <a:r>
            <a:rPr lang="en-US" sz="2800" b="1" dirty="0">
              <a:solidFill>
                <a:schemeClr val="tx1"/>
              </a:solidFill>
            </a:rPr>
            <a:t> </a:t>
          </a:r>
          <a:r>
            <a:rPr lang="en-US" sz="2800" b="1" dirty="0" err="1">
              <a:solidFill>
                <a:schemeClr val="tx1"/>
              </a:solidFill>
            </a:rPr>
            <a:t>bản</a:t>
          </a:r>
          <a:r>
            <a:rPr lang="en-US" sz="2800" b="1" dirty="0">
              <a:solidFill>
                <a:schemeClr val="tx1"/>
              </a:solidFill>
            </a:rPr>
            <a:t> </a:t>
          </a:r>
          <a:endParaRPr lang="en-US" sz="2800" b="1" dirty="0">
            <a:solidFill>
              <a:schemeClr val="tx1"/>
            </a:solidFill>
          </a:endParaRPr>
        </a:p>
        <a:p>
          <a:pPr lvl="0" algn="ctr">
            <a:lnSpc>
              <a:spcPct val="100000"/>
            </a:lnSpc>
            <a:spcBef>
              <a:spcPct val="0"/>
            </a:spcBef>
            <a:spcAft>
              <a:spcPts val="0"/>
            </a:spcAft>
          </a:pPr>
          <a:r>
            <a:rPr lang="en-US" sz="2800" b="1" dirty="0" err="1">
              <a:solidFill>
                <a:schemeClr val="tx1"/>
              </a:solidFill>
            </a:rPr>
            <a:t>hoặc</a:t>
          </a:r>
          <a:r>
            <a:rPr lang="en-US" sz="2800" b="1" dirty="0">
              <a:solidFill>
                <a:schemeClr val="tx1"/>
              </a:solidFill>
            </a:rPr>
            <a:t> </a:t>
          </a:r>
          <a:r>
            <a:rPr lang="en-US" sz="2800" b="1" dirty="0" err="1">
              <a:solidFill>
                <a:schemeClr val="tx1"/>
              </a:solidFill>
            </a:rPr>
            <a:t>lời</a:t>
          </a:r>
          <a:r>
            <a:rPr lang="en-US" sz="2800" b="1" dirty="0">
              <a:solidFill>
                <a:schemeClr val="tx1"/>
              </a:solidFill>
            </a:rPr>
            <a:t> </a:t>
          </a:r>
          <a:r>
            <a:rPr lang="en-US" sz="2800" b="1" dirty="0" err="1">
              <a:solidFill>
                <a:schemeClr val="tx1"/>
              </a:solidFill>
            </a:rPr>
            <a:t>nói</a:t>
          </a:r>
          <a:endParaRPr lang="en-US" sz="2800" dirty="0">
            <a:solidFill>
              <a:schemeClr val="tx1"/>
            </a:solidFill>
          </a:endParaRPr>
        </a:p>
      </dsp:txBody>
      <dsp:txXfrm>
        <a:off x="4750325" y="3741704"/>
        <a:ext cx="4059590" cy="1303619"/>
      </dsp:txXfrm>
    </dsp:sp>
    <dsp:sp modelId="{23D1E1B1-087A-4EE0-925B-7A369C2EE304}">
      <dsp:nvSpPr>
        <dsp:cNvPr id="8" name="Oval 7"/>
        <dsp:cNvSpPr/>
      </dsp:nvSpPr>
      <dsp:spPr bwMode="white">
        <a:xfrm>
          <a:off x="7616939" y="3334763"/>
          <a:ext cx="1420856" cy="1420856"/>
        </a:xfrm>
        <a:prstGeom prst="ellipse">
          <a:avLst/>
        </a:prstGeom>
        <a:blipFill rotWithShape="0">
          <a:blip r:embed="rId1"/>
          <a:stretch>
            <a:fillRect/>
          </a:stretch>
        </a:blipFill>
      </dsp:spPr>
      <dsp:style>
        <a:lnRef idx="2">
          <a:schemeClr val="dk2">
            <a:alpha val="90000"/>
            <a:tint val="40000"/>
          </a:schemeClr>
        </a:lnRef>
        <a:fillRef idx="1">
          <a:schemeClr val="dk2">
            <a:alpha val="90000"/>
            <a:tint val="40000"/>
          </a:schemeClr>
        </a:fillRef>
        <a:effectRef idx="0">
          <a:scrgbClr r="0" g="0" b="0"/>
        </a:effectRef>
        <a:fontRef idx="minor"/>
      </dsp:style>
      <dsp:txXfrm>
        <a:off x="7616939" y="3334763"/>
        <a:ext cx="1420856" cy="1420856"/>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001000" cy="3429000"/>
        <a:chOff x="0" y="0"/>
        <a:chExt cx="8001000" cy="3429000"/>
      </a:xfrm>
    </dsp:grpSpPr>
    <dsp:sp modelId="{3140A502-771B-4CF9-BD1B-0D3414207597}">
      <dsp:nvSpPr>
        <dsp:cNvPr id="3" name="Chevron 2"/>
        <dsp:cNvSpPr/>
      </dsp:nvSpPr>
      <dsp:spPr bwMode="white">
        <a:xfrm rot="5400000">
          <a:off x="-278965" y="278965"/>
          <a:ext cx="1859767" cy="1301837"/>
        </a:xfrm>
        <a:prstGeom prst="chevron">
          <a:avLst/>
        </a:prstGeom>
        <a:sp3d prstMaterial="plastic">
          <a:bevelT w="127000" h="25400" prst="relaxedInset"/>
        </a:sp3d>
      </dsp:spPr>
      <dsp:style>
        <a:lnRef idx="0">
          <a:schemeClr val="accent1"/>
        </a:lnRef>
        <a:fillRef idx="3">
          <a:schemeClr val="accent1"/>
        </a:fillRef>
        <a:effectRef idx="2">
          <a:scrgbClr r="0" g="0" b="0"/>
        </a:effectRef>
        <a:fontRef idx="minor">
          <a:schemeClr val="lt1"/>
        </a:fontRef>
      </dsp:style>
      <dsp:txBody>
        <a:bodyPr rot="-5400000" lIns="33655" tIns="33655" rIns="33655" bIns="33655" anchor="ctr"/>
        <a:lstStyle>
          <a:lvl1pPr algn="ctr">
            <a:defRPr sz="3300"/>
          </a:lvl1pPr>
          <a:lvl2pPr marL="228600" indent="-228600" algn="ctr">
            <a:defRPr sz="2500"/>
          </a:lvl2pPr>
          <a:lvl3pPr marL="457200" indent="-228600" algn="ctr">
            <a:defRPr sz="2500"/>
          </a:lvl3pPr>
          <a:lvl4pPr marL="685800" indent="-228600" algn="ctr">
            <a:defRPr sz="2500"/>
          </a:lvl4pPr>
          <a:lvl5pPr marL="914400" indent="-228600" algn="ctr">
            <a:defRPr sz="2500"/>
          </a:lvl5pPr>
          <a:lvl6pPr marL="1143000" indent="-228600" algn="ctr">
            <a:defRPr sz="2500"/>
          </a:lvl6pPr>
          <a:lvl7pPr marL="1371600" indent="-228600" algn="ctr">
            <a:defRPr sz="2500"/>
          </a:lvl7pPr>
          <a:lvl8pPr marL="1600200" indent="-228600" algn="ctr">
            <a:defRPr sz="2500"/>
          </a:lvl8pPr>
          <a:lvl9pPr marL="1828800" indent="-228600" algn="ctr">
            <a:defRPr sz="2500"/>
          </a:lvl9pPr>
        </a:lstStyle>
        <a:p>
          <a:pPr lvl="0" rtl="0">
            <a:lnSpc>
              <a:spcPct val="100000"/>
            </a:lnSpc>
            <a:spcBef>
              <a:spcPct val="0"/>
            </a:spcBef>
            <a:spcAft>
              <a:spcPct val="35000"/>
            </a:spcAft>
          </a:pPr>
          <a:r>
            <a:rPr lang="en-US" sz="5300" b="1"/>
            <a:t>1</a:t>
          </a:r>
          <a:endParaRPr lang="en-US" sz="5300" b="1" dirty="0"/>
        </a:p>
      </dsp:txBody>
      <dsp:txXfrm rot="5400000">
        <a:off x="-278965" y="278965"/>
        <a:ext cx="1859767" cy="1301837"/>
      </dsp:txXfrm>
    </dsp:sp>
    <dsp:sp modelId="{CBB42D40-3EC1-452B-A6AA-6A8B5DB30886}">
      <dsp:nvSpPr>
        <dsp:cNvPr id="4" name="Round Same Side Corner Rectangle 3"/>
        <dsp:cNvSpPr/>
      </dsp:nvSpPr>
      <dsp:spPr bwMode="white">
        <a:xfrm rot="5400000">
          <a:off x="4046994" y="-2745157"/>
          <a:ext cx="1208848" cy="6699163"/>
        </a:xfrm>
        <a:prstGeom prst="round2SameRect">
          <a:avLst/>
        </a:prstGeom>
        <a:sp3d extrusionH="190500" prstMaterial="dkEdge">
          <a:bevelT w="135400" h="16350" prst="relaxedInset"/>
          <a:contourClr>
            <a:schemeClr val="bg1"/>
          </a:contourClr>
        </a:sp3d>
      </dsp:spPr>
      <dsp:style>
        <a:lnRef idx="1">
          <a:schemeClr val="accent1"/>
        </a:lnRef>
        <a:fillRef idx="1">
          <a:schemeClr val="lt1">
            <a:alpha val="90000"/>
          </a:schemeClr>
        </a:fillRef>
        <a:effectRef idx="2">
          <a:scrgbClr r="0" g="0" b="0"/>
        </a:effectRef>
        <a:fontRef idx="minor"/>
      </dsp:style>
      <dsp:txBody>
        <a:bodyPr rot="-5400000" lIns="234696" tIns="20955" rIns="20955" bIns="20955"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rtl="0">
            <a:lnSpc>
              <a:spcPct val="100000"/>
            </a:lnSpc>
            <a:spcBef>
              <a:spcPct val="0"/>
            </a:spcBef>
            <a:spcAft>
              <a:spcPct val="15000"/>
            </a:spcAft>
            <a:buChar char="•"/>
          </a:pPr>
          <a:r>
            <a:rPr lang="en-US" sz="3300" dirty="0" err="1">
              <a:solidFill>
                <a:schemeClr val="dk1"/>
              </a:solidFill>
            </a:rPr>
            <a:t>Tự</a:t>
          </a:r>
          <a:r>
            <a:rPr lang="en-US" sz="3300" dirty="0">
              <a:solidFill>
                <a:schemeClr val="dk1"/>
              </a:solidFill>
            </a:rPr>
            <a:t> </a:t>
          </a:r>
          <a:r>
            <a:rPr lang="en-US" sz="3300" dirty="0" err="1">
              <a:solidFill>
                <a:schemeClr val="dk1"/>
              </a:solidFill>
            </a:rPr>
            <a:t>nguyện</a:t>
          </a:r>
          <a:r>
            <a:rPr lang="en-US" sz="3300" dirty="0">
              <a:solidFill>
                <a:schemeClr val="dk1"/>
              </a:solidFill>
            </a:rPr>
            <a:t>, </a:t>
          </a:r>
          <a:r>
            <a:rPr lang="en-US" sz="3300" dirty="0" err="1">
              <a:solidFill>
                <a:schemeClr val="dk1"/>
              </a:solidFill>
            </a:rPr>
            <a:t>bình</a:t>
          </a:r>
          <a:r>
            <a:rPr lang="en-US" sz="3300" dirty="0">
              <a:solidFill>
                <a:schemeClr val="dk1"/>
              </a:solidFill>
            </a:rPr>
            <a:t> </a:t>
          </a:r>
          <a:r>
            <a:rPr lang="en-US" sz="3300" dirty="0" err="1">
              <a:solidFill>
                <a:schemeClr val="dk1"/>
              </a:solidFill>
            </a:rPr>
            <a:t>đẳng</a:t>
          </a:r>
          <a:r>
            <a:rPr lang="en-US" sz="3300" dirty="0">
              <a:solidFill>
                <a:schemeClr val="dk1"/>
              </a:solidFill>
            </a:rPr>
            <a:t>, </a:t>
          </a:r>
          <a:r>
            <a:rPr lang="en-US" sz="3300" dirty="0" err="1">
              <a:solidFill>
                <a:schemeClr val="dk1"/>
              </a:solidFill>
            </a:rPr>
            <a:t>thiện</a:t>
          </a:r>
          <a:r>
            <a:rPr lang="en-US" sz="3300" dirty="0">
              <a:solidFill>
                <a:schemeClr val="dk1"/>
              </a:solidFill>
            </a:rPr>
            <a:t> </a:t>
          </a:r>
          <a:r>
            <a:rPr lang="en-US" sz="3300" dirty="0" err="1">
              <a:solidFill>
                <a:schemeClr val="dk1"/>
              </a:solidFill>
            </a:rPr>
            <a:t>chí</a:t>
          </a:r>
          <a:r>
            <a:rPr lang="en-US" sz="3300" dirty="0">
              <a:solidFill>
                <a:schemeClr val="dk1"/>
              </a:solidFill>
            </a:rPr>
            <a:t> </a:t>
          </a:r>
          <a:r>
            <a:rPr lang="en-US" sz="3300" dirty="0" err="1">
              <a:solidFill>
                <a:schemeClr val="dk1"/>
              </a:solidFill>
            </a:rPr>
            <a:t>hợp</a:t>
          </a:r>
          <a:r>
            <a:rPr lang="en-US" sz="3300" dirty="0">
              <a:solidFill>
                <a:schemeClr val="dk1"/>
              </a:solidFill>
            </a:rPr>
            <a:t> </a:t>
          </a:r>
          <a:r>
            <a:rPr lang="en-US" sz="3300" dirty="0" err="1">
              <a:solidFill>
                <a:schemeClr val="dk1"/>
              </a:solidFill>
            </a:rPr>
            <a:t>tác</a:t>
          </a:r>
          <a:r>
            <a:rPr lang="en-US" sz="3300" dirty="0">
              <a:solidFill>
                <a:schemeClr val="dk1"/>
              </a:solidFill>
            </a:rPr>
            <a:t> </a:t>
          </a:r>
          <a:r>
            <a:rPr lang="en-US" sz="3300" dirty="0" err="1">
              <a:solidFill>
                <a:schemeClr val="dk1"/>
              </a:solidFill>
            </a:rPr>
            <a:t>và</a:t>
          </a:r>
          <a:r>
            <a:rPr lang="en-US" sz="3300" dirty="0">
              <a:solidFill>
                <a:schemeClr val="dk1"/>
              </a:solidFill>
            </a:rPr>
            <a:t> </a:t>
          </a:r>
          <a:r>
            <a:rPr lang="en-US" sz="3300" dirty="0" err="1">
              <a:solidFill>
                <a:schemeClr val="dk1"/>
              </a:solidFill>
            </a:rPr>
            <a:t>trung</a:t>
          </a:r>
          <a:r>
            <a:rPr lang="en-US" sz="3300" dirty="0">
              <a:solidFill>
                <a:schemeClr val="dk1"/>
              </a:solidFill>
            </a:rPr>
            <a:t> </a:t>
          </a:r>
          <a:r>
            <a:rPr lang="en-US" sz="3300" dirty="0" err="1">
              <a:solidFill>
                <a:schemeClr val="dk1"/>
              </a:solidFill>
            </a:rPr>
            <a:t>thực</a:t>
          </a:r>
          <a:endParaRPr lang="en-US" sz="3300" dirty="0">
            <a:solidFill>
              <a:schemeClr val="dk1"/>
            </a:solidFill>
          </a:endParaRPr>
        </a:p>
      </dsp:txBody>
      <dsp:txXfrm rot="5400000">
        <a:off x="4046994" y="-2745157"/>
        <a:ext cx="1208848" cy="6699163"/>
      </dsp:txXfrm>
    </dsp:sp>
    <dsp:sp modelId="{15721E52-AAA1-4133-A359-D1984805C38E}">
      <dsp:nvSpPr>
        <dsp:cNvPr id="5" name="Chevron 4"/>
        <dsp:cNvSpPr/>
      </dsp:nvSpPr>
      <dsp:spPr bwMode="white">
        <a:xfrm rot="5400000">
          <a:off x="-278965" y="1848198"/>
          <a:ext cx="1859767" cy="1301837"/>
        </a:xfrm>
        <a:prstGeom prst="chevron">
          <a:avLst/>
        </a:prstGeom>
        <a:solidFill>
          <a:srgbClr val="FF0066"/>
        </a:solidFill>
        <a:sp3d prstMaterial="plastic">
          <a:bevelT w="127000" h="25400" prst="relaxedInset"/>
        </a:sp3d>
      </dsp:spPr>
      <dsp:style>
        <a:lnRef idx="0">
          <a:schemeClr val="accent1"/>
        </a:lnRef>
        <a:fillRef idx="3">
          <a:schemeClr val="accent1"/>
        </a:fillRef>
        <a:effectRef idx="2">
          <a:scrgbClr r="0" g="0" b="0"/>
        </a:effectRef>
        <a:fontRef idx="minor">
          <a:schemeClr val="lt1"/>
        </a:fontRef>
      </dsp:style>
      <dsp:txBody>
        <a:bodyPr rot="-5400000" lIns="20955" tIns="20955" rIns="20955" bIns="20955" anchor="ctr"/>
        <a:lstStyle>
          <a:lvl1pPr algn="ctr">
            <a:defRPr sz="3300"/>
          </a:lvl1pPr>
          <a:lvl2pPr marL="228600" indent="-228600" algn="ctr">
            <a:defRPr sz="2500"/>
          </a:lvl2pPr>
          <a:lvl3pPr marL="457200" indent="-228600" algn="ctr">
            <a:defRPr sz="2500"/>
          </a:lvl3pPr>
          <a:lvl4pPr marL="685800" indent="-228600" algn="ctr">
            <a:defRPr sz="2500"/>
          </a:lvl4pPr>
          <a:lvl5pPr marL="914400" indent="-228600" algn="ctr">
            <a:defRPr sz="2500"/>
          </a:lvl5pPr>
          <a:lvl6pPr marL="1143000" indent="-228600" algn="ctr">
            <a:defRPr sz="2500"/>
          </a:lvl6pPr>
          <a:lvl7pPr marL="1371600" indent="-228600" algn="ctr">
            <a:defRPr sz="2500"/>
          </a:lvl7pPr>
          <a:lvl8pPr marL="1600200" indent="-228600" algn="ctr">
            <a:defRPr sz="2500"/>
          </a:lvl8pPr>
          <a:lvl9pPr marL="1828800" indent="-228600" algn="ctr">
            <a:defRPr sz="2500"/>
          </a:lvl9pPr>
        </a:lstStyle>
        <a:p>
          <a:pPr lvl="0" rtl="0">
            <a:lnSpc>
              <a:spcPct val="100000"/>
            </a:lnSpc>
            <a:spcBef>
              <a:spcPct val="0"/>
            </a:spcBef>
            <a:spcAft>
              <a:spcPct val="35000"/>
            </a:spcAft>
          </a:pPr>
          <a:r>
            <a:rPr lang="en-US" b="1" dirty="0"/>
            <a:t>2</a:t>
          </a:r>
        </a:p>
      </dsp:txBody>
      <dsp:txXfrm rot="5400000">
        <a:off x="-278965" y="1848198"/>
        <a:ext cx="1859767" cy="1301837"/>
      </dsp:txXfrm>
    </dsp:sp>
    <dsp:sp modelId="{73747098-D745-417D-9BCA-63CA1D2770BC}">
      <dsp:nvSpPr>
        <dsp:cNvPr id="6" name="Round Same Side Corner Rectangle 5"/>
        <dsp:cNvSpPr/>
      </dsp:nvSpPr>
      <dsp:spPr bwMode="white">
        <a:xfrm rot="5400000">
          <a:off x="4046994" y="-1182151"/>
          <a:ext cx="1208848" cy="6699163"/>
        </a:xfrm>
        <a:prstGeom prst="round2SameRect">
          <a:avLst/>
        </a:prstGeom>
        <a:sp3d extrusionH="190500" prstMaterial="dkEdge">
          <a:bevelT w="135400" h="16350" prst="relaxedInset"/>
          <a:contourClr>
            <a:schemeClr val="bg1"/>
          </a:contourClr>
        </a:sp3d>
      </dsp:spPr>
      <dsp:style>
        <a:lnRef idx="1">
          <a:schemeClr val="accent1"/>
        </a:lnRef>
        <a:fillRef idx="1">
          <a:schemeClr val="lt1">
            <a:alpha val="90000"/>
          </a:schemeClr>
        </a:fillRef>
        <a:effectRef idx="2">
          <a:scrgbClr r="0" g="0" b="0"/>
        </a:effectRef>
        <a:fontRef idx="minor"/>
      </dsp:style>
      <dsp:txBody>
        <a:bodyPr rot="-5400000" lIns="234696" tIns="20955" rIns="20955" bIns="20955"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defTabSz="1289050">
            <a:lnSpc>
              <a:spcPct val="90000"/>
            </a:lnSpc>
            <a:spcBef>
              <a:spcPct val="0"/>
            </a:spcBef>
            <a:spcAft>
              <a:spcPct val="15000"/>
            </a:spcAft>
            <a:buChar char="•"/>
          </a:pPr>
          <a:r>
            <a:rPr lang="en-US" sz="3300">
              <a:solidFill>
                <a:schemeClr val="dk1"/>
              </a:solidFill>
            </a:rPr>
            <a:t>Tự do giao kết nhưng không được trái pháp luật, thỏa ước lao động tập thể và đạo đức xã hội</a:t>
          </a:r>
          <a:endParaRPr lang="en-US" sz="3300" dirty="0">
            <a:solidFill>
              <a:schemeClr val="dk1"/>
            </a:solidFill>
          </a:endParaRPr>
        </a:p>
      </dsp:txBody>
      <dsp:txXfrm rot="5400000">
        <a:off x="4046994" y="-1182151"/>
        <a:ext cx="1208848" cy="6699163"/>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984106" cy="5410200"/>
        <a:chOff x="0" y="0"/>
        <a:chExt cx="8984106" cy="5410200"/>
      </a:xfrm>
    </dsp:grpSpPr>
    <dsp:sp modelId="{17D78AEA-C0EF-46E1-87A3-453EACDE4880}">
      <dsp:nvSpPr>
        <dsp:cNvPr id="3" name="Chevron 2"/>
        <dsp:cNvSpPr/>
      </dsp:nvSpPr>
      <dsp:spPr bwMode="white">
        <a:xfrm rot="5400000">
          <a:off x="-219157" y="219157"/>
          <a:ext cx="1461047" cy="1022733"/>
        </a:xfrm>
        <a:prstGeom prst="chevron">
          <a:avLst/>
        </a:prstGeom>
        <a:sp3d contourW="19050" prstMaterial="metal">
          <a:bevelT w="88900" h="203200"/>
          <a:bevelB w="165100" h="254000"/>
        </a:sp3d>
      </dsp:spPr>
      <dsp:style>
        <a:lnRef idx="0">
          <a:schemeClr val="accent2"/>
        </a:lnRef>
        <a:fillRef idx="1">
          <a:schemeClr val="accent2"/>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b="1" dirty="0">
              <a:latin typeface="Arial" panose="020B0604020202020204" pitchFamily="34" charset="0"/>
              <a:cs typeface="Arial" panose="020B0604020202020204" pitchFamily="34" charset="0"/>
            </a:rPr>
            <a:t>1</a:t>
          </a:r>
          <a:endParaRPr lang="vi-VN" sz="3000" b="1" dirty="0">
            <a:latin typeface="Arial" panose="020B0604020202020204" pitchFamily="34" charset="0"/>
            <a:cs typeface="Arial" panose="020B0604020202020204" pitchFamily="34" charset="0"/>
          </a:endParaRPr>
        </a:p>
      </dsp:txBody>
      <dsp:txXfrm rot="5400000">
        <a:off x="-219157" y="219157"/>
        <a:ext cx="1461047" cy="1022733"/>
      </dsp:txXfrm>
    </dsp:sp>
    <dsp:sp modelId="{D86DBD4A-2DE3-4F3E-BAFC-A8ABC2E62C93}">
      <dsp:nvSpPr>
        <dsp:cNvPr id="4" name="Round Same Side Corner Rectangle 3"/>
        <dsp:cNvSpPr/>
      </dsp:nvSpPr>
      <dsp:spPr bwMode="white">
        <a:xfrm rot="5400000">
          <a:off x="4528579" y="-3505846"/>
          <a:ext cx="949681" cy="7961373"/>
        </a:xfrm>
        <a:prstGeom prst="round2SameRect">
          <a:avLst/>
        </a:prstGeom>
        <a:sp3d contourW="19050" prstMaterial="metal">
          <a:bevelT w="88900" h="203200"/>
          <a:bevelB w="165100" h="254000"/>
        </a:sp3d>
      </dsp:spPr>
      <dsp:style>
        <a:lnRef idx="2">
          <a:schemeClr val="accent6"/>
        </a:lnRef>
        <a:fillRef idx="1">
          <a:schemeClr val="lt1"/>
        </a:fillRef>
        <a:effectRef idx="0">
          <a:schemeClr val="accent6"/>
        </a:effectRef>
        <a:fontRef idx="minor">
          <a:schemeClr val="dk1"/>
        </a:fontRef>
      </dsp:style>
      <dsp:txBody>
        <a:bodyPr rot="-5400000" lIns="163576" tIns="14605" rIns="14605" bIns="14605" anchor="ctr"/>
        <a:lstStyle>
          <a:lvl1pPr algn="l">
            <a:defRPr sz="21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marL="228600" lvl="1" indent="-228600" algn="just">
            <a:lnSpc>
              <a:spcPct val="100000"/>
            </a:lnSpc>
            <a:spcBef>
              <a:spcPct val="0"/>
            </a:spcBef>
            <a:spcAft>
              <a:spcPct val="15000"/>
            </a:spcAft>
            <a:buFont typeface="Wingdings" panose="05000000000000000000" pitchFamily="2" charset="2"/>
            <a:buChar char="•"/>
          </a:pPr>
          <a:r>
            <a:rPr lang="en-US" sz="2300" dirty="0">
              <a:solidFill>
                <a:schemeClr val="dk1"/>
              </a:solidFill>
            </a:rPr>
            <a:t>  </a:t>
          </a:r>
          <a:r>
            <a:rPr lang="nl-NL" sz="2300" dirty="0">
              <a:solidFill>
                <a:schemeClr val="dk1"/>
              </a:solidFill>
            </a:rPr>
            <a:t>Người lao động từ đủ 18 tuổi trở lên</a:t>
          </a:r>
          <a:endParaRPr lang="vi-VN" sz="2300" b="0" dirty="0">
            <a:solidFill>
              <a:schemeClr val="dk1"/>
            </a:solidFill>
            <a:latin typeface="Arial" panose="020B0604020202020204" pitchFamily="34" charset="0"/>
            <a:cs typeface="Arial" panose="020B0604020202020204" pitchFamily="34" charset="0"/>
          </a:endParaRPr>
        </a:p>
      </dsp:txBody>
      <dsp:txXfrm rot="5400000">
        <a:off x="4528579" y="-3505846"/>
        <a:ext cx="949681" cy="7961373"/>
      </dsp:txXfrm>
    </dsp:sp>
    <dsp:sp modelId="{F3D081BD-9262-4295-9966-A2F721676A8C}">
      <dsp:nvSpPr>
        <dsp:cNvPr id="5" name="Chevron 4"/>
        <dsp:cNvSpPr/>
      </dsp:nvSpPr>
      <dsp:spPr bwMode="white">
        <a:xfrm rot="5400000">
          <a:off x="-219157" y="1535541"/>
          <a:ext cx="1461047" cy="1022733"/>
        </a:xfrm>
        <a:prstGeom prst="chevron">
          <a:avLst/>
        </a:prstGeom>
        <a:sp3d contourW="19050" prstMaterial="metal">
          <a:bevelT w="88900" h="203200"/>
          <a:bevelB w="165100" h="254000"/>
        </a:sp3d>
      </dsp:spPr>
      <dsp:style>
        <a:lnRef idx="0">
          <a:schemeClr val="accent3"/>
        </a:lnRef>
        <a:fillRef idx="1">
          <a:schemeClr val="accent3"/>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b="1" dirty="0">
              <a:solidFill>
                <a:schemeClr val="bg1"/>
              </a:solidFill>
              <a:latin typeface="Arial" panose="020B0604020202020204" pitchFamily="34" charset="0"/>
              <a:cs typeface="Arial" panose="020B0604020202020204" pitchFamily="34" charset="0"/>
            </a:rPr>
            <a:t>2</a:t>
          </a:r>
          <a:endParaRPr lang="vi-VN" sz="3000" b="1" dirty="0">
            <a:solidFill>
              <a:schemeClr val="bg1"/>
            </a:solidFill>
            <a:latin typeface="Arial" panose="020B0604020202020204" pitchFamily="34" charset="0"/>
            <a:cs typeface="Arial" panose="020B0604020202020204" pitchFamily="34" charset="0"/>
          </a:endParaRPr>
        </a:p>
      </dsp:txBody>
      <dsp:txXfrm rot="5400000">
        <a:off x="-219157" y="1535541"/>
        <a:ext cx="1461047" cy="1022733"/>
      </dsp:txXfrm>
    </dsp:sp>
    <dsp:sp modelId="{25A9184F-5445-43F5-BB71-5FCA419EFA85}">
      <dsp:nvSpPr>
        <dsp:cNvPr id="6" name="Round Same Side Corner Rectangle 5"/>
        <dsp:cNvSpPr/>
      </dsp:nvSpPr>
      <dsp:spPr bwMode="white">
        <a:xfrm rot="5400000">
          <a:off x="4528579" y="-2189462"/>
          <a:ext cx="949681" cy="7961373"/>
        </a:xfrm>
        <a:prstGeom prst="round2SameRect">
          <a:avLst/>
        </a:prstGeom>
        <a:sp3d contourW="19050" prstMaterial="metal">
          <a:bevelT w="88900" h="203200"/>
          <a:bevelB w="165100" h="254000"/>
        </a:sp3d>
      </dsp:spPr>
      <dsp:style>
        <a:lnRef idx="0">
          <a:schemeClr val="accent3"/>
        </a:lnRef>
        <a:fillRef idx="1">
          <a:schemeClr val="lt1">
            <a:alpha val="90000"/>
          </a:schemeClr>
        </a:fillRef>
        <a:effectRef idx="0">
          <a:scrgbClr r="0" g="0" b="0"/>
        </a:effectRef>
        <a:fontRef idx="minor"/>
      </dsp:style>
      <dsp:txBody>
        <a:bodyPr rot="-5400000" lIns="149352" tIns="13335" rIns="13335" bIns="13335" anchor="ctr"/>
        <a:lstStyle>
          <a:lvl1pPr algn="l">
            <a:defRPr sz="21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1">
            <a:lnSpc>
              <a:spcPct val="100000"/>
            </a:lnSpc>
            <a:spcBef>
              <a:spcPct val="0"/>
            </a:spcBef>
            <a:spcAft>
              <a:spcPct val="15000"/>
            </a:spcAft>
            <a:buChar char="•"/>
          </a:pPr>
          <a:r>
            <a:rPr lang="nl-NL" dirty="0">
              <a:solidFill>
                <a:schemeClr val="dk1"/>
              </a:solidFill>
            </a:rPr>
            <a:t>    Người lao động từ đủ 15 tuổi đến chưa đủ 18 tuổi khi có sự đồng ý bằng văn bản của người đại diện theo pháp luật của người đó</a:t>
          </a:r>
          <a:endParaRPr lang="en-US" dirty="0">
            <a:solidFill>
              <a:schemeClr val="dk1"/>
            </a:solidFill>
          </a:endParaRPr>
        </a:p>
      </dsp:txBody>
      <dsp:txXfrm rot="5400000">
        <a:off x="4528579" y="-2189462"/>
        <a:ext cx="949681" cy="7961373"/>
      </dsp:txXfrm>
    </dsp:sp>
    <dsp:sp modelId="{5554E31C-B627-4DE3-84C2-46465F0569F0}">
      <dsp:nvSpPr>
        <dsp:cNvPr id="7" name="Chevron 6"/>
        <dsp:cNvSpPr/>
      </dsp:nvSpPr>
      <dsp:spPr bwMode="white">
        <a:xfrm rot="5400000">
          <a:off x="-219157" y="2851926"/>
          <a:ext cx="1461047" cy="1022733"/>
        </a:xfrm>
        <a:prstGeom prst="chevron">
          <a:avLst/>
        </a:prstGeom>
        <a:sp3d contourW="19050" prstMaterial="metal">
          <a:bevelT w="88900" h="203200"/>
          <a:bevelB w="165100" h="254000"/>
        </a:sp3d>
      </dsp:spPr>
      <dsp:style>
        <a:lnRef idx="0">
          <a:schemeClr val="accent4"/>
        </a:lnRef>
        <a:fillRef idx="1">
          <a:schemeClr val="accent4"/>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b="1" dirty="0">
              <a:solidFill>
                <a:schemeClr val="bg1"/>
              </a:solidFill>
              <a:latin typeface="Arial" panose="020B0604020202020204" pitchFamily="34" charset="0"/>
              <a:cs typeface="Arial" panose="020B0604020202020204" pitchFamily="34" charset="0"/>
            </a:rPr>
            <a:t>3</a:t>
          </a:r>
          <a:endParaRPr lang="vi-VN" sz="3000" b="1" dirty="0">
            <a:solidFill>
              <a:schemeClr val="bg1"/>
            </a:solidFill>
            <a:latin typeface="Arial" panose="020B0604020202020204" pitchFamily="34" charset="0"/>
            <a:cs typeface="Arial" panose="020B0604020202020204" pitchFamily="34" charset="0"/>
          </a:endParaRPr>
        </a:p>
      </dsp:txBody>
      <dsp:txXfrm rot="5400000">
        <a:off x="-219157" y="2851926"/>
        <a:ext cx="1461047" cy="1022733"/>
      </dsp:txXfrm>
    </dsp:sp>
    <dsp:sp modelId="{647433D1-2378-4E1F-8348-EDDB512F77CE}">
      <dsp:nvSpPr>
        <dsp:cNvPr id="8" name="Round Same Side Corner Rectangle 7"/>
        <dsp:cNvSpPr/>
      </dsp:nvSpPr>
      <dsp:spPr bwMode="white">
        <a:xfrm rot="5400000">
          <a:off x="4528579" y="-873078"/>
          <a:ext cx="949681" cy="7961373"/>
        </a:xfrm>
        <a:prstGeom prst="round2SameRect">
          <a:avLst/>
        </a:prstGeom>
        <a:sp3d contourW="19050" prstMaterial="metal">
          <a:bevelT w="88900" h="203200"/>
          <a:bevelB w="165100" h="254000"/>
        </a:sp3d>
      </dsp:spPr>
      <dsp:style>
        <a:lnRef idx="2">
          <a:schemeClr val="accent3"/>
        </a:lnRef>
        <a:fillRef idx="1">
          <a:schemeClr val="lt1"/>
        </a:fillRef>
        <a:effectRef idx="0">
          <a:schemeClr val="accent3"/>
        </a:effectRef>
        <a:fontRef idx="minor">
          <a:schemeClr val="dk1"/>
        </a:fontRef>
      </dsp:style>
      <dsp:txBody>
        <a:bodyPr rot="-5400000" lIns="177800" tIns="15875" rIns="15875" bIns="15875" anchor="ctr"/>
        <a:lstStyle>
          <a:lvl1pPr algn="l">
            <a:defRPr sz="21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marL="228600" lvl="1" indent="-228600">
            <a:lnSpc>
              <a:spcPct val="100000"/>
            </a:lnSpc>
            <a:spcBef>
              <a:spcPct val="0"/>
            </a:spcBef>
            <a:spcAft>
              <a:spcPct val="15000"/>
            </a:spcAft>
            <a:buChar char="•"/>
          </a:pPr>
          <a:r>
            <a:rPr lang="en-US" sz="2500" dirty="0">
              <a:solidFill>
                <a:schemeClr val="dk1"/>
              </a:solidFill>
            </a:rPr>
            <a:t>   </a:t>
          </a:r>
          <a:r>
            <a:rPr lang="nl-NL" sz="2500" dirty="0">
              <a:solidFill>
                <a:schemeClr val="dk1"/>
              </a:solidFill>
            </a:rPr>
            <a:t>Người chưa đủ 15 tuổi và người đại diện theo pháp luật của người đó</a:t>
          </a:r>
          <a:endParaRPr lang="vi-VN" sz="2500" b="0" dirty="0">
            <a:solidFill>
              <a:schemeClr val="dk1"/>
            </a:solidFill>
            <a:latin typeface="Arial" panose="020B0604020202020204" pitchFamily="34" charset="0"/>
            <a:cs typeface="Arial" panose="020B0604020202020204" pitchFamily="34" charset="0"/>
          </a:endParaRPr>
        </a:p>
      </dsp:txBody>
      <dsp:txXfrm rot="5400000">
        <a:off x="4528579" y="-873078"/>
        <a:ext cx="949681" cy="7961373"/>
      </dsp:txXfrm>
    </dsp:sp>
    <dsp:sp modelId="{66F15C4F-D6EC-414F-8E04-75EF1C68AD92}">
      <dsp:nvSpPr>
        <dsp:cNvPr id="9" name="Chevron 8"/>
        <dsp:cNvSpPr/>
      </dsp:nvSpPr>
      <dsp:spPr bwMode="white">
        <a:xfrm rot="5400000">
          <a:off x="-219157" y="4124464"/>
          <a:ext cx="1461047" cy="1022733"/>
        </a:xfrm>
        <a:prstGeom prst="chevron">
          <a:avLst/>
        </a:prstGeom>
        <a:sp3d contourW="19050" prstMaterial="metal">
          <a:bevelT w="88900" h="203200"/>
          <a:bevelB w="165100" h="254000"/>
        </a:sp3d>
      </dsp:spPr>
      <dsp:style>
        <a:lnRef idx="0">
          <a:schemeClr val="accent5"/>
        </a:lnRef>
        <a:fillRef idx="1">
          <a:schemeClr val="accent5"/>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b="1" dirty="0">
              <a:latin typeface="Arial" panose="020B0604020202020204" pitchFamily="34" charset="0"/>
              <a:cs typeface="Arial" panose="020B0604020202020204" pitchFamily="34" charset="0"/>
            </a:rPr>
            <a:t>4</a:t>
          </a:r>
          <a:endParaRPr lang="vi-VN" sz="3000" b="1" dirty="0">
            <a:latin typeface="Arial" panose="020B0604020202020204" pitchFamily="34" charset="0"/>
            <a:cs typeface="Arial" panose="020B0604020202020204" pitchFamily="34" charset="0"/>
          </a:endParaRPr>
        </a:p>
      </dsp:txBody>
      <dsp:txXfrm rot="5400000">
        <a:off x="-219157" y="4124464"/>
        <a:ext cx="1461047" cy="1022733"/>
      </dsp:txXfrm>
    </dsp:sp>
    <dsp:sp modelId="{E5B40823-0EFC-4CA6-9786-EBF0CF710AB8}">
      <dsp:nvSpPr>
        <dsp:cNvPr id="10" name="Round Same Side Corner Rectangle 9"/>
        <dsp:cNvSpPr/>
      </dsp:nvSpPr>
      <dsp:spPr bwMode="white">
        <a:xfrm rot="5400000">
          <a:off x="4528579" y="443307"/>
          <a:ext cx="949681" cy="7961373"/>
        </a:xfrm>
        <a:prstGeom prst="round2SameRect">
          <a:avLst/>
        </a:prstGeom>
        <a:sp3d contourW="19050" prstMaterial="metal">
          <a:bevelT w="88900" h="203200"/>
          <a:bevelB w="165100" h="254000"/>
        </a:sp3d>
      </dsp:spPr>
      <dsp:style>
        <a:lnRef idx="2">
          <a:schemeClr val="accent4"/>
        </a:lnRef>
        <a:fillRef idx="1">
          <a:schemeClr val="lt1"/>
        </a:fillRef>
        <a:effectRef idx="0">
          <a:schemeClr val="accent4"/>
        </a:effectRef>
        <a:fontRef idx="minor">
          <a:schemeClr val="dk1"/>
        </a:fontRef>
      </dsp:style>
      <dsp:txBody>
        <a:bodyPr rot="-5400000" lIns="177800" tIns="15875" rIns="15875" bIns="15875" anchor="ctr"/>
        <a:lstStyle>
          <a:lvl1pPr algn="l">
            <a:defRPr sz="21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marL="228600" lvl="1" indent="-228600">
            <a:lnSpc>
              <a:spcPct val="100000"/>
            </a:lnSpc>
            <a:spcBef>
              <a:spcPct val="0"/>
            </a:spcBef>
            <a:spcAft>
              <a:spcPct val="15000"/>
            </a:spcAft>
            <a:buChar char="•"/>
          </a:pPr>
          <a:r>
            <a:rPr lang="en-US" sz="2500" dirty="0">
              <a:solidFill>
                <a:schemeClr val="dk1"/>
              </a:solidFill>
            </a:rPr>
            <a:t>  </a:t>
          </a:r>
          <a:r>
            <a:rPr lang="nl-NL" sz="2500" dirty="0">
              <a:solidFill>
                <a:schemeClr val="dk1"/>
              </a:solidFill>
            </a:rPr>
            <a:t>Người lao động được những người lao động trong nhóm ủy quyền hợp pháp giao kết hợp đồng lao động</a:t>
          </a:r>
          <a:endParaRPr lang="vi-VN" sz="2500" b="0" dirty="0">
            <a:solidFill>
              <a:schemeClr val="dk1"/>
            </a:solidFill>
            <a:latin typeface="Arial" panose="020B0604020202020204" pitchFamily="34" charset="0"/>
            <a:cs typeface="Arial" panose="020B0604020202020204" pitchFamily="34" charset="0"/>
          </a:endParaRPr>
        </a:p>
      </dsp:txBody>
      <dsp:txXfrm rot="5400000">
        <a:off x="4528579" y="443307"/>
        <a:ext cx="949681" cy="7961373"/>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984106" cy="5410200"/>
        <a:chOff x="0" y="0"/>
        <a:chExt cx="8984106" cy="5410200"/>
      </a:xfrm>
    </dsp:grpSpPr>
    <dsp:sp modelId="{17D78AEA-C0EF-46E1-87A3-453EACDE4880}">
      <dsp:nvSpPr>
        <dsp:cNvPr id="3" name="Chevron 2"/>
        <dsp:cNvSpPr/>
      </dsp:nvSpPr>
      <dsp:spPr bwMode="white">
        <a:xfrm rot="5400000">
          <a:off x="-219157" y="219157"/>
          <a:ext cx="1461047" cy="1022733"/>
        </a:xfrm>
        <a:prstGeom prst="chevron">
          <a:avLst/>
        </a:prstGeom>
        <a:sp3d contourW="19050" prstMaterial="metal">
          <a:bevelT w="88900" h="203200"/>
          <a:bevelB w="165100" h="254000"/>
        </a:sp3d>
      </dsp:spPr>
      <dsp:style>
        <a:lnRef idx="0">
          <a:schemeClr val="accent2"/>
        </a:lnRef>
        <a:fillRef idx="1">
          <a:schemeClr val="accent2"/>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b="1" dirty="0">
              <a:latin typeface="Arial" panose="020B0604020202020204" pitchFamily="34" charset="0"/>
              <a:cs typeface="Arial" panose="020B0604020202020204" pitchFamily="34" charset="0"/>
            </a:rPr>
            <a:t>1</a:t>
          </a:r>
          <a:endParaRPr lang="vi-VN" sz="3000" b="1" dirty="0">
            <a:latin typeface="Arial" panose="020B0604020202020204" pitchFamily="34" charset="0"/>
            <a:cs typeface="Arial" panose="020B0604020202020204" pitchFamily="34" charset="0"/>
          </a:endParaRPr>
        </a:p>
      </dsp:txBody>
      <dsp:txXfrm rot="5400000">
        <a:off x="-219157" y="219157"/>
        <a:ext cx="1461047" cy="1022733"/>
      </dsp:txXfrm>
    </dsp:sp>
    <dsp:sp modelId="{D86DBD4A-2DE3-4F3E-BAFC-A8ABC2E62C93}">
      <dsp:nvSpPr>
        <dsp:cNvPr id="4" name="Round Same Side Corner Rectangle 3"/>
        <dsp:cNvSpPr/>
      </dsp:nvSpPr>
      <dsp:spPr bwMode="white">
        <a:xfrm rot="5400000">
          <a:off x="4528579" y="-3505846"/>
          <a:ext cx="949681" cy="7961373"/>
        </a:xfrm>
        <a:prstGeom prst="round2SameRect">
          <a:avLst/>
        </a:prstGeom>
        <a:sp3d contourW="19050" prstMaterial="metal">
          <a:bevelT w="88900" h="203200"/>
          <a:bevelB w="165100" h="254000"/>
        </a:sp3d>
      </dsp:spPr>
      <dsp:style>
        <a:lnRef idx="2">
          <a:schemeClr val="accent6"/>
        </a:lnRef>
        <a:fillRef idx="1">
          <a:schemeClr val="lt1"/>
        </a:fillRef>
        <a:effectRef idx="0">
          <a:schemeClr val="accent6"/>
        </a:effectRef>
        <a:fontRef idx="minor">
          <a:schemeClr val="dk1"/>
        </a:fontRef>
      </dsp:style>
      <dsp:txBody>
        <a:bodyPr rot="-5400000" lIns="163576" tIns="14605" rIns="14605" bIns="14605"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gn="just">
            <a:lnSpc>
              <a:spcPct val="100000"/>
            </a:lnSpc>
            <a:spcBef>
              <a:spcPct val="0"/>
            </a:spcBef>
            <a:spcAft>
              <a:spcPct val="15000"/>
            </a:spcAft>
            <a:buFont typeface="Wingdings" panose="05000000000000000000" pitchFamily="2" charset="2"/>
            <a:buChar char="•"/>
          </a:pPr>
          <a:r>
            <a:rPr lang="en-US" sz="2300" dirty="0">
              <a:solidFill>
                <a:schemeClr val="dk1"/>
              </a:solidFill>
            </a:rPr>
            <a:t>  </a:t>
          </a:r>
          <a:r>
            <a:rPr lang="vi-VN" sz="2300" dirty="0">
              <a:solidFill>
                <a:schemeClr val="dk1"/>
              </a:solidFill>
              <a:latin typeface="Arial (Body)"/>
            </a:rPr>
            <a:t>Người đại diện theo pháp luật </a:t>
          </a:r>
          <a:r>
            <a:rPr lang="nl-NL" sz="2300" dirty="0">
              <a:solidFill>
                <a:schemeClr val="dk1"/>
              </a:solidFill>
              <a:latin typeface="Arial (Body)"/>
            </a:rPr>
            <a:t>của doanh nghiệp hoặc n</a:t>
          </a:r>
          <a:r>
            <a:rPr lang="vi-VN" sz="2300" dirty="0">
              <a:solidFill>
                <a:schemeClr val="dk1"/>
              </a:solidFill>
              <a:latin typeface="Arial (Body)"/>
            </a:rPr>
            <a:t>gười được </a:t>
          </a:r>
          <a:r>
            <a:rPr lang="nl-NL" sz="2300" dirty="0">
              <a:solidFill>
                <a:schemeClr val="dk1"/>
              </a:solidFill>
              <a:latin typeface="Arial (Body)"/>
            </a:rPr>
            <a:t>ủy quyền theo quy định của pháp luật</a:t>
          </a:r>
          <a:endParaRPr lang="vi-VN" sz="2300" b="0" dirty="0">
            <a:solidFill>
              <a:schemeClr val="dk1"/>
            </a:solidFill>
            <a:latin typeface="Arial (Body)"/>
            <a:cs typeface="Arial" panose="020B0604020202020204" pitchFamily="34" charset="0"/>
          </a:endParaRPr>
        </a:p>
      </dsp:txBody>
      <dsp:txXfrm rot="5400000">
        <a:off x="4528579" y="-3505846"/>
        <a:ext cx="949681" cy="7961373"/>
      </dsp:txXfrm>
    </dsp:sp>
    <dsp:sp modelId="{F3D081BD-9262-4295-9966-A2F721676A8C}">
      <dsp:nvSpPr>
        <dsp:cNvPr id="5" name="Chevron 4"/>
        <dsp:cNvSpPr/>
      </dsp:nvSpPr>
      <dsp:spPr bwMode="white">
        <a:xfrm rot="5400000">
          <a:off x="-219157" y="1535541"/>
          <a:ext cx="1461047" cy="1022733"/>
        </a:xfrm>
        <a:prstGeom prst="chevron">
          <a:avLst/>
        </a:prstGeom>
        <a:sp3d contourW="19050" prstMaterial="metal">
          <a:bevelT w="88900" h="203200"/>
          <a:bevelB w="165100" h="254000"/>
        </a:sp3d>
      </dsp:spPr>
      <dsp:style>
        <a:lnRef idx="0">
          <a:schemeClr val="accent3"/>
        </a:lnRef>
        <a:fillRef idx="1">
          <a:schemeClr val="accent3"/>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b="1" dirty="0">
              <a:solidFill>
                <a:schemeClr val="bg1"/>
              </a:solidFill>
              <a:latin typeface="Arial" panose="020B0604020202020204" pitchFamily="34" charset="0"/>
              <a:cs typeface="Arial" panose="020B0604020202020204" pitchFamily="34" charset="0"/>
            </a:rPr>
            <a:t>2</a:t>
          </a:r>
          <a:endParaRPr lang="vi-VN" sz="3000" b="1" dirty="0">
            <a:solidFill>
              <a:schemeClr val="bg1"/>
            </a:solidFill>
            <a:latin typeface="Arial" panose="020B0604020202020204" pitchFamily="34" charset="0"/>
            <a:cs typeface="Arial" panose="020B0604020202020204" pitchFamily="34" charset="0"/>
          </a:endParaRPr>
        </a:p>
      </dsp:txBody>
      <dsp:txXfrm rot="5400000">
        <a:off x="-219157" y="1535541"/>
        <a:ext cx="1461047" cy="1022733"/>
      </dsp:txXfrm>
    </dsp:sp>
    <dsp:sp modelId="{25A9184F-5445-43F5-BB71-5FCA419EFA85}">
      <dsp:nvSpPr>
        <dsp:cNvPr id="6" name="Round Same Side Corner Rectangle 5"/>
        <dsp:cNvSpPr/>
      </dsp:nvSpPr>
      <dsp:spPr bwMode="white">
        <a:xfrm rot="5400000">
          <a:off x="4528579" y="-2189462"/>
          <a:ext cx="949681" cy="7961373"/>
        </a:xfrm>
        <a:prstGeom prst="round2SameRect">
          <a:avLst/>
        </a:prstGeom>
        <a:sp3d contourW="19050" prstMaterial="metal">
          <a:bevelT w="88900" h="203200"/>
          <a:bevelB w="165100" h="254000"/>
        </a:sp3d>
      </dsp:spPr>
      <dsp:style>
        <a:lnRef idx="0">
          <a:schemeClr val="accent3"/>
        </a:lnRef>
        <a:fillRef idx="1">
          <a:schemeClr val="lt1">
            <a:alpha val="90000"/>
          </a:schemeClr>
        </a:fillRef>
        <a:effectRef idx="0">
          <a:scrgbClr r="0" g="0" b="0"/>
        </a:effectRef>
        <a:fontRef idx="minor"/>
      </dsp:style>
      <dsp:txBody>
        <a:bodyPr rot="-5400000" lIns="135128" tIns="12065" rIns="12065" bIns="12065"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nl-NL" sz="1900" dirty="0">
              <a:solidFill>
                <a:schemeClr val="dk1"/>
              </a:solidFill>
            </a:rPr>
            <a:t>    </a:t>
          </a:r>
          <a:r>
            <a:rPr lang="nl-NL" sz="2300" dirty="0">
              <a:solidFill>
                <a:schemeClr val="dk1"/>
              </a:solidFill>
              <a:latin typeface="Arial (Body)"/>
            </a:rPr>
            <a:t>N</a:t>
          </a:r>
          <a:r>
            <a:rPr lang="vi-VN" sz="2300" dirty="0">
              <a:solidFill>
                <a:schemeClr val="dk1"/>
              </a:solidFill>
              <a:latin typeface="Arial (Body)"/>
            </a:rPr>
            <a:t>gười đứng đầu cơ quan, </a:t>
          </a:r>
          <a:r>
            <a:rPr lang="nl-NL" sz="2300" dirty="0">
              <a:solidFill>
                <a:schemeClr val="dk1"/>
              </a:solidFill>
              <a:latin typeface="Arial (Body)"/>
            </a:rPr>
            <a:t>tổ chức có tư cách pháp nhân hoặc n</a:t>
          </a:r>
          <a:r>
            <a:rPr lang="vi-VN" sz="2300" dirty="0">
              <a:solidFill>
                <a:schemeClr val="dk1"/>
              </a:solidFill>
              <a:latin typeface="Arial (Body)"/>
            </a:rPr>
            <a:t>gười được </a:t>
          </a:r>
          <a:r>
            <a:rPr lang="nl-NL" sz="2300" dirty="0">
              <a:solidFill>
                <a:schemeClr val="dk1"/>
              </a:solidFill>
              <a:latin typeface="Arial (Body)"/>
            </a:rPr>
            <a:t>ủy quyền theo quy định của pháp luật</a:t>
          </a:r>
          <a:endParaRPr lang="en-US" sz="2300" dirty="0">
            <a:solidFill>
              <a:schemeClr val="dk1"/>
            </a:solidFill>
            <a:latin typeface="Arial (Body)"/>
          </a:endParaRPr>
        </a:p>
      </dsp:txBody>
      <dsp:txXfrm rot="5400000">
        <a:off x="4528579" y="-2189462"/>
        <a:ext cx="949681" cy="7961373"/>
      </dsp:txXfrm>
    </dsp:sp>
    <dsp:sp modelId="{5554E31C-B627-4DE3-84C2-46465F0569F0}">
      <dsp:nvSpPr>
        <dsp:cNvPr id="7" name="Chevron 6"/>
        <dsp:cNvSpPr/>
      </dsp:nvSpPr>
      <dsp:spPr bwMode="white">
        <a:xfrm rot="5400000">
          <a:off x="-219157" y="2851926"/>
          <a:ext cx="1461047" cy="1022733"/>
        </a:xfrm>
        <a:prstGeom prst="chevron">
          <a:avLst/>
        </a:prstGeom>
        <a:sp3d contourW="19050" prstMaterial="metal">
          <a:bevelT w="88900" h="203200"/>
          <a:bevelB w="165100" h="254000"/>
        </a:sp3d>
      </dsp:spPr>
      <dsp:style>
        <a:lnRef idx="0">
          <a:schemeClr val="accent4"/>
        </a:lnRef>
        <a:fillRef idx="1">
          <a:schemeClr val="accent4"/>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b="1" dirty="0">
              <a:solidFill>
                <a:schemeClr val="bg1"/>
              </a:solidFill>
              <a:latin typeface="Arial" panose="020B0604020202020204" pitchFamily="34" charset="0"/>
              <a:cs typeface="Arial" panose="020B0604020202020204" pitchFamily="34" charset="0"/>
            </a:rPr>
            <a:t>3</a:t>
          </a:r>
          <a:endParaRPr lang="vi-VN" sz="3000" b="1" dirty="0">
            <a:solidFill>
              <a:schemeClr val="bg1"/>
            </a:solidFill>
            <a:latin typeface="Arial" panose="020B0604020202020204" pitchFamily="34" charset="0"/>
            <a:cs typeface="Arial" panose="020B0604020202020204" pitchFamily="34" charset="0"/>
          </a:endParaRPr>
        </a:p>
      </dsp:txBody>
      <dsp:txXfrm rot="5400000">
        <a:off x="-219157" y="2851926"/>
        <a:ext cx="1461047" cy="1022733"/>
      </dsp:txXfrm>
    </dsp:sp>
    <dsp:sp modelId="{647433D1-2378-4E1F-8348-EDDB512F77CE}">
      <dsp:nvSpPr>
        <dsp:cNvPr id="8" name="Round Same Side Corner Rectangle 7"/>
        <dsp:cNvSpPr/>
      </dsp:nvSpPr>
      <dsp:spPr bwMode="white">
        <a:xfrm rot="5400000">
          <a:off x="4528579" y="-873078"/>
          <a:ext cx="949681" cy="7961373"/>
        </a:xfrm>
        <a:prstGeom prst="round2SameRect">
          <a:avLst/>
        </a:prstGeom>
        <a:sp3d contourW="19050" prstMaterial="metal">
          <a:bevelT w="88900" h="203200"/>
          <a:bevelB w="165100" h="254000"/>
        </a:sp3d>
      </dsp:spPr>
      <dsp:style>
        <a:lnRef idx="2">
          <a:schemeClr val="accent3"/>
        </a:lnRef>
        <a:fillRef idx="1">
          <a:schemeClr val="lt1"/>
        </a:fillRef>
        <a:effectRef idx="0">
          <a:schemeClr val="accent3"/>
        </a:effectRef>
        <a:fontRef idx="minor">
          <a:schemeClr val="dk1"/>
        </a:fontRef>
      </dsp:style>
      <dsp:txBody>
        <a:bodyPr rot="-5400000" lIns="177800" tIns="15875" rIns="15875" bIns="15875"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en-US" sz="2500" dirty="0">
              <a:solidFill>
                <a:schemeClr val="dk1"/>
              </a:solidFill>
              <a:latin typeface="Arial (Body)"/>
            </a:rPr>
            <a:t>   </a:t>
          </a:r>
          <a:r>
            <a:rPr lang="nl-NL" sz="2300" dirty="0">
              <a:solidFill>
                <a:schemeClr val="dk1"/>
              </a:solidFill>
              <a:latin typeface="Arial (Body)"/>
            </a:rPr>
            <a:t>Người đại diện của </a:t>
          </a:r>
          <a:r>
            <a:rPr lang="vi-VN" sz="2300" dirty="0">
              <a:solidFill>
                <a:schemeClr val="dk1"/>
              </a:solidFill>
              <a:latin typeface="Arial (Body)"/>
            </a:rPr>
            <a:t>hộ gia đình</a:t>
          </a:r>
          <a:r>
            <a:rPr lang="nl-NL" sz="2300" dirty="0">
              <a:solidFill>
                <a:schemeClr val="dk1"/>
              </a:solidFill>
              <a:latin typeface="Arial (Body)"/>
            </a:rPr>
            <a:t>, tổ hợp tác, tổ chức khác không có tư cách pháp nhân hoặc người được ủy quyền theo quy định của pháp luật</a:t>
          </a:r>
          <a:endParaRPr lang="vi-VN" sz="2300" b="0" dirty="0">
            <a:solidFill>
              <a:schemeClr val="dk1"/>
            </a:solidFill>
            <a:latin typeface="Arial (Body)"/>
            <a:cs typeface="Arial" panose="020B0604020202020204" pitchFamily="34" charset="0"/>
          </a:endParaRPr>
        </a:p>
      </dsp:txBody>
      <dsp:txXfrm rot="5400000">
        <a:off x="4528579" y="-873078"/>
        <a:ext cx="949681" cy="7961373"/>
      </dsp:txXfrm>
    </dsp:sp>
    <dsp:sp modelId="{66F15C4F-D6EC-414F-8E04-75EF1C68AD92}">
      <dsp:nvSpPr>
        <dsp:cNvPr id="9" name="Chevron 8"/>
        <dsp:cNvSpPr/>
      </dsp:nvSpPr>
      <dsp:spPr bwMode="white">
        <a:xfrm rot="5400000">
          <a:off x="-219157" y="4124464"/>
          <a:ext cx="1461047" cy="1022733"/>
        </a:xfrm>
        <a:prstGeom prst="chevron">
          <a:avLst/>
        </a:prstGeom>
        <a:sp3d contourW="19050" prstMaterial="metal">
          <a:bevelT w="88900" h="203200"/>
          <a:bevelB w="165100" h="254000"/>
        </a:sp3d>
      </dsp:spPr>
      <dsp:style>
        <a:lnRef idx="0">
          <a:schemeClr val="accent5"/>
        </a:lnRef>
        <a:fillRef idx="1">
          <a:schemeClr val="accent5"/>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b="1" dirty="0">
              <a:latin typeface="Arial" panose="020B0604020202020204" pitchFamily="34" charset="0"/>
              <a:cs typeface="Arial" panose="020B0604020202020204" pitchFamily="34" charset="0"/>
            </a:rPr>
            <a:t>4</a:t>
          </a:r>
          <a:endParaRPr lang="vi-VN" sz="3000" b="1" dirty="0">
            <a:latin typeface="Arial" panose="020B0604020202020204" pitchFamily="34" charset="0"/>
            <a:cs typeface="Arial" panose="020B0604020202020204" pitchFamily="34" charset="0"/>
          </a:endParaRPr>
        </a:p>
      </dsp:txBody>
      <dsp:txXfrm rot="5400000">
        <a:off x="-219157" y="4124464"/>
        <a:ext cx="1461047" cy="1022733"/>
      </dsp:txXfrm>
    </dsp:sp>
    <dsp:sp modelId="{E5B40823-0EFC-4CA6-9786-EBF0CF710AB8}">
      <dsp:nvSpPr>
        <dsp:cNvPr id="10" name="Round Same Side Corner Rectangle 9"/>
        <dsp:cNvSpPr/>
      </dsp:nvSpPr>
      <dsp:spPr bwMode="white">
        <a:xfrm rot="5400000">
          <a:off x="4528579" y="443307"/>
          <a:ext cx="949681" cy="7961373"/>
        </a:xfrm>
        <a:prstGeom prst="round2SameRect">
          <a:avLst/>
        </a:prstGeom>
        <a:sp3d contourW="19050" prstMaterial="metal">
          <a:bevelT w="88900" h="203200"/>
          <a:bevelB w="165100" h="254000"/>
        </a:sp3d>
      </dsp:spPr>
      <dsp:style>
        <a:lnRef idx="2">
          <a:schemeClr val="accent4"/>
        </a:lnRef>
        <a:fillRef idx="1">
          <a:schemeClr val="lt1"/>
        </a:fillRef>
        <a:effectRef idx="0">
          <a:schemeClr val="accent4"/>
        </a:effectRef>
        <a:fontRef idx="minor">
          <a:schemeClr val="dk1"/>
        </a:fontRef>
      </dsp:style>
      <dsp:txBody>
        <a:bodyPr rot="-5400000" lIns="177800" tIns="15875" rIns="15875" bIns="15875"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en-US" sz="2500" dirty="0">
              <a:solidFill>
                <a:schemeClr val="dk1"/>
              </a:solidFill>
            </a:rPr>
            <a:t>  </a:t>
          </a:r>
          <a:r>
            <a:rPr lang="nl-NL" sz="2500" dirty="0">
              <a:solidFill>
                <a:schemeClr val="dk1"/>
              </a:solidFill>
            </a:rPr>
            <a:t>C</a:t>
          </a:r>
          <a:r>
            <a:rPr lang="vi-VN" sz="2500" dirty="0">
              <a:solidFill>
                <a:schemeClr val="dk1"/>
              </a:solidFill>
            </a:rPr>
            <a:t>á nhân trực tiếp sử dụng lao động</a:t>
          </a:r>
          <a:endParaRPr lang="vi-VN" sz="2500" b="0" dirty="0">
            <a:solidFill>
              <a:schemeClr val="dk1"/>
            </a:solidFill>
            <a:latin typeface="Arial" panose="020B0604020202020204" pitchFamily="34" charset="0"/>
            <a:cs typeface="Arial" panose="020B0604020202020204" pitchFamily="34" charset="0"/>
          </a:endParaRPr>
        </a:p>
      </dsp:txBody>
      <dsp:txXfrm rot="5400000">
        <a:off x="4528579" y="443307"/>
        <a:ext cx="949681" cy="7961373"/>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064896" cy="5932515"/>
        <a:chOff x="0" y="0"/>
        <a:chExt cx="8064896" cy="5932515"/>
      </a:xfrm>
    </dsp:grpSpPr>
    <dsp:sp modelId="{880AEC51-5F76-4BDD-B147-0648D741C7BC}">
      <dsp:nvSpPr>
        <dsp:cNvPr id="3" name="Oval 2"/>
        <dsp:cNvSpPr/>
      </dsp:nvSpPr>
      <dsp:spPr bwMode="white">
        <a:xfrm>
          <a:off x="0" y="642083"/>
          <a:ext cx="2251612" cy="1694993"/>
        </a:xfrm>
        <a:prstGeom prst="ellipse">
          <a:avLst/>
        </a:prstGeom>
        <a:solidFill>
          <a:srgbClr val="FF0000"/>
        </a:solidFill>
      </dsp:spPr>
      <dsp:style>
        <a:lnRef idx="2">
          <a:schemeClr val="lt1"/>
        </a:lnRef>
        <a:fillRef idx="1">
          <a:schemeClr val="accent1"/>
        </a:fillRef>
        <a:effectRef idx="0">
          <a:scrgbClr r="0" g="0" b="0"/>
        </a:effectRef>
        <a:fontRef idx="minor">
          <a:schemeClr val="lt1"/>
        </a:fontRef>
      </dsp:style>
      <dsp:txBody>
        <a:bodyPr lIns="22860" tIns="22860" rIns="22860" bIns="2286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b="1" dirty="0" err="1"/>
            <a:t>Tối</a:t>
          </a:r>
          <a:r>
            <a:rPr lang="en-US" b="1" dirty="0"/>
            <a:t> </a:t>
          </a:r>
          <a:r>
            <a:rPr lang="en-US" b="1" dirty="0" err="1"/>
            <a:t>đa</a:t>
          </a:r>
          <a:r>
            <a:rPr lang="en-US" b="1" dirty="0"/>
            <a:t> 60 </a:t>
          </a:r>
          <a:r>
            <a:rPr lang="en-US" b="1" dirty="0" err="1"/>
            <a:t>ngày</a:t>
          </a:r>
          <a:r>
            <a:rPr lang="en-US" b="1" dirty="0"/>
            <a:t> </a:t>
          </a:r>
          <a:r>
            <a:rPr lang="en-US" b="1" dirty="0" err="1"/>
            <a:t>lao</a:t>
          </a:r>
          <a:r>
            <a:rPr lang="en-US" b="1" dirty="0"/>
            <a:t> </a:t>
          </a:r>
          <a:r>
            <a:rPr lang="en-US" b="1" dirty="0" err="1"/>
            <a:t>động</a:t>
          </a:r>
          <a:r>
            <a:rPr lang="en-US" b="1" dirty="0"/>
            <a:t> </a:t>
          </a:r>
          <a:r>
            <a:rPr lang="en-US" b="1" dirty="0" err="1"/>
            <a:t>có</a:t>
          </a:r>
          <a:r>
            <a:rPr lang="en-US" b="1" dirty="0"/>
            <a:t> </a:t>
          </a:r>
          <a:r>
            <a:rPr lang="en-US" b="1" dirty="0" err="1"/>
            <a:t>chuyên</a:t>
          </a:r>
          <a:r>
            <a:rPr lang="en-US" b="1" dirty="0"/>
            <a:t> </a:t>
          </a:r>
          <a:r>
            <a:rPr lang="en-US" b="1" dirty="0" err="1"/>
            <a:t>môn</a:t>
          </a:r>
          <a:r>
            <a:rPr lang="en-US" b="1" dirty="0"/>
            <a:t> </a:t>
          </a:r>
          <a:r>
            <a:rPr lang="en-US" b="1" dirty="0" err="1"/>
            <a:t>kỹ</a:t>
          </a:r>
          <a:r>
            <a:rPr lang="en-US" b="1" dirty="0"/>
            <a:t> </a:t>
          </a:r>
          <a:r>
            <a:rPr lang="en-US" b="1" dirty="0" err="1"/>
            <a:t>thuật</a:t>
          </a:r>
          <a:r>
            <a:rPr lang="en-US" b="1" dirty="0"/>
            <a:t> </a:t>
          </a:r>
          <a:r>
            <a:rPr lang="en-US" b="1" dirty="0" err="1"/>
            <a:t>cao</a:t>
          </a:r>
          <a:endParaRPr lang="en-US" b="1" dirty="0"/>
        </a:p>
      </dsp:txBody>
      <dsp:txXfrm>
        <a:off x="0" y="642083"/>
        <a:ext cx="2251612" cy="1694993"/>
      </dsp:txXfrm>
    </dsp:sp>
    <dsp:sp modelId="{10C00796-DA00-46BB-8268-DD234741E9B1}">
      <dsp:nvSpPr>
        <dsp:cNvPr id="4" name="Plus 3"/>
        <dsp:cNvSpPr/>
      </dsp:nvSpPr>
      <dsp:spPr bwMode="white">
        <a:xfrm>
          <a:off x="634258" y="2474709"/>
          <a:ext cx="983096" cy="983096"/>
        </a:xfrm>
        <a:prstGeom prst="mathPlus">
          <a:avLst/>
        </a:prstGeom>
        <a:solidFill>
          <a:srgbClr val="0000CC"/>
        </a:solidFill>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5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en-US"/>
        </a:p>
      </dsp:txBody>
      <dsp:txXfrm>
        <a:off x="634258" y="2474709"/>
        <a:ext cx="983096" cy="983096"/>
      </dsp:txXfrm>
    </dsp:sp>
    <dsp:sp modelId="{95EE802F-ED9D-4737-90ED-C1E1D786C0CE}">
      <dsp:nvSpPr>
        <dsp:cNvPr id="5" name="Oval 4"/>
        <dsp:cNvSpPr/>
      </dsp:nvSpPr>
      <dsp:spPr bwMode="white">
        <a:xfrm>
          <a:off x="278309" y="3595439"/>
          <a:ext cx="1694993" cy="1694993"/>
        </a:xfrm>
        <a:prstGeom prst="ellipse">
          <a:avLst/>
        </a:prstGeom>
        <a:solidFill>
          <a:srgbClr val="CC00CC"/>
        </a:solidFill>
      </dsp:spPr>
      <dsp:style>
        <a:lnRef idx="2">
          <a:schemeClr val="lt1"/>
        </a:lnRef>
        <a:fillRef idx="1">
          <a:schemeClr val="accent1"/>
        </a:fillRef>
        <a:effectRef idx="0">
          <a:scrgbClr r="0" g="0" b="0"/>
        </a:effectRef>
        <a:fontRef idx="minor">
          <a:schemeClr val="lt1"/>
        </a:fontRef>
      </dsp:style>
      <dsp:txBody>
        <a:bodyPr lIns="22860" tIns="22860" rIns="22860" bIns="2286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b="1" dirty="0" err="1"/>
            <a:t>Tối</a:t>
          </a:r>
          <a:r>
            <a:rPr lang="en-US" b="1" dirty="0"/>
            <a:t> </a:t>
          </a:r>
          <a:r>
            <a:rPr lang="en-US" b="1" dirty="0" err="1"/>
            <a:t>đa</a:t>
          </a:r>
          <a:r>
            <a:rPr lang="en-US" b="1" dirty="0"/>
            <a:t> 30 </a:t>
          </a:r>
          <a:r>
            <a:rPr lang="en-US" b="1" dirty="0" err="1"/>
            <a:t>ngày</a:t>
          </a:r>
          <a:r>
            <a:rPr lang="en-US" b="1" dirty="0"/>
            <a:t> </a:t>
          </a:r>
          <a:r>
            <a:rPr lang="en-US" b="1" dirty="0" err="1"/>
            <a:t>đối</a:t>
          </a:r>
          <a:r>
            <a:rPr lang="en-US" b="1" dirty="0"/>
            <a:t> </a:t>
          </a:r>
          <a:r>
            <a:rPr lang="en-US" b="1" dirty="0" err="1"/>
            <a:t>với</a:t>
          </a:r>
          <a:r>
            <a:rPr lang="en-US" b="1" dirty="0"/>
            <a:t> </a:t>
          </a:r>
          <a:r>
            <a:rPr lang="en-US" b="1" dirty="0" err="1"/>
            <a:t>lao</a:t>
          </a:r>
          <a:r>
            <a:rPr lang="en-US" b="1" dirty="0"/>
            <a:t> </a:t>
          </a:r>
          <a:r>
            <a:rPr lang="en-US" b="1" dirty="0" err="1"/>
            <a:t>động</a:t>
          </a:r>
          <a:r>
            <a:rPr lang="en-US" b="1" dirty="0"/>
            <a:t> </a:t>
          </a:r>
          <a:r>
            <a:rPr lang="en-US" b="1" dirty="0" err="1"/>
            <a:t>khác</a:t>
          </a:r>
          <a:endParaRPr lang="en-US" b="1" dirty="0"/>
        </a:p>
      </dsp:txBody>
      <dsp:txXfrm>
        <a:off x="278309" y="3595439"/>
        <a:ext cx="1694993" cy="1694993"/>
      </dsp:txXfrm>
    </dsp:sp>
    <dsp:sp modelId="{C368AFC0-7D12-454E-A530-B46F7928E667}">
      <dsp:nvSpPr>
        <dsp:cNvPr id="6" name="Right Arrow 5"/>
        <dsp:cNvSpPr/>
      </dsp:nvSpPr>
      <dsp:spPr bwMode="white">
        <a:xfrm>
          <a:off x="1237353" y="2650989"/>
          <a:ext cx="1284348" cy="630537"/>
        </a:xfrm>
        <a:prstGeom prst="rightArrow">
          <a:avLst>
            <a:gd name="adj1" fmla="val 60000"/>
            <a:gd name="adj2" fmla="val 50000"/>
          </a:avLst>
        </a:prstGeom>
        <a:solidFill>
          <a:srgbClr val="0000CC"/>
        </a:solidFill>
      </dsp:spPr>
      <dsp:style>
        <a:lnRef idx="0">
          <a:schemeClr val="accent1">
            <a:tint val="60000"/>
          </a:schemeClr>
        </a:lnRef>
        <a:fillRef idx="1">
          <a:schemeClr val="accent1">
            <a:tint val="60000"/>
          </a:schemeClr>
        </a:fillRef>
        <a:effectRef idx="0">
          <a:scrgbClr r="0" g="0" b="0"/>
        </a:effectRef>
        <a:fontRef idx="minor">
          <a:schemeClr val="lt1"/>
        </a:fontRef>
      </dsp:style>
      <dsp:txXfrm>
        <a:off x="1237353" y="2650989"/>
        <a:ext cx="1284348" cy="630537"/>
      </dsp:txXfrm>
    </dsp:sp>
    <dsp:sp modelId="{252DE976-0DFA-4983-B4AC-DBB4728684D3}">
      <dsp:nvSpPr>
        <dsp:cNvPr id="8" name="Oval 7"/>
        <dsp:cNvSpPr/>
      </dsp:nvSpPr>
      <dsp:spPr bwMode="white">
        <a:xfrm>
          <a:off x="4674910" y="1271264"/>
          <a:ext cx="3389986" cy="3389986"/>
        </a:xfrm>
        <a:prstGeom prst="ellipse">
          <a:avLst/>
        </a:prstGeom>
        <a:solidFill>
          <a:srgbClr val="00B050"/>
        </a:solidFill>
      </dsp:spPr>
      <dsp:style>
        <a:lnRef idx="2">
          <a:schemeClr val="lt1"/>
        </a:lnRef>
        <a:fillRef idx="1">
          <a:schemeClr val="accent1"/>
        </a:fillRef>
        <a:effectRef idx="0">
          <a:scrgbClr r="0" g="0" b="0"/>
        </a:effectRef>
        <a:fontRef idx="minor">
          <a:schemeClr val="lt1"/>
        </a:fontRef>
      </dsp:style>
      <dsp:txBody>
        <a:bodyPr lIns="38100" tIns="38100" rIns="38100" bIns="3810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en-US" dirty="0" err="1"/>
            <a:t>Tiền</a:t>
          </a:r>
          <a:r>
            <a:rPr lang="en-US" dirty="0"/>
            <a:t> </a:t>
          </a:r>
          <a:r>
            <a:rPr lang="en-US" dirty="0" err="1"/>
            <a:t>lương</a:t>
          </a:r>
          <a:r>
            <a:rPr lang="en-US" dirty="0"/>
            <a:t> </a:t>
          </a:r>
          <a:r>
            <a:rPr lang="en-US" dirty="0" err="1"/>
            <a:t>thử</a:t>
          </a:r>
          <a:r>
            <a:rPr lang="en-US" dirty="0"/>
            <a:t> </a:t>
          </a:r>
          <a:r>
            <a:rPr lang="en-US" dirty="0" err="1"/>
            <a:t>việc</a:t>
          </a:r>
          <a:r>
            <a:rPr lang="en-US" dirty="0"/>
            <a:t> </a:t>
          </a:r>
          <a:r>
            <a:rPr lang="en-US" dirty="0" err="1"/>
            <a:t>bằng</a:t>
          </a:r>
          <a:r>
            <a:rPr lang="en-US" dirty="0"/>
            <a:t> </a:t>
          </a:r>
          <a:r>
            <a:rPr lang="en-US" dirty="0" err="1"/>
            <a:t>ít</a:t>
          </a:r>
          <a:r>
            <a:rPr lang="en-US" dirty="0"/>
            <a:t> </a:t>
          </a:r>
          <a:r>
            <a:rPr lang="en-US" dirty="0" err="1"/>
            <a:t>nhất</a:t>
          </a:r>
          <a:r>
            <a:rPr lang="en-US" dirty="0"/>
            <a:t> 85% </a:t>
          </a:r>
          <a:r>
            <a:rPr lang="en-US" dirty="0" err="1"/>
            <a:t>tiền</a:t>
          </a:r>
          <a:r>
            <a:rPr lang="en-US" dirty="0"/>
            <a:t> </a:t>
          </a:r>
          <a:r>
            <a:rPr lang="en-US" dirty="0" err="1"/>
            <a:t>lương</a:t>
          </a:r>
          <a:r>
            <a:rPr lang="en-US" dirty="0"/>
            <a:t> </a:t>
          </a:r>
          <a:r>
            <a:rPr lang="en-US" dirty="0" err="1"/>
            <a:t>công</a:t>
          </a:r>
          <a:r>
            <a:rPr lang="en-US" dirty="0"/>
            <a:t> </a:t>
          </a:r>
          <a:r>
            <a:rPr lang="en-US" dirty="0" err="1"/>
            <a:t>việc</a:t>
          </a:r>
          <a:r>
            <a:rPr lang="en-US" dirty="0"/>
            <a:t> </a:t>
          </a:r>
          <a:r>
            <a:rPr lang="en-US" dirty="0" err="1"/>
            <a:t>đó</a:t>
          </a:r>
          <a:endParaRPr lang="en-US" dirty="0"/>
        </a:p>
      </dsp:txBody>
      <dsp:txXfrm>
        <a:off x="4674910" y="1271264"/>
        <a:ext cx="3389986" cy="3389986"/>
      </dsp:txXfrm>
    </dsp:sp>
    <dsp:sp modelId="{DCCC8D56-AE99-4601-8BD2-21F0720CC90C}">
      <dsp:nvSpPr>
        <dsp:cNvPr id="7" name="Right Arrow 6"/>
        <dsp:cNvSpPr/>
      </dsp:nvSpPr>
      <dsp:spPr bwMode="white">
        <a:xfrm>
          <a:off x="1237353" y="2650989"/>
          <a:ext cx="1284348" cy="630537"/>
        </a:xfrm>
        <a:prstGeom prst="rightArrow">
          <a:avLst>
            <a:gd name="adj1" fmla="val 60000"/>
            <a:gd name="adj2" fmla="val 50000"/>
          </a:avLst>
        </a:prstGeom>
        <a:noFill/>
        <a:ln>
          <a:noFill/>
        </a:ln>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24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dsp:txBody>
      <dsp:txXfrm>
        <a:off x="1237353" y="2650989"/>
        <a:ext cx="1284348" cy="630537"/>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984106" cy="5410200"/>
        <a:chOff x="0" y="0"/>
        <a:chExt cx="8984106" cy="5410200"/>
      </a:xfrm>
    </dsp:grpSpPr>
    <dsp:sp modelId="{17D78AEA-C0EF-46E1-87A3-453EACDE4880}">
      <dsp:nvSpPr>
        <dsp:cNvPr id="3" name="Chevron 2"/>
        <dsp:cNvSpPr/>
      </dsp:nvSpPr>
      <dsp:spPr bwMode="white">
        <a:xfrm rot="5400000">
          <a:off x="-176268" y="176268"/>
          <a:ext cx="1175122" cy="822585"/>
        </a:xfrm>
        <a:prstGeom prst="chevron">
          <a:avLst/>
        </a:prstGeom>
        <a:sp3d contourW="19050" prstMaterial="metal">
          <a:bevelT w="88900" h="203200"/>
          <a:bevelB w="165100" h="254000"/>
        </a:sp3d>
      </dsp:spPr>
      <dsp:style>
        <a:lnRef idx="0">
          <a:schemeClr val="accent2"/>
        </a:lnRef>
        <a:fillRef idx="1">
          <a:schemeClr val="accent2"/>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b="1" dirty="0">
              <a:latin typeface="Arial" panose="020B0604020202020204" pitchFamily="34" charset="0"/>
              <a:cs typeface="Arial" panose="020B0604020202020204" pitchFamily="34" charset="0"/>
            </a:rPr>
            <a:t>1</a:t>
          </a:r>
          <a:endParaRPr lang="vi-VN" sz="3000" b="1" dirty="0">
            <a:latin typeface="Arial" panose="020B0604020202020204" pitchFamily="34" charset="0"/>
            <a:cs typeface="Arial" panose="020B0604020202020204" pitchFamily="34" charset="0"/>
          </a:endParaRPr>
        </a:p>
      </dsp:txBody>
      <dsp:txXfrm rot="5400000">
        <a:off x="-176268" y="176268"/>
        <a:ext cx="1175122" cy="822585"/>
      </dsp:txXfrm>
    </dsp:sp>
    <dsp:sp modelId="{D86DBD4A-2DE3-4F3E-BAFC-A8ABC2E62C93}">
      <dsp:nvSpPr>
        <dsp:cNvPr id="4" name="Round Same Side Corner Rectangle 3"/>
        <dsp:cNvSpPr/>
      </dsp:nvSpPr>
      <dsp:spPr bwMode="white">
        <a:xfrm rot="5400000">
          <a:off x="4521431" y="-3698846"/>
          <a:ext cx="763829" cy="8161520"/>
        </a:xfrm>
        <a:prstGeom prst="round2SameRect">
          <a:avLst/>
        </a:prstGeom>
        <a:sp3d contourW="19050" prstMaterial="metal">
          <a:bevelT w="88900" h="203200"/>
          <a:bevelB w="165100" h="254000"/>
        </a:sp3d>
      </dsp:spPr>
      <dsp:style>
        <a:lnRef idx="2">
          <a:schemeClr val="accent6"/>
        </a:lnRef>
        <a:fillRef idx="1">
          <a:schemeClr val="lt1"/>
        </a:fillRef>
        <a:effectRef idx="0">
          <a:schemeClr val="accent6"/>
        </a:effectRef>
        <a:fontRef idx="minor">
          <a:schemeClr val="dk1"/>
        </a:fontRef>
      </dsp:style>
      <dsp:txBody>
        <a:bodyPr rot="-5400000" lIns="163576" tIns="14605" rIns="14605" bIns="14605"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gn="just">
            <a:lnSpc>
              <a:spcPct val="100000"/>
            </a:lnSpc>
            <a:spcBef>
              <a:spcPct val="0"/>
            </a:spcBef>
            <a:spcAft>
              <a:spcPct val="15000"/>
            </a:spcAft>
            <a:buFont typeface="Wingdings" panose="05000000000000000000" pitchFamily="2" charset="2"/>
            <a:buChar char="•"/>
          </a:pPr>
          <a:r>
            <a:rPr lang="en-US" sz="2300" dirty="0">
              <a:solidFill>
                <a:schemeClr val="dk1"/>
              </a:solidFill>
            </a:rPr>
            <a:t>  </a:t>
          </a:r>
          <a:r>
            <a:rPr lang="nl-NL" sz="2300" dirty="0">
              <a:solidFill>
                <a:schemeClr val="dk1"/>
              </a:solidFill>
            </a:rPr>
            <a:t>Người lao động thực hiện nghĩa vụ quân sự, nghĩa vụ tham gia Dân quân tự vệ;</a:t>
          </a:r>
          <a:endParaRPr lang="vi-VN" sz="2300" b="0" dirty="0">
            <a:solidFill>
              <a:schemeClr val="dk1"/>
            </a:solidFill>
            <a:latin typeface="Arial" panose="020B0604020202020204" pitchFamily="34" charset="0"/>
            <a:cs typeface="Arial" panose="020B0604020202020204" pitchFamily="34" charset="0"/>
          </a:endParaRPr>
        </a:p>
      </dsp:txBody>
      <dsp:txXfrm rot="5400000">
        <a:off x="4521431" y="-3698846"/>
        <a:ext cx="763829" cy="8161520"/>
      </dsp:txXfrm>
    </dsp:sp>
    <dsp:sp modelId="{F3D081BD-9262-4295-9966-A2F721676A8C}">
      <dsp:nvSpPr>
        <dsp:cNvPr id="5" name="Chevron 4"/>
        <dsp:cNvSpPr/>
      </dsp:nvSpPr>
      <dsp:spPr bwMode="white">
        <a:xfrm rot="5400000">
          <a:off x="-176268" y="1235038"/>
          <a:ext cx="1175122" cy="822585"/>
        </a:xfrm>
        <a:prstGeom prst="chevron">
          <a:avLst/>
        </a:prstGeom>
        <a:sp3d contourW="19050" prstMaterial="metal">
          <a:bevelT w="88900" h="203200"/>
          <a:bevelB w="165100" h="254000"/>
        </a:sp3d>
      </dsp:spPr>
      <dsp:style>
        <a:lnRef idx="0">
          <a:schemeClr val="accent3"/>
        </a:lnRef>
        <a:fillRef idx="1">
          <a:schemeClr val="accent3"/>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b="1" dirty="0">
              <a:solidFill>
                <a:schemeClr val="bg1"/>
              </a:solidFill>
              <a:latin typeface="Arial" panose="020B0604020202020204" pitchFamily="34" charset="0"/>
              <a:cs typeface="Arial" panose="020B0604020202020204" pitchFamily="34" charset="0"/>
            </a:rPr>
            <a:t>2</a:t>
          </a:r>
          <a:endParaRPr lang="vi-VN" sz="3000" b="1" dirty="0">
            <a:solidFill>
              <a:schemeClr val="bg1"/>
            </a:solidFill>
            <a:latin typeface="Arial" panose="020B0604020202020204" pitchFamily="34" charset="0"/>
            <a:cs typeface="Arial" panose="020B0604020202020204" pitchFamily="34" charset="0"/>
          </a:endParaRPr>
        </a:p>
      </dsp:txBody>
      <dsp:txXfrm rot="5400000">
        <a:off x="-176268" y="1235038"/>
        <a:ext cx="1175122" cy="822585"/>
      </dsp:txXfrm>
    </dsp:sp>
    <dsp:sp modelId="{25A9184F-5445-43F5-BB71-5FCA419EFA85}">
      <dsp:nvSpPr>
        <dsp:cNvPr id="6" name="Round Same Side Corner Rectangle 5"/>
        <dsp:cNvSpPr/>
      </dsp:nvSpPr>
      <dsp:spPr bwMode="white">
        <a:xfrm rot="5400000">
          <a:off x="4521431" y="-2640076"/>
          <a:ext cx="763829" cy="8161520"/>
        </a:xfrm>
        <a:prstGeom prst="round2SameRect">
          <a:avLst/>
        </a:prstGeom>
        <a:sp3d contourW="19050" prstMaterial="metal">
          <a:bevelT w="88900" h="203200"/>
          <a:bevelB w="165100" h="254000"/>
        </a:sp3d>
      </dsp:spPr>
      <dsp:style>
        <a:lnRef idx="0">
          <a:schemeClr val="accent3"/>
        </a:lnRef>
        <a:fillRef idx="1">
          <a:schemeClr val="lt1">
            <a:alpha val="90000"/>
          </a:schemeClr>
        </a:fillRef>
        <a:effectRef idx="0">
          <a:scrgbClr r="0" g="0" b="0"/>
        </a:effectRef>
        <a:fontRef idx="minor"/>
      </dsp:style>
      <dsp:txBody>
        <a:bodyPr rot="-5400000" lIns="206248" tIns="18415" rIns="18415" bIns="18415"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lang="nl-NL" sz="2900" kern="1200" dirty="0">
              <a:solidFill>
                <a:schemeClr val="dk1"/>
              </a:solidFill>
            </a:rPr>
            <a:t>    </a:t>
          </a:r>
          <a:r>
            <a:rPr lang="nl-NL" sz="2300" kern="1200" dirty="0">
              <a:solidFill>
                <a:prstClr val="black">
                  <a:hueOff val="0"/>
                  <a:satOff val="0"/>
                  <a:lumOff val="0"/>
                  <a:alphaOff val="0"/>
                </a:prstClr>
              </a:solidFill>
              <a:latin typeface="Calibri" panose="020F0502020204030204"/>
              <a:ea typeface="+mn-ea"/>
              <a:cs typeface="+mn-cs"/>
            </a:rPr>
            <a:t>Người lao động bị tạm giữ, tạm giam theo quy định của pháp luật về tố tụng hình sự;</a:t>
          </a:r>
          <a:endParaRPr lang="en-US" sz="2300" kern="1200" dirty="0">
            <a:solidFill>
              <a:prstClr val="black">
                <a:hueOff val="0"/>
                <a:satOff val="0"/>
                <a:lumOff val="0"/>
                <a:alphaOff val="0"/>
              </a:prstClr>
            </a:solidFill>
            <a:latin typeface="Calibri" panose="020F0502020204030204"/>
            <a:ea typeface="+mn-ea"/>
            <a:cs typeface="+mn-cs"/>
          </a:endParaRPr>
        </a:p>
      </dsp:txBody>
      <dsp:txXfrm rot="5400000">
        <a:off x="4521431" y="-2640076"/>
        <a:ext cx="763829" cy="8161520"/>
      </dsp:txXfrm>
    </dsp:sp>
    <dsp:sp modelId="{5554E31C-B627-4DE3-84C2-46465F0569F0}">
      <dsp:nvSpPr>
        <dsp:cNvPr id="7" name="Chevron 6"/>
        <dsp:cNvSpPr/>
      </dsp:nvSpPr>
      <dsp:spPr bwMode="white">
        <a:xfrm rot="5400000">
          <a:off x="-176268" y="2293807"/>
          <a:ext cx="1175122" cy="822585"/>
        </a:xfrm>
        <a:prstGeom prst="chevron">
          <a:avLst/>
        </a:prstGeom>
        <a:sp3d contourW="19050" prstMaterial="metal">
          <a:bevelT w="88900" h="203200"/>
          <a:bevelB w="165100" h="254000"/>
        </a:sp3d>
      </dsp:spPr>
      <dsp:style>
        <a:lnRef idx="0">
          <a:schemeClr val="accent4"/>
        </a:lnRef>
        <a:fillRef idx="1">
          <a:schemeClr val="accent4"/>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b="1" dirty="0">
              <a:solidFill>
                <a:schemeClr val="bg1"/>
              </a:solidFill>
              <a:latin typeface="Arial" panose="020B0604020202020204" pitchFamily="34" charset="0"/>
              <a:cs typeface="Arial" panose="020B0604020202020204" pitchFamily="34" charset="0"/>
            </a:rPr>
            <a:t>3</a:t>
          </a:r>
          <a:endParaRPr lang="vi-VN" sz="3000" b="1" dirty="0">
            <a:solidFill>
              <a:schemeClr val="bg1"/>
            </a:solidFill>
            <a:latin typeface="Arial" panose="020B0604020202020204" pitchFamily="34" charset="0"/>
            <a:cs typeface="Arial" panose="020B0604020202020204" pitchFamily="34" charset="0"/>
          </a:endParaRPr>
        </a:p>
      </dsp:txBody>
      <dsp:txXfrm rot="5400000">
        <a:off x="-176268" y="2293807"/>
        <a:ext cx="1175122" cy="822585"/>
      </dsp:txXfrm>
    </dsp:sp>
    <dsp:sp modelId="{647433D1-2378-4E1F-8348-EDDB512F77CE}">
      <dsp:nvSpPr>
        <dsp:cNvPr id="8" name="Round Same Side Corner Rectangle 7"/>
        <dsp:cNvSpPr/>
      </dsp:nvSpPr>
      <dsp:spPr bwMode="white">
        <a:xfrm rot="5400000">
          <a:off x="4521431" y="-1581306"/>
          <a:ext cx="763829" cy="8161520"/>
        </a:xfrm>
        <a:prstGeom prst="round2SameRect">
          <a:avLst/>
        </a:prstGeom>
        <a:sp3d contourW="19050" prstMaterial="metal">
          <a:bevelT w="88900" h="203200"/>
          <a:bevelB w="165100" h="254000"/>
        </a:sp3d>
      </dsp:spPr>
      <dsp:style>
        <a:lnRef idx="2">
          <a:schemeClr val="accent3"/>
        </a:lnRef>
        <a:fillRef idx="1">
          <a:schemeClr val="lt1"/>
        </a:fillRef>
        <a:effectRef idx="0">
          <a:schemeClr val="accent3"/>
        </a:effectRef>
        <a:fontRef idx="minor">
          <a:schemeClr val="dk1"/>
        </a:fontRef>
      </dsp:style>
      <dsp:txBody>
        <a:bodyPr rot="-5400000" lIns="177800" tIns="15875" rIns="15875" bIns="15875"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en-US" sz="2500" kern="1200" dirty="0">
              <a:solidFill>
                <a:schemeClr val="dk1"/>
              </a:solidFill>
            </a:rPr>
            <a:t>   </a:t>
          </a:r>
          <a:r>
            <a:rPr lang="nl-NL" sz="2300" kern="1200" dirty="0">
              <a:solidFill>
                <a:prstClr val="black">
                  <a:hueOff val="0"/>
                  <a:satOff val="0"/>
                  <a:lumOff val="0"/>
                  <a:alphaOff val="0"/>
                </a:prstClr>
              </a:solidFill>
              <a:latin typeface="Calibri" panose="020F0502020204030204"/>
              <a:ea typeface="+mn-ea"/>
              <a:cs typeface="+mn-cs"/>
            </a:rPr>
            <a:t>Người lao động phải chấp hành quyết định áp dụng biện pháp đưa vào trường giáo dưỡng, cơ sở cai nghiện bắt buộc</a:t>
          </a:r>
          <a:endParaRPr lang="vi-VN" sz="2300" kern="1200" dirty="0">
            <a:solidFill>
              <a:prstClr val="black">
                <a:hueOff val="0"/>
                <a:satOff val="0"/>
                <a:lumOff val="0"/>
                <a:alphaOff val="0"/>
              </a:prstClr>
            </a:solidFill>
            <a:latin typeface="Calibri" panose="020F0502020204030204"/>
            <a:ea typeface="+mn-ea"/>
            <a:cs typeface="+mn-cs"/>
          </a:endParaRPr>
        </a:p>
      </dsp:txBody>
      <dsp:txXfrm rot="5400000">
        <a:off x="4521431" y="-1581306"/>
        <a:ext cx="763829" cy="8161520"/>
      </dsp:txXfrm>
    </dsp:sp>
    <dsp:sp modelId="{66F15C4F-D6EC-414F-8E04-75EF1C68AD92}">
      <dsp:nvSpPr>
        <dsp:cNvPr id="9" name="Chevron 8"/>
        <dsp:cNvSpPr/>
      </dsp:nvSpPr>
      <dsp:spPr bwMode="white">
        <a:xfrm rot="5400000">
          <a:off x="-176268" y="3317311"/>
          <a:ext cx="1175122" cy="822585"/>
        </a:xfrm>
        <a:prstGeom prst="chevron">
          <a:avLst/>
        </a:prstGeom>
        <a:sp3d contourW="19050" prstMaterial="metal">
          <a:bevelT w="88900" h="203200"/>
          <a:bevelB w="165100" h="254000"/>
        </a:sp3d>
      </dsp:spPr>
      <dsp:style>
        <a:lnRef idx="0">
          <a:schemeClr val="accent5"/>
        </a:lnRef>
        <a:fillRef idx="1">
          <a:schemeClr val="accent5"/>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b="1" dirty="0">
              <a:latin typeface="Arial" panose="020B0604020202020204" pitchFamily="34" charset="0"/>
              <a:cs typeface="Arial" panose="020B0604020202020204" pitchFamily="34" charset="0"/>
            </a:rPr>
            <a:t>4</a:t>
          </a:r>
          <a:endParaRPr lang="vi-VN" sz="3000" b="1" dirty="0">
            <a:latin typeface="Arial" panose="020B0604020202020204" pitchFamily="34" charset="0"/>
            <a:cs typeface="Arial" panose="020B0604020202020204" pitchFamily="34" charset="0"/>
          </a:endParaRPr>
        </a:p>
      </dsp:txBody>
      <dsp:txXfrm rot="5400000">
        <a:off x="-176268" y="3317311"/>
        <a:ext cx="1175122" cy="822585"/>
      </dsp:txXfrm>
    </dsp:sp>
    <dsp:sp modelId="{E5B40823-0EFC-4CA6-9786-EBF0CF710AB8}">
      <dsp:nvSpPr>
        <dsp:cNvPr id="10" name="Round Same Side Corner Rectangle 9"/>
        <dsp:cNvSpPr/>
      </dsp:nvSpPr>
      <dsp:spPr bwMode="white">
        <a:xfrm rot="5400000">
          <a:off x="4521431" y="-522537"/>
          <a:ext cx="763829" cy="8161520"/>
        </a:xfrm>
        <a:prstGeom prst="round2SameRect">
          <a:avLst/>
        </a:prstGeom>
        <a:sp3d contourW="19050" prstMaterial="metal">
          <a:bevelT w="88900" h="203200"/>
          <a:bevelB w="165100" h="254000"/>
        </a:sp3d>
      </dsp:spPr>
      <dsp:style>
        <a:lnRef idx="2">
          <a:schemeClr val="accent4"/>
        </a:lnRef>
        <a:fillRef idx="1">
          <a:schemeClr val="lt1"/>
        </a:fillRef>
        <a:effectRef idx="0">
          <a:schemeClr val="accent4"/>
        </a:effectRef>
        <a:fontRef idx="minor">
          <a:schemeClr val="dk1"/>
        </a:fontRef>
      </dsp:style>
      <dsp:txBody>
        <a:bodyPr rot="-5400000" lIns="177800" tIns="15875" rIns="15875" bIns="15875"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en-US" sz="2500" dirty="0">
              <a:solidFill>
                <a:schemeClr val="dk1"/>
              </a:solidFill>
            </a:rPr>
            <a:t>  </a:t>
          </a:r>
          <a:r>
            <a:rPr lang="nl-NL" sz="2500" dirty="0">
              <a:solidFill>
                <a:schemeClr val="dk1"/>
              </a:solidFill>
            </a:rPr>
            <a:t>Lao động nữ mang thai theo quy định của pháp luật</a:t>
          </a:r>
          <a:endParaRPr lang="vi-VN" sz="2500" b="0" dirty="0">
            <a:solidFill>
              <a:schemeClr val="dk1"/>
            </a:solidFill>
            <a:latin typeface="Arial" panose="020B0604020202020204" pitchFamily="34" charset="0"/>
            <a:cs typeface="Arial" panose="020B0604020202020204" pitchFamily="34" charset="0"/>
          </a:endParaRPr>
        </a:p>
      </dsp:txBody>
      <dsp:txXfrm rot="5400000">
        <a:off x="4521431" y="-522537"/>
        <a:ext cx="763829" cy="8161520"/>
      </dsp:txXfrm>
    </dsp:sp>
    <dsp:sp modelId="{F6CACC51-A686-46B6-A732-9746CF9F8B3C}">
      <dsp:nvSpPr>
        <dsp:cNvPr id="11" name="Chevron 10"/>
        <dsp:cNvSpPr/>
      </dsp:nvSpPr>
      <dsp:spPr bwMode="white">
        <a:xfrm rot="5400000">
          <a:off x="-176268" y="4411346"/>
          <a:ext cx="1175122" cy="822585"/>
        </a:xfrm>
        <a:prstGeom prst="chevron">
          <a:avLst/>
        </a:prstGeom>
        <a:sp3d contourW="19050" prstMaterial="metal">
          <a:bevelT w="88900" h="203200"/>
          <a:bevelB w="165100" h="254000"/>
        </a:sp3d>
      </dsp:spPr>
      <dsp:style>
        <a:lnRef idx="0">
          <a:schemeClr val="accent6"/>
        </a:lnRef>
        <a:fillRef idx="1">
          <a:schemeClr val="accent6"/>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b="1" dirty="0"/>
            <a:t>5</a:t>
          </a:r>
        </a:p>
      </dsp:txBody>
      <dsp:txXfrm rot="5400000">
        <a:off x="-176268" y="4411346"/>
        <a:ext cx="1175122" cy="822585"/>
      </dsp:txXfrm>
    </dsp:sp>
    <dsp:sp modelId="{5F562727-C7CD-4A4B-BABA-B82E901D857E}">
      <dsp:nvSpPr>
        <dsp:cNvPr id="12" name="Round Same Side Corner Rectangle 11"/>
        <dsp:cNvSpPr/>
      </dsp:nvSpPr>
      <dsp:spPr bwMode="white">
        <a:xfrm rot="5400000">
          <a:off x="4521431" y="536233"/>
          <a:ext cx="763829" cy="8161520"/>
        </a:xfrm>
        <a:prstGeom prst="round2SameRect">
          <a:avLst/>
        </a:prstGeom>
        <a:sp3d contourW="19050" prstMaterial="metal">
          <a:bevelT w="88900" h="203200"/>
          <a:bevelB w="165100" h="254000"/>
        </a:sp3d>
      </dsp:spPr>
      <dsp:style>
        <a:lnRef idx="0">
          <a:schemeClr val="accent6"/>
        </a:lnRef>
        <a:fillRef idx="1">
          <a:schemeClr val="lt1">
            <a:alpha val="90000"/>
          </a:schemeClr>
        </a:fillRef>
        <a:effectRef idx="0">
          <a:scrgbClr r="0" g="0" b="0"/>
        </a:effectRef>
        <a:fontRef idx="minor"/>
      </dsp:style>
      <dsp:txBody>
        <a:bodyPr rot="-5400000" lIns="177800" tIns="15875" rIns="15875" bIns="15875"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FontTx/>
            <a:buChar char="•"/>
          </a:pPr>
          <a:r>
            <a:rPr lang="en-US" sz="2500" kern="1200" dirty="0">
              <a:solidFill>
                <a:prstClr val="black">
                  <a:hueOff val="0"/>
                  <a:satOff val="0"/>
                  <a:lumOff val="0"/>
                  <a:alphaOff val="0"/>
                </a:prstClr>
              </a:solidFill>
              <a:latin typeface="Calibri" panose="020F0502020204030204"/>
              <a:ea typeface="+mn-ea"/>
              <a:cs typeface="+mn-cs"/>
            </a:rPr>
            <a:t>Do </a:t>
          </a:r>
          <a:r>
            <a:rPr lang="en-US" sz="2500" kern="1200" dirty="0" err="1">
              <a:solidFill>
                <a:prstClr val="black">
                  <a:hueOff val="0"/>
                  <a:satOff val="0"/>
                  <a:lumOff val="0"/>
                  <a:alphaOff val="0"/>
                </a:prstClr>
              </a:solidFill>
              <a:latin typeface="Calibri" panose="020F0502020204030204"/>
              <a:ea typeface="+mn-ea"/>
              <a:cs typeface="+mn-cs"/>
            </a:rPr>
            <a:t>thỏa</a:t>
          </a:r>
          <a:r>
            <a:rPr lang="en-US" sz="2500" kern="1200" dirty="0">
              <a:solidFill>
                <a:prstClr val="black">
                  <a:hueOff val="0"/>
                  <a:satOff val="0"/>
                  <a:lumOff val="0"/>
                  <a:alphaOff val="0"/>
                </a:prstClr>
              </a:solidFill>
              <a:latin typeface="Calibri" panose="020F0502020204030204"/>
              <a:ea typeface="+mn-ea"/>
              <a:cs typeface="+mn-cs"/>
            </a:rPr>
            <a:t> </a:t>
          </a:r>
          <a:r>
            <a:rPr lang="en-US" sz="2500" kern="1200" dirty="0" err="1">
              <a:solidFill>
                <a:prstClr val="black">
                  <a:hueOff val="0"/>
                  <a:satOff val="0"/>
                  <a:lumOff val="0"/>
                  <a:alphaOff val="0"/>
                </a:prstClr>
              </a:solidFill>
              <a:latin typeface="Calibri" panose="020F0502020204030204"/>
              <a:ea typeface="+mn-ea"/>
              <a:cs typeface="+mn-cs"/>
            </a:rPr>
            <a:t>thuận</a:t>
          </a:r>
          <a:r>
            <a:rPr lang="en-US" sz="2500" kern="1200" dirty="0">
              <a:solidFill>
                <a:prstClr val="black">
                  <a:hueOff val="0"/>
                  <a:satOff val="0"/>
                  <a:lumOff val="0"/>
                  <a:alphaOff val="0"/>
                </a:prstClr>
              </a:solidFill>
              <a:latin typeface="Calibri" panose="020F0502020204030204"/>
              <a:ea typeface="+mn-ea"/>
              <a:cs typeface="+mn-cs"/>
            </a:rPr>
            <a:t> </a:t>
          </a:r>
          <a:r>
            <a:rPr lang="en-US" sz="2500" kern="1200" dirty="0" err="1">
              <a:solidFill>
                <a:prstClr val="black">
                  <a:hueOff val="0"/>
                  <a:satOff val="0"/>
                  <a:lumOff val="0"/>
                  <a:alphaOff val="0"/>
                </a:prstClr>
              </a:solidFill>
              <a:latin typeface="Calibri" panose="020F0502020204030204"/>
              <a:ea typeface="+mn-ea"/>
              <a:cs typeface="+mn-cs"/>
            </a:rPr>
            <a:t>của</a:t>
          </a:r>
          <a:r>
            <a:rPr lang="en-US" sz="2500" kern="1200" dirty="0">
              <a:solidFill>
                <a:prstClr val="black">
                  <a:hueOff val="0"/>
                  <a:satOff val="0"/>
                  <a:lumOff val="0"/>
                  <a:alphaOff val="0"/>
                </a:prstClr>
              </a:solidFill>
              <a:latin typeface="Calibri" panose="020F0502020204030204"/>
              <a:ea typeface="+mn-ea"/>
              <a:cs typeface="+mn-cs"/>
            </a:rPr>
            <a:t> </a:t>
          </a:r>
          <a:r>
            <a:rPr lang="en-US" sz="2500" kern="1200" dirty="0" err="1">
              <a:solidFill>
                <a:prstClr val="black">
                  <a:hueOff val="0"/>
                  <a:satOff val="0"/>
                  <a:lumOff val="0"/>
                  <a:alphaOff val="0"/>
                </a:prstClr>
              </a:solidFill>
              <a:latin typeface="Calibri" panose="020F0502020204030204"/>
              <a:ea typeface="+mn-ea"/>
              <a:cs typeface="+mn-cs"/>
            </a:rPr>
            <a:t>các</a:t>
          </a:r>
          <a:r>
            <a:rPr lang="en-US" sz="2500" kern="1200" dirty="0">
              <a:solidFill>
                <a:prstClr val="black">
                  <a:hueOff val="0"/>
                  <a:satOff val="0"/>
                  <a:lumOff val="0"/>
                  <a:alphaOff val="0"/>
                </a:prstClr>
              </a:solidFill>
              <a:latin typeface="Calibri" panose="020F0502020204030204"/>
              <a:ea typeface="+mn-ea"/>
              <a:cs typeface="+mn-cs"/>
            </a:rPr>
            <a:t> </a:t>
          </a:r>
          <a:r>
            <a:rPr lang="en-US" sz="2500" kern="1200" dirty="0" err="1">
              <a:solidFill>
                <a:prstClr val="black">
                  <a:hueOff val="0"/>
                  <a:satOff val="0"/>
                  <a:lumOff val="0"/>
                  <a:alphaOff val="0"/>
                </a:prstClr>
              </a:solidFill>
              <a:latin typeface="Calibri" panose="020F0502020204030204"/>
              <a:ea typeface="+mn-ea"/>
              <a:cs typeface="+mn-cs"/>
            </a:rPr>
            <a:t>bên</a:t>
          </a:r>
          <a:endParaRPr lang="en-US" sz="2500" kern="1200" dirty="0">
            <a:solidFill>
              <a:prstClr val="black">
                <a:hueOff val="0"/>
                <a:satOff val="0"/>
                <a:lumOff val="0"/>
                <a:alphaOff val="0"/>
              </a:prstClr>
            </a:solidFill>
            <a:latin typeface="Calibri" panose="020F0502020204030204"/>
            <a:ea typeface="+mn-ea"/>
            <a:cs typeface="+mn-cs"/>
          </a:endParaRPr>
        </a:p>
      </dsp:txBody>
      <dsp:txXfrm rot="5400000">
        <a:off x="4521431" y="536233"/>
        <a:ext cx="763829" cy="8161520"/>
      </dsp:txXfrm>
    </dsp:sp>
  </dsp:spTree>
</dsp:drawing>
</file>

<file path=ppt/diagrams/drawing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686800" cy="5257800"/>
        <a:chOff x="0" y="0"/>
        <a:chExt cx="8686800" cy="5257800"/>
      </a:xfrm>
    </dsp:grpSpPr>
    <dsp:sp modelId="{17D78AEA-C0EF-46E1-87A3-453EACDE4880}">
      <dsp:nvSpPr>
        <dsp:cNvPr id="3" name="Chevron 2"/>
        <dsp:cNvSpPr/>
      </dsp:nvSpPr>
      <dsp:spPr bwMode="white">
        <a:xfrm rot="5400000">
          <a:off x="-282047" y="282047"/>
          <a:ext cx="1880315" cy="1316220"/>
        </a:xfrm>
        <a:prstGeom prst="chevron">
          <a:avLst/>
        </a:prstGeom>
        <a:sp3d contourW="19050" prstMaterial="metal">
          <a:bevelT w="88900" h="203200"/>
          <a:bevelB w="165100" h="254000"/>
        </a:sp3d>
      </dsp:spPr>
      <dsp:style>
        <a:lnRef idx="0">
          <a:schemeClr val="accent2"/>
        </a:lnRef>
        <a:fillRef idx="1">
          <a:schemeClr val="accent2"/>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b="1" dirty="0">
              <a:latin typeface="Arial" panose="020B0604020202020204" pitchFamily="34" charset="0"/>
              <a:cs typeface="Arial" panose="020B0604020202020204" pitchFamily="34" charset="0"/>
            </a:rPr>
            <a:t>1</a:t>
          </a:r>
          <a:endParaRPr lang="vi-VN" sz="3000" b="1" dirty="0">
            <a:latin typeface="Arial" panose="020B0604020202020204" pitchFamily="34" charset="0"/>
            <a:cs typeface="Arial" panose="020B0604020202020204" pitchFamily="34" charset="0"/>
          </a:endParaRPr>
        </a:p>
      </dsp:txBody>
      <dsp:txXfrm rot="5400000">
        <a:off x="-282047" y="282047"/>
        <a:ext cx="1880315" cy="1316220"/>
      </dsp:txXfrm>
    </dsp:sp>
    <dsp:sp modelId="{D86DBD4A-2DE3-4F3E-BAFC-A8ABC2E62C93}">
      <dsp:nvSpPr>
        <dsp:cNvPr id="4" name="Round Same Side Corner Rectangle 3"/>
        <dsp:cNvSpPr/>
      </dsp:nvSpPr>
      <dsp:spPr bwMode="white">
        <a:xfrm rot="5400000">
          <a:off x="4369254" y="-3074188"/>
          <a:ext cx="1222205" cy="7370580"/>
        </a:xfrm>
        <a:prstGeom prst="round2SameRect">
          <a:avLst/>
        </a:prstGeom>
        <a:sp3d contourW="19050" prstMaterial="metal">
          <a:bevelT w="88900" h="203200"/>
          <a:bevelB w="165100" h="254000"/>
        </a:sp3d>
      </dsp:spPr>
      <dsp:style>
        <a:lnRef idx="2">
          <a:schemeClr val="accent2"/>
        </a:lnRef>
        <a:fillRef idx="1">
          <a:schemeClr val="lt1"/>
        </a:fillRef>
        <a:effectRef idx="0">
          <a:schemeClr val="accent2"/>
        </a:effectRef>
        <a:fontRef idx="minor">
          <a:schemeClr val="dk1"/>
        </a:fontRef>
      </dsp:style>
      <dsp:txBody>
        <a:bodyPr rot="-5400000" lIns="177800" tIns="15875" rIns="15875" bIns="15875"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Font typeface="Arial" panose="020B0604020202020204" pitchFamily="34" charset="0"/>
            <a:buChar char="•"/>
          </a:pPr>
          <a:r>
            <a:rPr lang="vi-VN" sz="2500" b="0" i="0" dirty="0">
              <a:solidFill>
                <a:schemeClr val="dk1"/>
              </a:solidFill>
            </a:rPr>
            <a:t>Hết hạn hợp đồng lao động</a:t>
          </a:r>
          <a:endParaRPr lang="vi-VN" sz="2500" b="0" dirty="0">
            <a:solidFill>
              <a:schemeClr val="dk1"/>
            </a:solidFill>
            <a:latin typeface="Arial" panose="020B0604020202020204" pitchFamily="34" charset="0"/>
            <a:cs typeface="Arial" panose="020B0604020202020204" pitchFamily="34" charset="0"/>
          </a:endParaRPr>
        </a:p>
      </dsp:txBody>
      <dsp:txXfrm rot="5400000">
        <a:off x="4369254" y="-3074188"/>
        <a:ext cx="1222205" cy="7370580"/>
      </dsp:txXfrm>
    </dsp:sp>
    <dsp:sp modelId="{5554E31C-B627-4DE3-84C2-46465F0569F0}">
      <dsp:nvSpPr>
        <dsp:cNvPr id="5" name="Chevron 4"/>
        <dsp:cNvSpPr/>
      </dsp:nvSpPr>
      <dsp:spPr bwMode="white">
        <a:xfrm rot="5400000">
          <a:off x="-282047" y="1970790"/>
          <a:ext cx="1880315" cy="1316220"/>
        </a:xfrm>
        <a:prstGeom prst="chevron">
          <a:avLst/>
        </a:prstGeom>
        <a:sp3d contourW="19050" prstMaterial="metal">
          <a:bevelT w="88900" h="203200"/>
          <a:bevelB w="165100" h="254000"/>
        </a:sp3d>
      </dsp:spPr>
      <dsp:style>
        <a:lnRef idx="0">
          <a:schemeClr val="accent3"/>
        </a:lnRef>
        <a:fillRef idx="1">
          <a:schemeClr val="accent3"/>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b="1" dirty="0">
              <a:solidFill>
                <a:schemeClr val="bg1"/>
              </a:solidFill>
              <a:latin typeface="Arial" panose="020B0604020202020204" pitchFamily="34" charset="0"/>
              <a:cs typeface="Arial" panose="020B0604020202020204" pitchFamily="34" charset="0"/>
            </a:rPr>
            <a:t>2</a:t>
          </a:r>
          <a:endParaRPr lang="vi-VN" sz="3000" b="1" dirty="0">
            <a:solidFill>
              <a:schemeClr val="bg1"/>
            </a:solidFill>
            <a:latin typeface="Arial" panose="020B0604020202020204" pitchFamily="34" charset="0"/>
            <a:cs typeface="Arial" panose="020B0604020202020204" pitchFamily="34" charset="0"/>
          </a:endParaRPr>
        </a:p>
      </dsp:txBody>
      <dsp:txXfrm rot="5400000">
        <a:off x="-282047" y="1970790"/>
        <a:ext cx="1880315" cy="1316220"/>
      </dsp:txXfrm>
    </dsp:sp>
    <dsp:sp modelId="{647433D1-2378-4E1F-8348-EDDB512F77CE}">
      <dsp:nvSpPr>
        <dsp:cNvPr id="6" name="Round Same Side Corner Rectangle 5"/>
        <dsp:cNvSpPr/>
      </dsp:nvSpPr>
      <dsp:spPr bwMode="white">
        <a:xfrm rot="5400000">
          <a:off x="4390408" y="-1385445"/>
          <a:ext cx="1222205" cy="7370580"/>
        </a:xfrm>
        <a:prstGeom prst="round2SameRect">
          <a:avLst/>
        </a:prstGeom>
        <a:sp3d contourW="19050" prstMaterial="metal">
          <a:bevelT w="88900" h="203200"/>
          <a:bevelB w="165100" h="254000"/>
        </a:sp3d>
      </dsp:spPr>
      <dsp:style>
        <a:lnRef idx="2">
          <a:schemeClr val="accent3"/>
        </a:lnRef>
        <a:fillRef idx="1">
          <a:schemeClr val="lt1"/>
        </a:fillRef>
        <a:effectRef idx="0">
          <a:schemeClr val="accent3"/>
        </a:effectRef>
        <a:fontRef idx="minor">
          <a:schemeClr val="dk1"/>
        </a:fontRef>
      </dsp:style>
      <dsp:txBody>
        <a:bodyPr rot="-5400000" lIns="177800" tIns="15875" rIns="15875" bIns="15875"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Font typeface="Arial" panose="020B0604020202020204" pitchFamily="34" charset="0"/>
            <a:buChar char="•"/>
          </a:pPr>
          <a:r>
            <a:rPr lang="vi-VN" sz="2500" b="0" i="0" dirty="0">
              <a:solidFill>
                <a:schemeClr val="dk1"/>
              </a:solidFill>
            </a:rPr>
            <a:t>Đã hoàn thành công việc theo hợp đồng lao động</a:t>
          </a:r>
          <a:endParaRPr lang="vi-VN" sz="2500" b="0" dirty="0">
            <a:solidFill>
              <a:schemeClr val="dk1"/>
            </a:solidFill>
            <a:latin typeface="Arial" panose="020B0604020202020204" pitchFamily="34" charset="0"/>
            <a:cs typeface="Arial" panose="020B0604020202020204" pitchFamily="34" charset="0"/>
          </a:endParaRPr>
        </a:p>
      </dsp:txBody>
      <dsp:txXfrm rot="5400000">
        <a:off x="4390408" y="-1385445"/>
        <a:ext cx="1222205" cy="7370580"/>
      </dsp:txXfrm>
    </dsp:sp>
    <dsp:sp modelId="{66F15C4F-D6EC-414F-8E04-75EF1C68AD92}">
      <dsp:nvSpPr>
        <dsp:cNvPr id="7" name="Chevron 6"/>
        <dsp:cNvSpPr/>
      </dsp:nvSpPr>
      <dsp:spPr bwMode="white">
        <a:xfrm rot="5400000">
          <a:off x="-282047" y="3603104"/>
          <a:ext cx="1880315" cy="1316220"/>
        </a:xfrm>
        <a:prstGeom prst="chevron">
          <a:avLst/>
        </a:prstGeom>
        <a:sp3d contourW="19050" prstMaterial="metal">
          <a:bevelT w="88900" h="203200"/>
          <a:bevelB w="165100" h="254000"/>
        </a:sp3d>
      </dsp:spPr>
      <dsp:style>
        <a:lnRef idx="0">
          <a:schemeClr val="accent4"/>
        </a:lnRef>
        <a:fillRef idx="1">
          <a:schemeClr val="accent4"/>
        </a:fillRef>
        <a:effectRef idx="2">
          <a:scrgbClr r="0" g="0" b="0"/>
        </a:effectRef>
        <a:fontRef idx="minor">
          <a:schemeClr val="lt1"/>
        </a:fontRef>
      </dsp:style>
      <dsp:txBody>
        <a:bodyPr rot="-5400000"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000" b="1" dirty="0">
              <a:latin typeface="Arial" panose="020B0604020202020204" pitchFamily="34" charset="0"/>
              <a:cs typeface="Arial" panose="020B0604020202020204" pitchFamily="34" charset="0"/>
            </a:rPr>
            <a:t>3</a:t>
          </a:r>
          <a:endParaRPr lang="vi-VN" sz="3000" b="1" dirty="0">
            <a:latin typeface="Arial" panose="020B0604020202020204" pitchFamily="34" charset="0"/>
            <a:cs typeface="Arial" panose="020B0604020202020204" pitchFamily="34" charset="0"/>
          </a:endParaRPr>
        </a:p>
      </dsp:txBody>
      <dsp:txXfrm rot="5400000">
        <a:off x="-282047" y="3603104"/>
        <a:ext cx="1880315" cy="1316220"/>
      </dsp:txXfrm>
    </dsp:sp>
    <dsp:sp modelId="{E5B40823-0EFC-4CA6-9786-EBF0CF710AB8}">
      <dsp:nvSpPr>
        <dsp:cNvPr id="8" name="Round Same Side Corner Rectangle 7"/>
        <dsp:cNvSpPr/>
      </dsp:nvSpPr>
      <dsp:spPr bwMode="white">
        <a:xfrm rot="5400000">
          <a:off x="4390408" y="303298"/>
          <a:ext cx="1222205" cy="7370580"/>
        </a:xfrm>
        <a:prstGeom prst="round2SameRect">
          <a:avLst/>
        </a:prstGeom>
        <a:sp3d contourW="19050" prstMaterial="metal">
          <a:bevelT w="88900" h="203200"/>
          <a:bevelB w="165100" h="254000"/>
        </a:sp3d>
      </dsp:spPr>
      <dsp:style>
        <a:lnRef idx="2">
          <a:schemeClr val="accent4"/>
        </a:lnRef>
        <a:fillRef idx="1">
          <a:schemeClr val="lt1"/>
        </a:fillRef>
        <a:effectRef idx="0">
          <a:schemeClr val="accent4"/>
        </a:effectRef>
        <a:fontRef idx="minor">
          <a:schemeClr val="dk1"/>
        </a:fontRef>
      </dsp:style>
      <dsp:txBody>
        <a:bodyPr rot="-5400000" lIns="177800" tIns="15875" rIns="15875" bIns="15875"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Font typeface="Arial" panose="020B0604020202020204" pitchFamily="34" charset="0"/>
            <a:buChar char="•"/>
          </a:pPr>
          <a:r>
            <a:rPr lang="vi-VN" sz="2500" b="0" i="0" dirty="0">
              <a:solidFill>
                <a:schemeClr val="dk1"/>
              </a:solidFill>
            </a:rPr>
            <a:t>Hai bên thỏa thuận chấm dứt hợp đồng lao động</a:t>
          </a:r>
          <a:endParaRPr lang="vi-VN" sz="2500" b="0" dirty="0">
            <a:solidFill>
              <a:schemeClr val="dk1"/>
            </a:solidFill>
            <a:latin typeface="Arial" panose="020B0604020202020204" pitchFamily="34" charset="0"/>
            <a:cs typeface="Arial" panose="020B0604020202020204" pitchFamily="34" charset="0"/>
          </a:endParaRPr>
        </a:p>
      </dsp:txBody>
      <dsp:txXfrm rot="5400000">
        <a:off x="4390408" y="303298"/>
        <a:ext cx="1222205" cy="737058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bkpt" val="endCnv"/>
          <dgm:param type="contDir" val="sameDir"/>
          <dgm:param type="grDir" val="tL"/>
          <dgm:param type="flowDir" val="row"/>
        </dgm:alg>
      </dgm:if>
      <dgm:else name="Name3">
        <dgm:alg type="snake">
          <dgm:param type="bkpt" val="endCnv"/>
          <dgm:param type="contDir" val="same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dim" val="1D"/>
                <dgm:param type="connRout" val="bend"/>
                <dgm:param type="begPts" val="midR bCtr"/>
                <dgm:param type="endPts" val="midL tCtr"/>
              </dgm:alg>
            </dgm:if>
            <dgm:else name="Name6">
              <dgm:alg type="conn">
                <dgm:param type="dim" val="1D"/>
                <dgm:param type="connRout" val="ben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bkpt" val="endCnv"/>
          <dgm:param type="contDir" val="sameDir"/>
          <dgm:param type="grDir" val="tL"/>
          <dgm:param type="flowDir" val="row"/>
        </dgm:alg>
      </dgm:if>
      <dgm:else name="Name3">
        <dgm:alg type="snake">
          <dgm:param type="bkpt" val="endCnv"/>
          <dgm:param type="contDir" val="same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dim" val="1D"/>
                <dgm:param type="connRout" val="bend"/>
                <dgm:param type="begPts" val="midR bCtr"/>
                <dgm:param type="endPts" val="midL tCtr"/>
              </dgm:alg>
            </dgm:if>
            <dgm:else name="Name6">
              <dgm:alg type="conn">
                <dgm:param type="dim" val="1D"/>
                <dgm:param type="connRout" val="ben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bkpt" val="endCnv"/>
          <dgm:param type="contDir" val="sameDir"/>
          <dgm:param type="grDir" val="tL"/>
          <dgm:param type="flowDir" val="row"/>
        </dgm:alg>
      </dgm:if>
      <dgm:else name="Name3">
        <dgm:alg type="snake">
          <dgm:param type="bkpt" val="endCnv"/>
          <dgm:param type="contDir" val="same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dim" val="1D"/>
                <dgm:param type="connRout" val="bend"/>
                <dgm:param type="begPts" val="midR bCtr"/>
                <dgm:param type="endPts" val="midL tCtr"/>
              </dgm:alg>
            </dgm:if>
            <dgm:else name="Name6">
              <dgm:alg type="conn">
                <dgm:param type="dim" val="1D"/>
                <dgm:param type="connRout" val="ben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1">
  <dgm:title val=""/>
  <dgm:desc val=""/>
  <dgm:catLst>
    <dgm:cat type="list" pri="7000"/>
    <dgm:cat type="convert" pri="16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srcNode" val="vNodes"/>
                <dgm:param type="dstNode" val="lastNode"/>
                <dgm:param type="begPts" val="auto"/>
                <dgm:param type="endPts" val="auto"/>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Arial" panose="020B0604020202020204" pitchFamily="34" charset="0"/>
                <a:cs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cs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5124" name="Rectangle 4"/>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Click to edit Master text styles</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Second level</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Third level</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Fourth level</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Fifth level</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Arial" panose="020B0604020202020204" pitchFamily="34" charset="0"/>
                <a:cs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82384ABF-3844-41D0-9AAB-AA6DB562CAE5}" type="slidenum">
              <a:rPr kumimoji="0" lang="en-US" altLang="vi-V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fld>
            <a:endParaRPr kumimoji="0" lang="en-US" altLang="vi-V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7170" name="Shape 346"/>
          <p:cNvSpPr>
            <a:spLocks noGrp="1" noRot="1" noChangeAspect="1" noTextEdit="1"/>
          </p:cNvSpPr>
          <p:nvPr>
            <p:ph type="sldImg" idx="2"/>
          </p:nvPr>
        </p:nvSpPr>
        <p:spPr>
          <a:custGeom>
            <a:avLst/>
            <a:gdLst>
              <a:gd name="txL" fmla="*/ 0 w 120000"/>
              <a:gd name="txT" fmla="*/ 0 h 120000"/>
              <a:gd name="txR" fmla="*/ 120000 w 120000"/>
              <a:gd name="txB" fmla="*/ 120000 h 120000"/>
            </a:gdLst>
            <a:ahLst/>
            <a:cxnLst>
              <a:cxn ang="0">
                <a:pos x="0" y="0"/>
              </a:cxn>
              <a:cxn ang="0">
                <a:pos x="2147483646" y="0"/>
              </a:cxn>
              <a:cxn ang="0">
                <a:pos x="2147483646" y="2147483646"/>
              </a:cxn>
              <a:cxn ang="0">
                <a:pos x="0" y="2147483646"/>
              </a:cxn>
              <a:cxn ang="0">
                <a:pos x="0" y="0"/>
              </a:cxn>
            </a:cxnLst>
            <a:rect l="txL" t="txT" r="txR" b="txB"/>
            <a:pathLst>
              <a:path w="120000" h="120000">
                <a:moveTo>
                  <a:pt x="0" y="0"/>
                </a:moveTo>
                <a:lnTo>
                  <a:pt x="120000" y="0"/>
                </a:lnTo>
                <a:lnTo>
                  <a:pt x="120000" y="120000"/>
                </a:lnTo>
                <a:lnTo>
                  <a:pt x="0" y="120000"/>
                </a:lnTo>
                <a:lnTo>
                  <a:pt x="0" y="0"/>
                </a:lnTo>
                <a:close/>
              </a:path>
            </a:pathLst>
          </a:custGeom>
          <a:ln>
            <a:round/>
          </a:ln>
        </p:spPr>
      </p:sp>
      <p:sp>
        <p:nvSpPr>
          <p:cNvPr id="9218" name="Shape 347"/>
          <p:cNvSpPr>
            <a:spLocks noGrp="1"/>
          </p:cNvSpPr>
          <p:nvPr>
            <p:ph type="body"/>
          </p:nvPr>
        </p:nvSpPr>
        <p:spPr>
          <a:ln/>
        </p:spPr>
        <p:txBody>
          <a:bodyPr wrap="square" lIns="91425" tIns="91425" rIns="91425" bIns="91425" anchor="t" anchorCtr="0"/>
          <a:p>
            <a:pPr lvl="0">
              <a:spcBef>
                <a:spcPct val="0"/>
              </a:spcBef>
            </a:pPr>
            <a:endParaRPr lang="vi-VN" altLang="vi-V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Rectangle 2"/>
          <p:cNvSpPr>
            <a:spLocks noGrp="1" noRot="1" noChangeAspect="1" noTextEdit="1"/>
          </p:cNvSpPr>
          <p:nvPr>
            <p:ph type="sldImg"/>
          </p:nvPr>
        </p:nvSpPr>
        <p:spPr>
          <a:ln/>
        </p:spPr>
      </p:sp>
      <p:sp>
        <p:nvSpPr>
          <p:cNvPr id="40962"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p:nvPr>
        </p:nvSpPr>
        <p:spPr>
          <a:ln/>
        </p:spPr>
        <p:txBody>
          <a:bodyPr wrap="square" lIns="91440" tIns="45720" rIns="91440" bIns="45720" anchor="t" anchorCtr="0"/>
          <a:p>
            <a:pPr lvl="0"/>
            <a:endParaRPr lang="en-US" altLang="en-US" dirty="0"/>
          </a:p>
        </p:txBody>
      </p:sp>
      <p:sp>
        <p:nvSpPr>
          <p:cNvPr id="43011"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vi-VN" sz="1200" dirty="0"/>
            </a:fld>
            <a:endParaRPr lang="en-US" altLang="vi-VN"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Slide Image Placeholder 1"/>
          <p:cNvSpPr>
            <a:spLocks noGrp="1" noRot="1" noChangeAspect="1" noTextEdit="1"/>
          </p:cNvSpPr>
          <p:nvPr>
            <p:ph type="sldImg"/>
          </p:nvPr>
        </p:nvSpPr>
        <p:spPr>
          <a:ln/>
        </p:spPr>
      </p:sp>
      <p:sp>
        <p:nvSpPr>
          <p:cNvPr id="46082" name="Notes Placeholder 2"/>
          <p:cNvSpPr>
            <a:spLocks noGrp="1"/>
          </p:cNvSpPr>
          <p:nvPr>
            <p:ph type="body"/>
          </p:nvPr>
        </p:nvSpPr>
        <p:spPr>
          <a:ln/>
        </p:spPr>
        <p:txBody>
          <a:bodyPr wrap="square" lIns="91440" tIns="45720" rIns="91440" bIns="45720" anchor="t" anchorCtr="0"/>
          <a:p>
            <a:pPr lvl="0"/>
            <a:endParaRPr lang="vi-VN" altLang="vi-VN" dirty="0"/>
          </a:p>
        </p:txBody>
      </p:sp>
      <p:sp>
        <p:nvSpPr>
          <p:cNvPr id="46083"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vi-VN" sz="1200" dirty="0"/>
            </a:fld>
            <a:endParaRPr lang="en-US" altLang="vi-VN"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Slide Image Placeholder 1"/>
          <p:cNvSpPr>
            <a:spLocks noGrp="1" noRot="1" noChangeAspect="1" noTextEdit="1"/>
          </p:cNvSpPr>
          <p:nvPr>
            <p:ph type="sldImg"/>
          </p:nvPr>
        </p:nvSpPr>
        <p:spPr>
          <a:ln/>
        </p:spPr>
      </p:sp>
      <p:sp>
        <p:nvSpPr>
          <p:cNvPr id="48130" name="Notes Placeholder 2"/>
          <p:cNvSpPr>
            <a:spLocks noGrp="1"/>
          </p:cNvSpPr>
          <p:nvPr>
            <p:ph type="body"/>
          </p:nvPr>
        </p:nvSpPr>
        <p:spPr>
          <a:ln/>
        </p:spPr>
        <p:txBody>
          <a:bodyPr wrap="square" lIns="91440" tIns="45720" rIns="91440" bIns="45720" anchor="t" anchorCtr="0"/>
          <a:p>
            <a:pPr lvl="0"/>
            <a:endParaRPr lang="vi-VN" altLang="vi-VN" dirty="0"/>
          </a:p>
        </p:txBody>
      </p:sp>
      <p:sp>
        <p:nvSpPr>
          <p:cNvPr id="48131"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vi-VN" sz="1200" dirty="0"/>
            </a:fld>
            <a:endParaRPr lang="en-US" altLang="vi-VN"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Slide Image Placeholder 1"/>
          <p:cNvSpPr>
            <a:spLocks noGrp="1" noRot="1" noChangeAspect="1" noTextEdit="1"/>
          </p:cNvSpPr>
          <p:nvPr>
            <p:ph type="sldImg"/>
          </p:nvPr>
        </p:nvSpPr>
        <p:spPr>
          <a:ln/>
        </p:spPr>
      </p:sp>
      <p:sp>
        <p:nvSpPr>
          <p:cNvPr id="50178" name="Notes Placeholder 2"/>
          <p:cNvSpPr>
            <a:spLocks noGrp="1"/>
          </p:cNvSpPr>
          <p:nvPr>
            <p:ph type="body"/>
          </p:nvPr>
        </p:nvSpPr>
        <p:spPr>
          <a:ln/>
        </p:spPr>
        <p:txBody>
          <a:bodyPr wrap="square" lIns="91440" tIns="45720" rIns="91440" bIns="45720" anchor="t" anchorCtr="0"/>
          <a:p>
            <a:pPr lvl="0"/>
            <a:endParaRPr lang="vi-VN" altLang="vi-VN" dirty="0"/>
          </a:p>
        </p:txBody>
      </p:sp>
      <p:sp>
        <p:nvSpPr>
          <p:cNvPr id="50179"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vi-VN" sz="1200" dirty="0"/>
            </a:fld>
            <a:endParaRPr lang="en-US" altLang="vi-VN"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Rectangle 2"/>
          <p:cNvSpPr>
            <a:spLocks noGrp="1" noRot="1" noChangeAspect="1" noTextEdit="1"/>
          </p:cNvSpPr>
          <p:nvPr>
            <p:ph type="sldImg"/>
          </p:nvPr>
        </p:nvSpPr>
        <p:spPr>
          <a:ln/>
        </p:spPr>
      </p:sp>
      <p:sp>
        <p:nvSpPr>
          <p:cNvPr id="52226"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Rectangle 2"/>
          <p:cNvSpPr>
            <a:spLocks noGrp="1" noRot="1" noChangeAspect="1" noTextEdit="1"/>
          </p:cNvSpPr>
          <p:nvPr>
            <p:ph type="sldImg"/>
          </p:nvPr>
        </p:nvSpPr>
        <p:spPr>
          <a:ln/>
        </p:spPr>
      </p:sp>
      <p:sp>
        <p:nvSpPr>
          <p:cNvPr id="54274"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Slide Image Placeholder 1"/>
          <p:cNvSpPr>
            <a:spLocks noGrp="1" noRot="1" noChangeAspect="1" noTextEdit="1"/>
          </p:cNvSpPr>
          <p:nvPr>
            <p:ph type="sldImg"/>
          </p:nvPr>
        </p:nvSpPr>
        <p:spPr>
          <a:ln/>
        </p:spPr>
      </p:sp>
      <p:sp>
        <p:nvSpPr>
          <p:cNvPr id="56322" name="Notes Placeholder 2"/>
          <p:cNvSpPr>
            <a:spLocks noGrp="1"/>
          </p:cNvSpPr>
          <p:nvPr>
            <p:ph type="body"/>
          </p:nvPr>
        </p:nvSpPr>
        <p:spPr>
          <a:ln/>
        </p:spPr>
        <p:txBody>
          <a:bodyPr wrap="square" lIns="91440" tIns="45720" rIns="91440" bIns="45720" anchor="t" anchorCtr="0"/>
          <a:p>
            <a:pPr lvl="0"/>
            <a:endParaRPr lang="en-US" altLang="en-US" dirty="0"/>
          </a:p>
        </p:txBody>
      </p:sp>
      <p:sp>
        <p:nvSpPr>
          <p:cNvPr id="56323"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vi-VN" sz="1200" dirty="0"/>
            </a:fld>
            <a:endParaRPr lang="en-US" altLang="vi-VN" sz="12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Slide Image Placeholder 1"/>
          <p:cNvSpPr>
            <a:spLocks noGrp="1" noRot="1" noChangeAspect="1" noTextEdit="1"/>
          </p:cNvSpPr>
          <p:nvPr>
            <p:ph type="sldImg"/>
          </p:nvPr>
        </p:nvSpPr>
        <p:spPr>
          <a:ln/>
        </p:spPr>
      </p:sp>
      <p:sp>
        <p:nvSpPr>
          <p:cNvPr id="60418" name="Notes Placeholder 2"/>
          <p:cNvSpPr>
            <a:spLocks noGrp="1"/>
          </p:cNvSpPr>
          <p:nvPr>
            <p:ph type="body"/>
          </p:nvPr>
        </p:nvSpPr>
        <p:spPr>
          <a:ln/>
        </p:spPr>
        <p:txBody>
          <a:bodyPr wrap="square" lIns="91440" tIns="45720" rIns="91440" bIns="45720" anchor="t" anchorCtr="0"/>
          <a:p>
            <a:pPr lvl="0"/>
            <a:endParaRPr lang="en-US" altLang="en-US" dirty="0"/>
          </a:p>
        </p:txBody>
      </p:sp>
      <p:sp>
        <p:nvSpPr>
          <p:cNvPr id="60419"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vi-VN" sz="1200" dirty="0"/>
            </a:fld>
            <a:endParaRPr lang="en-US" altLang="vi-VN" sz="12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Rectangle 2"/>
          <p:cNvSpPr>
            <a:spLocks noGrp="1" noRot="1" noChangeAspect="1" noTextEdit="1"/>
          </p:cNvSpPr>
          <p:nvPr>
            <p:ph type="sldImg"/>
          </p:nvPr>
        </p:nvSpPr>
        <p:spPr>
          <a:ln/>
        </p:spPr>
      </p:sp>
      <p:sp>
        <p:nvSpPr>
          <p:cNvPr id="62466"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en-US" sz="1200" dirty="0">
                <a:latin typeface="Calibri" panose="020F0502020204030204" pitchFamily="34" charset="0"/>
              </a:rPr>
            </a:fld>
            <a:endParaRPr lang="en-US" altLang="en-US" sz="1200" dirty="0">
              <a:latin typeface="Calibri" panose="020F0502020204030204" pitchFamily="34" charset="0"/>
              <a:ea typeface="Times New Roman" panose="02020603050405020304" pitchFamily="18" charset="0"/>
            </a:endParaRPr>
          </a:p>
        </p:txBody>
      </p:sp>
      <p:sp>
        <p:nvSpPr>
          <p:cNvPr id="13314" name="Rectangle 2"/>
          <p:cNvSpPr>
            <a:spLocks noRot="1" noTextEdit="1"/>
          </p:cNvSpPr>
          <p:nvPr>
            <p:ph type="sldImg"/>
          </p:nvPr>
        </p:nvSpPr>
        <p:spPr>
          <a:ln/>
        </p:spPr>
      </p:sp>
      <p:sp>
        <p:nvSpPr>
          <p:cNvPr id="13315" name="Rectangle 3"/>
          <p:cNvSpPr>
            <a:spLocks noGrp="1"/>
          </p:cNvSpPr>
          <p:nvPr>
            <p:ph type="body"/>
          </p:nvPr>
        </p:nvSpPr>
        <p:spPr>
          <a:ln/>
        </p:spPr>
        <p:txBody>
          <a:bodyPr wrap="square" lIns="91440" tIns="45720" rIns="91440" bIns="45720" anchor="t" anchorCtr="0"/>
          <a:p>
            <a:pPr lvl="0" eaLnBrk="1" hangingPunct="1"/>
            <a:endParaRPr lang="en-US"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vi-VN" sz="1200" dirty="0"/>
            </a:fld>
            <a:endParaRPr lang="en-US" altLang="vi-VN" sz="1200" dirty="0"/>
          </a:p>
        </p:txBody>
      </p:sp>
      <p:sp>
        <p:nvSpPr>
          <p:cNvPr id="64514" name="Rectangle 2"/>
          <p:cNvSpPr>
            <a:spLocks noGrp="1" noRot="1" noChangeAspect="1" noTextEdit="1"/>
          </p:cNvSpPr>
          <p:nvPr>
            <p:ph type="sldImg"/>
          </p:nvPr>
        </p:nvSpPr>
        <p:spPr>
          <a:ln/>
        </p:spPr>
      </p:sp>
      <p:sp>
        <p:nvSpPr>
          <p:cNvPr id="64515" name="Rectangle 3"/>
          <p:cNvSpPr>
            <a:spLocks noGrp="1"/>
          </p:cNvSpPr>
          <p:nvPr>
            <p:ph type="body"/>
          </p:nvPr>
        </p:nvSpPr>
        <p:spPr>
          <a:ln/>
        </p:spPr>
        <p:txBody>
          <a:bodyPr wrap="square" lIns="91440" tIns="45720" rIns="91440" bIns="45720" anchor="t" anchorCtr="0"/>
          <a:p>
            <a:pPr lvl="0" eaLnBrk="1" hangingPunct="1"/>
            <a:endParaRPr lang="vi-VN" altLang="vi-V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Rectangle 2"/>
          <p:cNvSpPr>
            <a:spLocks noGrp="1" noRot="1" noChangeAspect="1" noTextEdit="1"/>
          </p:cNvSpPr>
          <p:nvPr>
            <p:ph type="sldImg"/>
          </p:nvPr>
        </p:nvSpPr>
        <p:spPr>
          <a:ln/>
        </p:spPr>
      </p:sp>
      <p:sp>
        <p:nvSpPr>
          <p:cNvPr id="66562"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Rectangle 2"/>
          <p:cNvSpPr>
            <a:spLocks noGrp="1" noRot="1" noChangeAspect="1" noTextEdit="1"/>
          </p:cNvSpPr>
          <p:nvPr>
            <p:ph type="sldImg"/>
          </p:nvPr>
        </p:nvSpPr>
        <p:spPr>
          <a:ln/>
        </p:spPr>
      </p:sp>
      <p:sp>
        <p:nvSpPr>
          <p:cNvPr id="68610"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Rectangle 2"/>
          <p:cNvSpPr>
            <a:spLocks noGrp="1" noRot="1" noChangeAspect="1" noTextEdit="1"/>
          </p:cNvSpPr>
          <p:nvPr>
            <p:ph type="sldImg"/>
          </p:nvPr>
        </p:nvSpPr>
        <p:spPr>
          <a:ln/>
        </p:spPr>
      </p:sp>
      <p:sp>
        <p:nvSpPr>
          <p:cNvPr id="70658"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Slide Image Placeholder 1"/>
          <p:cNvSpPr>
            <a:spLocks noGrp="1" noRot="1" noChangeAspect="1" noTextEdit="1"/>
          </p:cNvSpPr>
          <p:nvPr>
            <p:ph type="sldImg"/>
          </p:nvPr>
        </p:nvSpPr>
        <p:spPr>
          <a:ln/>
        </p:spPr>
      </p:sp>
      <p:sp>
        <p:nvSpPr>
          <p:cNvPr id="72706" name="Notes Placeholder 2"/>
          <p:cNvSpPr>
            <a:spLocks noGrp="1"/>
          </p:cNvSpPr>
          <p:nvPr>
            <p:ph type="body"/>
          </p:nvPr>
        </p:nvSpPr>
        <p:spPr>
          <a:ln/>
        </p:spPr>
        <p:txBody>
          <a:bodyPr wrap="square" lIns="91440" tIns="45720" rIns="91440" bIns="45720" anchor="t" anchorCtr="0"/>
          <a:p>
            <a:pPr lvl="0"/>
            <a:endParaRPr lang="en-US" altLang="en-US" dirty="0"/>
          </a:p>
        </p:txBody>
      </p:sp>
      <p:sp>
        <p:nvSpPr>
          <p:cNvPr id="72707"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vi-VN" sz="1200" dirty="0"/>
            </a:fld>
            <a:endParaRPr lang="en-US" altLang="vi-VN" sz="12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Slide Image Placeholder 1"/>
          <p:cNvSpPr>
            <a:spLocks noGrp="1" noRot="1" noChangeAspect="1" noTextEdit="1"/>
          </p:cNvSpPr>
          <p:nvPr>
            <p:ph type="sldImg"/>
          </p:nvPr>
        </p:nvSpPr>
        <p:spPr>
          <a:ln/>
        </p:spPr>
      </p:sp>
      <p:sp>
        <p:nvSpPr>
          <p:cNvPr id="74754" name="Notes Placeholder 2"/>
          <p:cNvSpPr>
            <a:spLocks noGrp="1"/>
          </p:cNvSpPr>
          <p:nvPr>
            <p:ph type="body"/>
          </p:nvPr>
        </p:nvSpPr>
        <p:spPr>
          <a:ln/>
        </p:spPr>
        <p:txBody>
          <a:bodyPr wrap="square" lIns="91440" tIns="45720" rIns="91440" bIns="45720" anchor="t" anchorCtr="0"/>
          <a:p>
            <a:pPr lvl="0"/>
            <a:endParaRPr lang="en-US" altLang="en-US" dirty="0"/>
          </a:p>
        </p:txBody>
      </p:sp>
      <p:sp>
        <p:nvSpPr>
          <p:cNvPr id="74755"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vi-VN" sz="1200" dirty="0"/>
            </a:fld>
            <a:endParaRPr lang="en-US" altLang="vi-VN" sz="12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Slide Image Placeholder 1"/>
          <p:cNvSpPr>
            <a:spLocks noGrp="1" noRot="1" noChangeAspect="1" noTextEdit="1"/>
          </p:cNvSpPr>
          <p:nvPr>
            <p:ph type="sldImg"/>
          </p:nvPr>
        </p:nvSpPr>
        <p:spPr>
          <a:ln/>
        </p:spPr>
      </p:sp>
      <p:sp>
        <p:nvSpPr>
          <p:cNvPr id="78850" name="Notes Placeholder 2"/>
          <p:cNvSpPr>
            <a:spLocks noGrp="1"/>
          </p:cNvSpPr>
          <p:nvPr>
            <p:ph type="body"/>
          </p:nvPr>
        </p:nvSpPr>
        <p:spPr>
          <a:ln/>
        </p:spPr>
        <p:txBody>
          <a:bodyPr wrap="square" lIns="91440" tIns="45720" rIns="91440" bIns="45720" anchor="t" anchorCtr="0"/>
          <a:p>
            <a:pPr lvl="0"/>
            <a:endParaRPr lang="vi-VN" altLang="vi-VN" dirty="0"/>
          </a:p>
        </p:txBody>
      </p:sp>
      <p:sp>
        <p:nvSpPr>
          <p:cNvPr id="78851"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vi-VN" sz="1200" dirty="0"/>
            </a:fld>
            <a:endParaRPr lang="en-US" altLang="vi-VN" sz="12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Slide Image Placeholder 1"/>
          <p:cNvSpPr>
            <a:spLocks noGrp="1" noRot="1" noChangeAspect="1" noTextEdit="1"/>
          </p:cNvSpPr>
          <p:nvPr>
            <p:ph type="sldImg"/>
          </p:nvPr>
        </p:nvSpPr>
        <p:spPr>
          <a:ln/>
        </p:spPr>
      </p:sp>
      <p:sp>
        <p:nvSpPr>
          <p:cNvPr id="80898" name="Notes Placeholder 2"/>
          <p:cNvSpPr>
            <a:spLocks noGrp="1"/>
          </p:cNvSpPr>
          <p:nvPr>
            <p:ph type="body"/>
          </p:nvPr>
        </p:nvSpPr>
        <p:spPr>
          <a:ln/>
        </p:spPr>
        <p:txBody>
          <a:bodyPr wrap="square" lIns="91440" tIns="45720" rIns="91440" bIns="45720" anchor="t" anchorCtr="0"/>
          <a:p>
            <a:pPr lvl="0"/>
            <a:endParaRPr lang="vi-VN" altLang="vi-VN" dirty="0"/>
          </a:p>
        </p:txBody>
      </p:sp>
      <p:sp>
        <p:nvSpPr>
          <p:cNvPr id="80899"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vi-VN" sz="1200" dirty="0"/>
            </a:fld>
            <a:endParaRPr lang="en-US" altLang="vi-VN" sz="12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vi-VN" sz="1200" dirty="0"/>
            </a:fld>
            <a:endParaRPr lang="en-US" altLang="vi-VN" sz="1200" dirty="0"/>
          </a:p>
        </p:txBody>
      </p:sp>
      <p:sp>
        <p:nvSpPr>
          <p:cNvPr id="82946" name="Rectangle 2"/>
          <p:cNvSpPr>
            <a:spLocks noRot="1" noTextEdit="1"/>
          </p:cNvSpPr>
          <p:nvPr>
            <p:ph type="sldImg"/>
          </p:nvPr>
        </p:nvSpPr>
        <p:spPr>
          <a:ln/>
        </p:spPr>
      </p:sp>
      <p:sp>
        <p:nvSpPr>
          <p:cNvPr id="82947" name="Rectangle 3"/>
          <p:cNvSpPr>
            <a:spLocks noGrp="1"/>
          </p:cNvSpPr>
          <p:nvPr>
            <p:ph type="body"/>
          </p:nvPr>
        </p:nvSpPr>
        <p:spPr>
          <a:ln/>
        </p:spPr>
        <p:txBody>
          <a:bodyPr wrap="square" lIns="91440" tIns="45720" rIns="91440" bIns="45720" anchor="t" anchorCtr="0"/>
          <a:p>
            <a:pPr lvl="0" eaLnBrk="1" hangingPunct="1"/>
            <a:endParaRPr lang="vi-VN" altLang="vi-V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vi-VN" sz="1200" dirty="0"/>
            </a:fld>
            <a:endParaRPr lang="en-US" altLang="vi-VN" sz="1200" dirty="0"/>
          </a:p>
        </p:txBody>
      </p:sp>
      <p:sp>
        <p:nvSpPr>
          <p:cNvPr id="84994" name="Rectangle 2"/>
          <p:cNvSpPr>
            <a:spLocks noRot="1" noTextEdit="1"/>
          </p:cNvSpPr>
          <p:nvPr>
            <p:ph type="sldImg"/>
          </p:nvPr>
        </p:nvSpPr>
        <p:spPr>
          <a:ln/>
        </p:spPr>
      </p:sp>
      <p:sp>
        <p:nvSpPr>
          <p:cNvPr id="84995" name="Rectangle 3"/>
          <p:cNvSpPr>
            <a:spLocks noGrp="1"/>
          </p:cNvSpPr>
          <p:nvPr>
            <p:ph type="body"/>
          </p:nvPr>
        </p:nvSpPr>
        <p:spPr>
          <a:ln/>
        </p:spPr>
        <p:txBody>
          <a:bodyPr wrap="square" lIns="91440" tIns="45720" rIns="91440" bIns="45720" anchor="t" anchorCtr="0"/>
          <a:p>
            <a:pPr lvl="0" eaLnBrk="1" hangingPunct="1"/>
            <a:endParaRPr lang="vi-VN" altLang="vi-V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Slide Image Placeholder 1"/>
          <p:cNvSpPr>
            <a:spLocks noGrp="1" noRot="1" noChangeAspect="1" noTextEdit="1"/>
          </p:cNvSpPr>
          <p:nvPr>
            <p:ph type="sldImg"/>
          </p:nvPr>
        </p:nvSpPr>
        <p:spPr>
          <a:ln/>
        </p:spPr>
      </p:sp>
      <p:sp>
        <p:nvSpPr>
          <p:cNvPr id="15362" name="Notes Placeholder 2"/>
          <p:cNvSpPr>
            <a:spLocks noGrp="1"/>
          </p:cNvSpPr>
          <p:nvPr>
            <p:ph type="body"/>
          </p:nvPr>
        </p:nvSpPr>
        <p:spPr>
          <a:ln/>
        </p:spPr>
        <p:txBody>
          <a:bodyPr wrap="square" lIns="91440" tIns="45720" rIns="91440" bIns="45720" anchor="t" anchorCtr="0"/>
          <a:p>
            <a:pPr lvl="0"/>
            <a:endParaRPr lang="en-US" altLang="en-US" dirty="0"/>
          </a:p>
        </p:txBody>
      </p:sp>
      <p:sp>
        <p:nvSpPr>
          <p:cNvPr id="15363"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vi-VN" sz="1200" dirty="0"/>
            </a:fld>
            <a:endParaRPr lang="en-US" altLang="vi-VN" sz="12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Slide Image Placeholder 1"/>
          <p:cNvSpPr>
            <a:spLocks noGrp="1" noRot="1" noChangeAspect="1" noTextEdit="1"/>
          </p:cNvSpPr>
          <p:nvPr>
            <p:ph type="sldImg"/>
          </p:nvPr>
        </p:nvSpPr>
        <p:spPr>
          <a:ln/>
        </p:spPr>
      </p:sp>
      <p:sp>
        <p:nvSpPr>
          <p:cNvPr id="87042" name="Notes Placeholder 2"/>
          <p:cNvSpPr>
            <a:spLocks noGrp="1"/>
          </p:cNvSpPr>
          <p:nvPr>
            <p:ph type="body"/>
          </p:nvPr>
        </p:nvSpPr>
        <p:spPr>
          <a:ln/>
        </p:spPr>
        <p:txBody>
          <a:bodyPr wrap="square" lIns="91440" tIns="45720" rIns="91440" bIns="45720" anchor="t" anchorCtr="0"/>
          <a:p>
            <a:pPr lvl="0" eaLnBrk="1" hangingPunct="1"/>
            <a:endParaRPr lang="vi-VN" altLang="en-US" dirty="0"/>
          </a:p>
        </p:txBody>
      </p:sp>
      <p:sp>
        <p:nvSpPr>
          <p:cNvPr id="87043"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vi-VN" altLang="en-US" sz="1200" dirty="0"/>
            </a:fld>
            <a:endParaRPr lang="vi-VN" altLang="en-US" sz="12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88066" name="Google Shape;573;g478c782f63_0_919:notes"/>
          <p:cNvSpPr>
            <a:spLocks noGrp="1" noRot="1" noChangeAspect="1" noTextEdit="1"/>
          </p:cNvSpPr>
          <p:nvPr>
            <p:ph type="sldImg" idx="2"/>
          </p:nvPr>
        </p:nvSpPr>
        <p:spPr>
          <a:custGeom>
            <a:avLst/>
            <a:gdLst/>
            <a:ahLst/>
            <a:cxnLst>
              <a:cxn ang="0">
                <a:pos x="0" y="0"/>
              </a:cxn>
              <a:cxn ang="0">
                <a:pos x="2147483646" y="0"/>
              </a:cxn>
              <a:cxn ang="0">
                <a:pos x="2147483646" y="2147483646"/>
              </a:cxn>
              <a:cxn ang="0">
                <a:pos x="0" y="2147483646"/>
              </a:cxn>
              <a:cxn ang="0">
                <a:pos x="0" y="0"/>
              </a:cxn>
            </a:cxnLst>
            <a:pathLst>
              <a:path w="120000" h="120000">
                <a:moveTo>
                  <a:pt x="0" y="0"/>
                </a:moveTo>
                <a:lnTo>
                  <a:pt x="120000" y="0"/>
                </a:lnTo>
                <a:lnTo>
                  <a:pt x="120000" y="120000"/>
                </a:lnTo>
                <a:lnTo>
                  <a:pt x="0" y="120000"/>
                </a:lnTo>
                <a:lnTo>
                  <a:pt x="0" y="0"/>
                </a:lnTo>
                <a:close/>
              </a:path>
            </a:pathLst>
          </a:custGeom>
          <a:ln>
            <a:round/>
          </a:ln>
        </p:spPr>
      </p:sp>
      <p:sp>
        <p:nvSpPr>
          <p:cNvPr id="90114" name="Google Shape;574;g478c782f63_0_919:notes"/>
          <p:cNvSpPr>
            <a:spLocks noGrp="1"/>
          </p:cNvSpPr>
          <p:nvPr>
            <p:ph type="body"/>
          </p:nvPr>
        </p:nvSpPr>
        <p:spPr>
          <a:ln/>
        </p:spPr>
        <p:txBody>
          <a:bodyPr wrap="square" lIns="91425" tIns="91425" rIns="91425" bIns="91425" anchor="t" anchorCtr="0"/>
          <a:p>
            <a:pPr lvl="0">
              <a:spcBef>
                <a:spcPct val="0"/>
              </a:spcBef>
            </a:pPr>
            <a:endParaRPr lang="en-US"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Rectangle 2"/>
          <p:cNvSpPr>
            <a:spLocks noRot="1" noTextEdit="1"/>
          </p:cNvSpPr>
          <p:nvPr>
            <p:ph type="sldImg"/>
          </p:nvPr>
        </p:nvSpPr>
        <p:spPr>
          <a:ln/>
        </p:spPr>
      </p:sp>
      <p:sp>
        <p:nvSpPr>
          <p:cNvPr id="92162" name="Rectangle 3"/>
          <p:cNvSpPr>
            <a:spLocks noGrp="1"/>
          </p:cNvSpPr>
          <p:nvPr>
            <p:ph type="body"/>
          </p:nvPr>
        </p:nvSpPr>
        <p:spPr>
          <a:ln/>
        </p:spPr>
        <p:txBody>
          <a:bodyPr wrap="square" lIns="91440" tIns="45720" rIns="91440" bIns="45720" anchor="t" anchorCtr="0"/>
          <a:p>
            <a:pPr lvl="0" eaLnBrk="1" hangingPunct="1"/>
            <a:endParaRPr lang="vi-V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Slide Image Placeholder 1"/>
          <p:cNvSpPr>
            <a:spLocks noGrp="1" noRot="1" noChangeAspect="1" noTextEdit="1"/>
          </p:cNvSpPr>
          <p:nvPr>
            <p:ph type="sldImg"/>
          </p:nvPr>
        </p:nvSpPr>
        <p:spPr>
          <a:ln/>
        </p:spPr>
      </p:sp>
      <p:sp>
        <p:nvSpPr>
          <p:cNvPr id="94210" name="Notes Placeholder 2"/>
          <p:cNvSpPr>
            <a:spLocks noGrp="1"/>
          </p:cNvSpPr>
          <p:nvPr>
            <p:ph type="body"/>
          </p:nvPr>
        </p:nvSpPr>
        <p:spPr>
          <a:ln/>
        </p:spPr>
        <p:txBody>
          <a:bodyPr wrap="square" lIns="91440" tIns="45720" rIns="91440" bIns="45720" anchor="t" anchorCtr="0"/>
          <a:p>
            <a:pPr lvl="0"/>
            <a:endParaRPr lang="vi-VN" altLang="vi-VN" dirty="0"/>
          </a:p>
        </p:txBody>
      </p:sp>
      <p:sp>
        <p:nvSpPr>
          <p:cNvPr id="94211"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vi-VN" sz="1200" dirty="0"/>
            </a:fld>
            <a:endParaRPr lang="en-US" altLang="vi-VN" sz="12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Rectangle 2"/>
          <p:cNvSpPr>
            <a:spLocks noGrp="1" noRot="1" noChangeAspect="1" noTextEdit="1"/>
          </p:cNvSpPr>
          <p:nvPr>
            <p:ph type="sldImg"/>
          </p:nvPr>
        </p:nvSpPr>
        <p:spPr>
          <a:ln/>
        </p:spPr>
      </p:sp>
      <p:sp>
        <p:nvSpPr>
          <p:cNvPr id="96258"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Slide Image Placeholder 1"/>
          <p:cNvSpPr>
            <a:spLocks noGrp="1" noRot="1" noChangeAspect="1" noTextEdit="1"/>
          </p:cNvSpPr>
          <p:nvPr>
            <p:ph type="sldImg"/>
          </p:nvPr>
        </p:nvSpPr>
        <p:spPr>
          <a:ln/>
        </p:spPr>
      </p:sp>
      <p:sp>
        <p:nvSpPr>
          <p:cNvPr id="100354" name="Notes Placeholder 2"/>
          <p:cNvSpPr>
            <a:spLocks noGrp="1"/>
          </p:cNvSpPr>
          <p:nvPr>
            <p:ph type="body"/>
          </p:nvPr>
        </p:nvSpPr>
        <p:spPr>
          <a:ln/>
        </p:spPr>
        <p:txBody>
          <a:bodyPr wrap="square" lIns="91440" tIns="45720" rIns="91440" bIns="45720" anchor="t" anchorCtr="0"/>
          <a:p>
            <a:pPr lvl="0"/>
            <a:endParaRPr lang="vi-VN" altLang="vi-VN" dirty="0"/>
          </a:p>
        </p:txBody>
      </p:sp>
      <p:sp>
        <p:nvSpPr>
          <p:cNvPr id="100355"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vi-VN" sz="1200" dirty="0"/>
            </a:fld>
            <a:endParaRPr lang="en-US" altLang="vi-VN" sz="12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Slide Image Placeholder 1"/>
          <p:cNvSpPr>
            <a:spLocks noGrp="1" noRot="1" noChangeAspect="1" noTextEdit="1"/>
          </p:cNvSpPr>
          <p:nvPr>
            <p:ph type="sldImg"/>
          </p:nvPr>
        </p:nvSpPr>
        <p:spPr>
          <a:ln/>
        </p:spPr>
      </p:sp>
      <p:sp>
        <p:nvSpPr>
          <p:cNvPr id="102402" name="Notes Placeholder 2"/>
          <p:cNvSpPr>
            <a:spLocks noGrp="1"/>
          </p:cNvSpPr>
          <p:nvPr>
            <p:ph type="body"/>
          </p:nvPr>
        </p:nvSpPr>
        <p:spPr>
          <a:ln/>
        </p:spPr>
        <p:txBody>
          <a:bodyPr wrap="square" lIns="91440" tIns="45720" rIns="91440" bIns="45720" anchor="t" anchorCtr="0"/>
          <a:p>
            <a:pPr lvl="0" eaLnBrk="1" hangingPunct="1"/>
            <a:endParaRPr lang="vi-VN" altLang="en-US" dirty="0"/>
          </a:p>
        </p:txBody>
      </p:sp>
      <p:sp>
        <p:nvSpPr>
          <p:cNvPr id="102403"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vi-VN" altLang="en-US" sz="1200" dirty="0"/>
            </a:fld>
            <a:endParaRPr lang="vi-VN" altLang="en-US" sz="120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vi-VN" sz="1200" dirty="0"/>
            </a:fld>
            <a:endParaRPr lang="en-US" altLang="vi-VN" sz="1200" dirty="0"/>
          </a:p>
        </p:txBody>
      </p:sp>
      <p:sp>
        <p:nvSpPr>
          <p:cNvPr id="104450" name="Rectangle 2"/>
          <p:cNvSpPr>
            <a:spLocks noGrp="1" noRot="1" noChangeAspect="1" noTextEdit="1"/>
          </p:cNvSpPr>
          <p:nvPr>
            <p:ph type="sldImg"/>
          </p:nvPr>
        </p:nvSpPr>
        <p:spPr>
          <a:ln/>
        </p:spPr>
      </p:sp>
      <p:sp>
        <p:nvSpPr>
          <p:cNvPr id="104451" name="Rectangle 3"/>
          <p:cNvSpPr>
            <a:spLocks noGrp="1"/>
          </p:cNvSpPr>
          <p:nvPr>
            <p:ph type="body"/>
          </p:nvPr>
        </p:nvSpPr>
        <p:spPr>
          <a:ln/>
        </p:spPr>
        <p:txBody>
          <a:bodyPr wrap="square" lIns="91440" tIns="45720" rIns="91440" bIns="45720" anchor="t" anchorCtr="0"/>
          <a:p>
            <a:pPr lvl="0" eaLnBrk="1" hangingPunct="1"/>
            <a:endParaRPr lang="vi-VN" altLang="vi-V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vi-VN" sz="1200" dirty="0"/>
            </a:fld>
            <a:endParaRPr lang="en-US" altLang="vi-VN" sz="1200" dirty="0"/>
          </a:p>
        </p:txBody>
      </p:sp>
      <p:sp>
        <p:nvSpPr>
          <p:cNvPr id="106498" name="Rectangle 2"/>
          <p:cNvSpPr>
            <a:spLocks noGrp="1" noRot="1" noChangeAspect="1" noTextEdit="1"/>
          </p:cNvSpPr>
          <p:nvPr>
            <p:ph type="sldImg"/>
          </p:nvPr>
        </p:nvSpPr>
        <p:spPr>
          <a:ln/>
        </p:spPr>
      </p:sp>
      <p:sp>
        <p:nvSpPr>
          <p:cNvPr id="106499" name="Rectangle 3"/>
          <p:cNvSpPr>
            <a:spLocks noGrp="1"/>
          </p:cNvSpPr>
          <p:nvPr>
            <p:ph type="body"/>
          </p:nvPr>
        </p:nvSpPr>
        <p:spPr>
          <a:ln/>
        </p:spPr>
        <p:txBody>
          <a:bodyPr wrap="square" lIns="91440" tIns="45720" rIns="91440" bIns="45720" anchor="t" anchorCtr="0"/>
          <a:p>
            <a:pPr lvl="0" eaLnBrk="1" hangingPunct="1"/>
            <a:endParaRPr lang="vi-VN" altLang="vi-V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vi-VN" sz="1200" dirty="0"/>
            </a:fld>
            <a:endParaRPr lang="en-US" altLang="vi-VN" sz="1200" dirty="0"/>
          </a:p>
        </p:txBody>
      </p:sp>
      <p:sp>
        <p:nvSpPr>
          <p:cNvPr id="108546" name="Rectangle 2"/>
          <p:cNvSpPr>
            <a:spLocks noGrp="1" noRot="1" noChangeAspect="1" noTextEdit="1"/>
          </p:cNvSpPr>
          <p:nvPr>
            <p:ph type="sldImg"/>
          </p:nvPr>
        </p:nvSpPr>
        <p:spPr>
          <a:ln/>
        </p:spPr>
      </p:sp>
      <p:sp>
        <p:nvSpPr>
          <p:cNvPr id="108547" name="Rectangle 3"/>
          <p:cNvSpPr>
            <a:spLocks noGrp="1"/>
          </p:cNvSpPr>
          <p:nvPr>
            <p:ph type="body"/>
          </p:nvPr>
        </p:nvSpPr>
        <p:spPr>
          <a:ln/>
        </p:spPr>
        <p:txBody>
          <a:bodyPr wrap="square" lIns="91440" tIns="45720" rIns="91440" bIns="45720" anchor="t" anchorCtr="0"/>
          <a:p>
            <a:pPr lvl="0" eaLnBrk="1" hangingPunct="1"/>
            <a:endParaRPr lang="vi-VN" altLang="vi-V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Slide Image Placeholder 1"/>
          <p:cNvSpPr>
            <a:spLocks noGrp="1" noRot="1" noChangeAspect="1" noTextEdit="1"/>
          </p:cNvSpPr>
          <p:nvPr>
            <p:ph type="sldImg"/>
          </p:nvPr>
        </p:nvSpPr>
        <p:spPr>
          <a:ln/>
        </p:spPr>
      </p:sp>
      <p:sp>
        <p:nvSpPr>
          <p:cNvPr id="17410" name="Notes Placeholder 2"/>
          <p:cNvSpPr>
            <a:spLocks noGrp="1"/>
          </p:cNvSpPr>
          <p:nvPr>
            <p:ph type="body"/>
          </p:nvPr>
        </p:nvSpPr>
        <p:spPr>
          <a:ln/>
        </p:spPr>
        <p:txBody>
          <a:bodyPr wrap="square" lIns="91440" tIns="45720" rIns="91440" bIns="45720" anchor="t" anchorCtr="0"/>
          <a:p>
            <a:pPr lvl="0"/>
            <a:endParaRPr lang="en-US" altLang="en-US" dirty="0"/>
          </a:p>
        </p:txBody>
      </p:sp>
      <p:sp>
        <p:nvSpPr>
          <p:cNvPr id="17411"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vi-VN" sz="1200" dirty="0"/>
            </a:fld>
            <a:endParaRPr lang="en-US" altLang="vi-VN" sz="12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7" name="Rectangle 2"/>
          <p:cNvSpPr>
            <a:spLocks noRot="1" noTextEdit="1"/>
          </p:cNvSpPr>
          <p:nvPr>
            <p:ph type="sldImg"/>
          </p:nvPr>
        </p:nvSpPr>
        <p:spPr>
          <a:ln/>
        </p:spPr>
      </p:sp>
      <p:sp>
        <p:nvSpPr>
          <p:cNvPr id="111618" name="Rectangle 3"/>
          <p:cNvSpPr>
            <a:spLocks noGrp="1"/>
          </p:cNvSpPr>
          <p:nvPr>
            <p:ph type="body"/>
          </p:nvPr>
        </p:nvSpPr>
        <p:spPr>
          <a:ln/>
        </p:spPr>
        <p:txBody>
          <a:bodyPr wrap="square" lIns="91440" tIns="45720" rIns="91440" bIns="45720" anchor="t" anchorCtr="0"/>
          <a:p>
            <a:pPr lvl="0" eaLnBrk="1" hangingPunct="1"/>
            <a:endParaRPr lang="vi-V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vi-VN" sz="1200" dirty="0"/>
            </a:fld>
            <a:endParaRPr lang="en-US" altLang="vi-VN" sz="1200" dirty="0"/>
          </a:p>
        </p:txBody>
      </p:sp>
      <p:sp>
        <p:nvSpPr>
          <p:cNvPr id="113666" name="Rectangle 2"/>
          <p:cNvSpPr>
            <a:spLocks noGrp="1" noRot="1" noChangeAspect="1" noTextEdit="1"/>
          </p:cNvSpPr>
          <p:nvPr>
            <p:ph type="sldImg"/>
          </p:nvPr>
        </p:nvSpPr>
        <p:spPr>
          <a:ln/>
        </p:spPr>
      </p:sp>
      <p:sp>
        <p:nvSpPr>
          <p:cNvPr id="113667" name="Rectangle 3"/>
          <p:cNvSpPr>
            <a:spLocks noGrp="1"/>
          </p:cNvSpPr>
          <p:nvPr>
            <p:ph type="body"/>
          </p:nvPr>
        </p:nvSpPr>
        <p:spPr>
          <a:ln/>
        </p:spPr>
        <p:txBody>
          <a:bodyPr wrap="square" lIns="91440" tIns="45720" rIns="91440" bIns="45720" anchor="t" anchorCtr="0"/>
          <a:p>
            <a:pPr lvl="0" eaLnBrk="1" hangingPunct="1"/>
            <a:endParaRPr lang="vi-VN" altLang="vi-V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3" name="Slide Image Placeholder 1"/>
          <p:cNvSpPr>
            <a:spLocks noGrp="1" noRot="1" noChangeAspect="1" noTextEdit="1"/>
          </p:cNvSpPr>
          <p:nvPr>
            <p:ph type="sldImg"/>
          </p:nvPr>
        </p:nvSpPr>
        <p:spPr>
          <a:ln/>
        </p:spPr>
      </p:sp>
      <p:sp>
        <p:nvSpPr>
          <p:cNvPr id="115714" name="Notes Placeholder 2"/>
          <p:cNvSpPr>
            <a:spLocks noGrp="1"/>
          </p:cNvSpPr>
          <p:nvPr>
            <p:ph type="body"/>
          </p:nvPr>
        </p:nvSpPr>
        <p:spPr>
          <a:ln/>
        </p:spPr>
        <p:txBody>
          <a:bodyPr wrap="square" lIns="91440" tIns="45720" rIns="91440" bIns="45720" anchor="t" anchorCtr="0"/>
          <a:p>
            <a:pPr lvl="0"/>
            <a:endParaRPr lang="en-US" altLang="en-US" dirty="0"/>
          </a:p>
        </p:txBody>
      </p:sp>
      <p:sp>
        <p:nvSpPr>
          <p:cNvPr id="115715"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vi-VN" sz="1200" dirty="0"/>
            </a:fld>
            <a:endParaRPr lang="en-US" altLang="vi-VN" sz="12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1" name="Rectangle 2"/>
          <p:cNvSpPr>
            <a:spLocks noRot="1" noTextEdit="1"/>
          </p:cNvSpPr>
          <p:nvPr>
            <p:ph type="sldImg"/>
          </p:nvPr>
        </p:nvSpPr>
        <p:spPr>
          <a:ln/>
        </p:spPr>
      </p:sp>
      <p:sp>
        <p:nvSpPr>
          <p:cNvPr id="117762" name="Rectangle 3"/>
          <p:cNvSpPr>
            <a:spLocks noGrp="1"/>
          </p:cNvSpPr>
          <p:nvPr>
            <p:ph type="body"/>
          </p:nvPr>
        </p:nvSpPr>
        <p:spPr>
          <a:ln/>
        </p:spPr>
        <p:txBody>
          <a:bodyPr wrap="square" lIns="91440" tIns="45720" rIns="91440" bIns="45720" anchor="t" anchorCtr="0"/>
          <a:p>
            <a:pPr lvl="0" eaLnBrk="1" hangingPunct="1"/>
            <a:endParaRPr lang="vi-V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0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vi-VN" sz="1200" dirty="0"/>
            </a:fld>
            <a:endParaRPr lang="en-US" altLang="vi-VN" sz="1200" dirty="0"/>
          </a:p>
        </p:txBody>
      </p:sp>
      <p:sp>
        <p:nvSpPr>
          <p:cNvPr id="119810" name="Rectangle 2"/>
          <p:cNvSpPr>
            <a:spLocks noGrp="1" noRot="1" noChangeAspect="1" noTextEdit="1"/>
          </p:cNvSpPr>
          <p:nvPr>
            <p:ph type="sldImg"/>
          </p:nvPr>
        </p:nvSpPr>
        <p:spPr>
          <a:ln/>
        </p:spPr>
      </p:sp>
      <p:sp>
        <p:nvSpPr>
          <p:cNvPr id="119811" name="Rectangle 3"/>
          <p:cNvSpPr>
            <a:spLocks noGrp="1"/>
          </p:cNvSpPr>
          <p:nvPr>
            <p:ph type="body"/>
          </p:nvPr>
        </p:nvSpPr>
        <p:spPr>
          <a:ln/>
        </p:spPr>
        <p:txBody>
          <a:bodyPr wrap="square" lIns="91440" tIns="45720" rIns="91440" bIns="45720" anchor="t" anchorCtr="0"/>
          <a:p>
            <a:pPr lvl="0" eaLnBrk="1" hangingPunct="1"/>
            <a:endParaRPr lang="vi-VN" altLang="vi-V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7" name="Slide Image Placeholder 1"/>
          <p:cNvSpPr>
            <a:spLocks noGrp="1" noRot="1" noChangeAspect="1" noTextEdit="1"/>
          </p:cNvSpPr>
          <p:nvPr>
            <p:ph type="sldImg"/>
          </p:nvPr>
        </p:nvSpPr>
        <p:spPr>
          <a:ln/>
        </p:spPr>
      </p:sp>
      <p:sp>
        <p:nvSpPr>
          <p:cNvPr id="121858" name="Notes Placeholder 2"/>
          <p:cNvSpPr>
            <a:spLocks noGrp="1"/>
          </p:cNvSpPr>
          <p:nvPr>
            <p:ph type="body"/>
          </p:nvPr>
        </p:nvSpPr>
        <p:spPr>
          <a:ln/>
        </p:spPr>
        <p:txBody>
          <a:bodyPr wrap="square" lIns="91440" tIns="45720" rIns="91440" bIns="45720" anchor="t" anchorCtr="0"/>
          <a:p>
            <a:pPr lvl="0"/>
            <a:endParaRPr lang="vi-VN" altLang="vi-VN" dirty="0"/>
          </a:p>
        </p:txBody>
      </p:sp>
      <p:sp>
        <p:nvSpPr>
          <p:cNvPr id="121859"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vi-VN" sz="1200" dirty="0"/>
            </a:fld>
            <a:endParaRPr lang="en-US" altLang="vi-VN" sz="12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5" name="Rectangle 2"/>
          <p:cNvSpPr>
            <a:spLocks noRot="1" noTextEdit="1"/>
          </p:cNvSpPr>
          <p:nvPr>
            <p:ph type="sldImg"/>
          </p:nvPr>
        </p:nvSpPr>
        <p:spPr>
          <a:ln/>
        </p:spPr>
      </p:sp>
      <p:sp>
        <p:nvSpPr>
          <p:cNvPr id="123906" name="Rectangle 3"/>
          <p:cNvSpPr>
            <a:spLocks noGrp="1"/>
          </p:cNvSpPr>
          <p:nvPr>
            <p:ph type="body"/>
          </p:nvPr>
        </p:nvSpPr>
        <p:spPr>
          <a:ln/>
        </p:spPr>
        <p:txBody>
          <a:bodyPr wrap="square" lIns="91440" tIns="45720" rIns="91440" bIns="45720" anchor="t" anchorCtr="0"/>
          <a:p>
            <a:pPr lvl="0" eaLnBrk="1" hangingPunct="1"/>
            <a:endParaRPr lang="vi-V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3" name="Slide Image Placeholder 1"/>
          <p:cNvSpPr>
            <a:spLocks noGrp="1" noRot="1" noChangeAspect="1" noTextEdit="1"/>
          </p:cNvSpPr>
          <p:nvPr>
            <p:ph type="sldImg"/>
          </p:nvPr>
        </p:nvSpPr>
        <p:spPr>
          <a:ln/>
        </p:spPr>
      </p:sp>
      <p:sp>
        <p:nvSpPr>
          <p:cNvPr id="125954" name="Notes Placeholder 2"/>
          <p:cNvSpPr>
            <a:spLocks noGrp="1"/>
          </p:cNvSpPr>
          <p:nvPr>
            <p:ph type="body"/>
          </p:nvPr>
        </p:nvSpPr>
        <p:spPr>
          <a:ln/>
        </p:spPr>
        <p:txBody>
          <a:bodyPr wrap="square" lIns="91440" tIns="45720" rIns="91440" bIns="45720" anchor="t" anchorCtr="0"/>
          <a:p>
            <a:pPr lvl="0"/>
            <a:endParaRPr lang="vi-VN" altLang="vi-VN" dirty="0"/>
          </a:p>
        </p:txBody>
      </p:sp>
      <p:sp>
        <p:nvSpPr>
          <p:cNvPr id="125955"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vi-VN" sz="1200" dirty="0"/>
            </a:fld>
            <a:endParaRPr lang="en-US" altLang="vi-VN" sz="1200"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1" name="Rectangle 2"/>
          <p:cNvSpPr>
            <a:spLocks noGrp="1" noRot="1" noChangeAspect="1" noTextEdit="1"/>
          </p:cNvSpPr>
          <p:nvPr>
            <p:ph type="sldImg"/>
          </p:nvPr>
        </p:nvSpPr>
        <p:spPr>
          <a:ln/>
        </p:spPr>
      </p:sp>
      <p:sp>
        <p:nvSpPr>
          <p:cNvPr id="128002"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4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en-US" sz="1200" dirty="0"/>
            </a:fld>
            <a:endParaRPr lang="en-US" altLang="en-US" sz="1200" dirty="0"/>
          </a:p>
        </p:txBody>
      </p:sp>
      <p:sp>
        <p:nvSpPr>
          <p:cNvPr id="130050" name="Rectangle 2"/>
          <p:cNvSpPr>
            <a:spLocks noGrp="1" noRot="1" noChangeAspect="1" noTextEdit="1"/>
          </p:cNvSpPr>
          <p:nvPr>
            <p:ph type="sldImg"/>
          </p:nvPr>
        </p:nvSpPr>
        <p:spPr>
          <a:ln/>
        </p:spPr>
      </p:sp>
      <p:sp>
        <p:nvSpPr>
          <p:cNvPr id="130051" name="Rectangle 3"/>
          <p:cNvSpPr>
            <a:spLocks noGrp="1"/>
          </p:cNvSpPr>
          <p:nvPr>
            <p:ph type="body"/>
          </p:nvPr>
        </p:nvSpPr>
        <p:spPr>
          <a:ln/>
        </p:spPr>
        <p:txBody>
          <a:bodyPr wrap="square" lIns="91440" tIns="45720" rIns="91440" bIns="45720" anchor="t" anchorCtr="0"/>
          <a:p>
            <a:pPr lvl="0" eaLnBrk="1" hangingPunct="1"/>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Slide Image Placeholder 1"/>
          <p:cNvSpPr>
            <a:spLocks noGrp="1" noRot="1" noChangeAspect="1" noTextEdit="1"/>
          </p:cNvSpPr>
          <p:nvPr>
            <p:ph type="sldImg"/>
          </p:nvPr>
        </p:nvSpPr>
        <p:spPr>
          <a:ln/>
        </p:spPr>
      </p:sp>
      <p:sp>
        <p:nvSpPr>
          <p:cNvPr id="19458" name="Notes Placeholder 2"/>
          <p:cNvSpPr>
            <a:spLocks noGrp="1"/>
          </p:cNvSpPr>
          <p:nvPr>
            <p:ph type="body"/>
          </p:nvPr>
        </p:nvSpPr>
        <p:spPr>
          <a:ln/>
        </p:spPr>
        <p:txBody>
          <a:bodyPr wrap="square" lIns="91440" tIns="45720" rIns="91440" bIns="45720" anchor="t" anchorCtr="0"/>
          <a:p>
            <a:pPr lvl="0"/>
            <a:endParaRPr lang="en-US" altLang="en-US" dirty="0"/>
          </a:p>
        </p:txBody>
      </p:sp>
      <p:sp>
        <p:nvSpPr>
          <p:cNvPr id="19459"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vi-VN" sz="1200" dirty="0"/>
            </a:fld>
            <a:endParaRPr lang="en-US" altLang="vi-VN"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Rectangle 2"/>
          <p:cNvSpPr>
            <a:spLocks noGrp="1" noRot="1" noChangeAspect="1" noTextEdit="1"/>
          </p:cNvSpPr>
          <p:nvPr>
            <p:ph type="sldImg"/>
          </p:nvPr>
        </p:nvSpPr>
        <p:spPr>
          <a:ln/>
        </p:spPr>
      </p:sp>
      <p:sp>
        <p:nvSpPr>
          <p:cNvPr id="22530"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Slide Image Placeholder 1"/>
          <p:cNvSpPr>
            <a:spLocks noGrp="1" noRot="1" noChangeAspect="1" noTextEdit="1"/>
          </p:cNvSpPr>
          <p:nvPr>
            <p:ph type="sldImg"/>
          </p:nvPr>
        </p:nvSpPr>
        <p:spPr>
          <a:ln/>
        </p:spPr>
      </p:sp>
      <p:sp>
        <p:nvSpPr>
          <p:cNvPr id="26626" name="Notes Placeholder 2"/>
          <p:cNvSpPr>
            <a:spLocks noGrp="1"/>
          </p:cNvSpPr>
          <p:nvPr>
            <p:ph type="body"/>
          </p:nvPr>
        </p:nvSpPr>
        <p:spPr>
          <a:ln/>
        </p:spPr>
        <p:txBody>
          <a:bodyPr wrap="square" lIns="91440" tIns="45720" rIns="91440" bIns="45720" anchor="t" anchorCtr="0"/>
          <a:p>
            <a:pPr lvl="0"/>
            <a:endParaRPr lang="vi-VN" altLang="vi-VN" dirty="0"/>
          </a:p>
        </p:txBody>
      </p:sp>
      <p:sp>
        <p:nvSpPr>
          <p:cNvPr id="26627"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vi-VN" sz="1200" dirty="0"/>
            </a:fld>
            <a:endParaRPr lang="en-US" altLang="vi-VN"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Rectangle 2"/>
          <p:cNvSpPr>
            <a:spLocks noGrp="1" noRot="1" noChangeAspect="1" noTextEdit="1"/>
          </p:cNvSpPr>
          <p:nvPr>
            <p:ph type="sldImg"/>
          </p:nvPr>
        </p:nvSpPr>
        <p:spPr>
          <a:ln/>
        </p:spPr>
      </p:sp>
      <p:sp>
        <p:nvSpPr>
          <p:cNvPr id="36866"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Rectangle 2"/>
          <p:cNvSpPr>
            <a:spLocks noGrp="1" noRot="1" noChangeAspect="1" noTextEdit="1"/>
          </p:cNvSpPr>
          <p:nvPr>
            <p:ph type="sldImg"/>
          </p:nvPr>
        </p:nvSpPr>
        <p:spPr>
          <a:ln/>
        </p:spPr>
      </p:sp>
      <p:sp>
        <p:nvSpPr>
          <p:cNvPr id="38914"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a:t>Click to edit Master title style</a:t>
            </a:r>
            <a:endParaRPr lang="en-US" strike="noStrike" noProof="1"/>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en-US" strike="noStrike" noProof="1"/>
              <a:t>Click to edit Master subtitle style</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95ED176-DC36-411E-BA9A-0B757244D92F}" type="slidenum">
              <a:rPr kumimoji="0" lang="en-US" altLang="vi-VN"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fld>
            <a:endParaRPr kumimoji="0" lang="en-US" altLang="vi-VN"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95ED176-DC36-411E-BA9A-0B757244D92F}" type="slidenum">
              <a:rPr kumimoji="0" lang="en-US" altLang="vi-VN"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fld>
            <a:endParaRPr kumimoji="0" lang="en-US" altLang="vi-VN"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95ED176-DC36-411E-BA9A-0B757244D92F}" type="slidenum">
              <a:rPr kumimoji="0" lang="en-US" altLang="vi-VN"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fld>
            <a:endParaRPr kumimoji="0" lang="en-US" altLang="vi-VN"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95ED176-DC36-411E-BA9A-0B757244D92F}" type="slidenum">
              <a:rPr kumimoji="0" lang="en-US" altLang="vi-VN"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fld>
            <a:endParaRPr kumimoji="0" lang="en-US" altLang="vi-VN"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matchingName="Title and body">
  <p:cSld name="Title and body">
    <p:bg>
      <p:bgPr>
        <a:blipFill rotWithShape="0">
          <a:blip r:embed="rId2"/>
          <a:stretch>
            <a:fillRect/>
          </a:stretch>
        </a:blip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712350" y="1803867"/>
            <a:ext cx="4498200" cy="2017200"/>
          </a:xfrm>
          <a:prstGeom prst="rect">
            <a:avLst/>
          </a:prstGeom>
        </p:spPr>
        <p:txBody>
          <a:bodyPr spcFirstLastPara="1" lIns="91425" tIns="91425" rIns="91425" bIns="91425">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pPr fontAlgn="base"/>
          </a:p>
        </p:txBody>
      </p:sp>
      <p:sp>
        <p:nvSpPr>
          <p:cNvPr id="20" name="Google Shape;20;p4"/>
          <p:cNvSpPr txBox="1">
            <a:spLocks noGrp="1"/>
          </p:cNvSpPr>
          <p:nvPr>
            <p:ph type="title"/>
          </p:nvPr>
        </p:nvSpPr>
        <p:spPr>
          <a:xfrm>
            <a:off x="712350" y="713884"/>
            <a:ext cx="7719300" cy="643200"/>
          </a:xfrm>
          <a:prstGeom prst="rect">
            <a:avLst/>
          </a:prstGeom>
        </p:spPr>
        <p:txBody>
          <a:bodyPr spcFirstLastPara="1" lIns="91425" tIns="91425" rIns="91425" bIns="91425">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pPr fontAlgn="base"/>
          </a:p>
        </p:txBody>
      </p:sp>
      <p:sp>
        <p:nvSpPr>
          <p:cNvPr id="2" name="Date Placeholder 1"/>
          <p:cNvSpPr>
            <a:spLocks noGrp="1"/>
          </p:cNvSpPr>
          <p:nvPr>
            <p:ph type="dt" sz="half" idx="10"/>
          </p:nvPr>
        </p:nvSpPr>
        <p:spPr>
          <a:xfrm>
            <a:off x="457200" y="6356350"/>
            <a:ext cx="2133600" cy="365125"/>
          </a:xfrm>
          <a:prstGeom prst="rect">
            <a:avLst/>
          </a:prstGeom>
        </p:spPr>
        <p:txBody>
          <a:bodyPr vert="horz" lIns="91440" tIns="45720" rIns="91440" bIns="45720" rtlCol="0"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vert="horz" lIns="91440" tIns="45720" rIns="91440" bIns="45720" rtlCol="0"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ctr" anchorCtr="0" compatLnSpc="1"/>
          <a:p>
            <a:pPr marL="0" marR="0" lvl="0" indent="0" algn="r" defTabSz="914400" rtl="0" eaLnBrk="1" fontAlgn="base" latinLnBrk="0" hangingPunct="1">
              <a:lnSpc>
                <a:spcPct val="100000"/>
              </a:lnSpc>
              <a:spcBef>
                <a:spcPct val="0"/>
              </a:spcBef>
              <a:spcAft>
                <a:spcPct val="0"/>
              </a:spcAft>
              <a:buClrTx/>
              <a:buSzTx/>
              <a:buFontTx/>
              <a:buNone/>
              <a:defRPr/>
            </a:pPr>
            <a:fld id="{695ED176-DC36-411E-BA9A-0B757244D92F}" type="slidenum">
              <a:rPr kumimoji="0" lang="en-US" altLang="vi-VN"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fld>
            <a:endParaRPr kumimoji="0" lang="en-US" altLang="vi-VN"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95ED176-DC36-411E-BA9A-0B757244D92F}" type="slidenum">
              <a:rPr kumimoji="0" lang="en-US" altLang="vi-VN"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fld>
            <a:endParaRPr kumimoji="0" lang="en-US" altLang="vi-VN"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a:t>Click to edit Master title style</a:t>
            </a:r>
            <a:endParaRPr lang="en-US" strike="noStrike"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base"/>
            <a:r>
              <a:rPr lang="en-US" strike="noStrike" noProof="1"/>
              <a:t>Click to edit Master text styles</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95ED176-DC36-411E-BA9A-0B757244D92F}" type="slidenum">
              <a:rPr kumimoji="0" lang="en-US" altLang="vi-VN"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fld>
            <a:endParaRPr kumimoji="0" lang="en-US" altLang="vi-VN"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endParaRPr lang="en-US" strike="noStrike"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95ED176-DC36-411E-BA9A-0B757244D92F}" type="slidenum">
              <a:rPr kumimoji="0" lang="en-US" altLang="vi-VN"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fld>
            <a:endParaRPr kumimoji="0" lang="en-US" altLang="vi-VN"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a:t>Click to edit Master title style</a:t>
            </a:r>
            <a:endParaRPr lang="en-US" strike="noStrike"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endParaRPr lang="en-US" strike="noStrike" noProof="1"/>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endParaRPr lang="en-US" strike="noStrike" noProof="1"/>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95ED176-DC36-411E-BA9A-0B757244D92F}" type="slidenum">
              <a:rPr kumimoji="0" lang="en-US" altLang="vi-VN"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fld>
            <a:endParaRPr kumimoji="0" lang="en-US" altLang="vi-VN"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endParaRPr lang="en-US" strike="noStrike" noProof="1"/>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95ED176-DC36-411E-BA9A-0B757244D92F}" type="slidenum">
              <a:rPr kumimoji="0" lang="en-US" altLang="vi-VN"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fld>
            <a:endParaRPr kumimoji="0" lang="en-US" altLang="vi-VN"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95ED176-DC36-411E-BA9A-0B757244D92F}" type="slidenum">
              <a:rPr kumimoji="0" lang="en-US" altLang="vi-VN"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fld>
            <a:endParaRPr kumimoji="0" lang="en-US" altLang="vi-VN"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a:t>Click to edit Master title style</a:t>
            </a:r>
            <a:endParaRPr lang="en-US" strike="noStrike"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endParaRPr lang="en-US" strike="noStrike" noProof="1"/>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95ED176-DC36-411E-BA9A-0B757244D92F}" type="slidenum">
              <a:rPr kumimoji="0" lang="en-US" altLang="vi-VN"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fld>
            <a:endParaRPr kumimoji="0" lang="en-US" altLang="vi-VN"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a:t>Click to edit Master title style</a:t>
            </a:r>
            <a:endParaRPr lang="en-US" strike="noStrike" noProof="1"/>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endParaRPr lang="en-US" strike="noStrike" noProof="1"/>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95ED176-DC36-411E-BA9A-0B757244D92F}" type="slidenum">
              <a:rPr kumimoji="0" lang="en-US" altLang="vi-VN"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fld>
            <a:endParaRPr kumimoji="0" lang="en-US" altLang="vi-VN"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Title Placeholder 1"/>
          <p:cNvSpPr>
            <a:spLocks noGrp="1"/>
          </p:cNvSpPr>
          <p:nvPr>
            <p:ph type="title"/>
          </p:nvPr>
        </p:nvSpPr>
        <p:spPr>
          <a:xfrm>
            <a:off x="457200" y="274638"/>
            <a:ext cx="8229600" cy="1143000"/>
          </a:xfrm>
          <a:prstGeom prst="rect">
            <a:avLst/>
          </a:prstGeom>
          <a:noFill/>
          <a:ln w="9525">
            <a:noFill/>
          </a:ln>
        </p:spPr>
        <p:txBody>
          <a:bodyPr anchor="ctr" anchorCtr="0"/>
          <a:p>
            <a:pPr lvl="0"/>
            <a:r>
              <a:rPr lang="en-US" altLang="vi-VN" dirty="0"/>
              <a:t>Click to edit Master title style</a:t>
            </a:r>
            <a:endParaRPr lang="en-US" altLang="vi-VN" dirty="0"/>
          </a:p>
        </p:txBody>
      </p:sp>
      <p:sp>
        <p:nvSpPr>
          <p:cNvPr id="1027" name="Text Placeholder 2"/>
          <p:cNvSpPr>
            <a:spLocks noGrp="1"/>
          </p:cNvSpPr>
          <p:nvPr>
            <p:ph type="body"/>
          </p:nvPr>
        </p:nvSpPr>
        <p:spPr>
          <a:xfrm>
            <a:off x="457200" y="1600200"/>
            <a:ext cx="8229600" cy="4525963"/>
          </a:xfrm>
          <a:prstGeom prst="rect">
            <a:avLst/>
          </a:prstGeom>
          <a:noFill/>
          <a:ln w="9525">
            <a:noFill/>
          </a:ln>
        </p:spPr>
        <p:txBody>
          <a:bodyPr anchor="t" anchorCtr="0"/>
          <a:p>
            <a:pPr lvl="0"/>
            <a:r>
              <a:rPr lang="en-US" altLang="vi-VN" dirty="0"/>
              <a:t>Click to edit Master text styles</a:t>
            </a:r>
            <a:endParaRPr lang="en-US" altLang="vi-VN" dirty="0"/>
          </a:p>
          <a:p>
            <a:pPr lvl="1"/>
            <a:r>
              <a:rPr lang="en-US" altLang="vi-VN" dirty="0"/>
              <a:t>Second level</a:t>
            </a:r>
            <a:endParaRPr lang="en-US" altLang="vi-VN" dirty="0"/>
          </a:p>
          <a:p>
            <a:pPr lvl="2"/>
            <a:r>
              <a:rPr lang="en-US" altLang="vi-VN" dirty="0"/>
              <a:t>Third level</a:t>
            </a:r>
            <a:endParaRPr lang="en-US" altLang="vi-VN" dirty="0"/>
          </a:p>
          <a:p>
            <a:pPr lvl="3"/>
            <a:r>
              <a:rPr lang="en-US" altLang="vi-VN" dirty="0"/>
              <a:t>Fourth level</a:t>
            </a:r>
            <a:endParaRPr lang="en-US" altLang="vi-VN" dirty="0"/>
          </a:p>
          <a:p>
            <a:pPr lvl="4"/>
            <a:r>
              <a:rPr lang="en-US" altLang="vi-VN" dirty="0"/>
              <a:t>Fifth level</a:t>
            </a:r>
            <a:endParaRPr lang="en-US" altLang="vi-VN"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anose="020B0604020202020204" pitchFamily="34" charset="0"/>
                <a:cs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anose="020B0604020202020204" pitchFamily="34" charset="0"/>
                <a:cs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95ED176-DC36-411E-BA9A-0B757244D92F}" type="slidenum">
              <a:rPr kumimoji="0" lang="en-US" altLang="vi-VN"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fld>
            <a:endParaRPr kumimoji="0" lang="en-US" altLang="vi-VN"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jpeg"/><Relationship Id="rId1"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jpeg"/><Relationship Id="rId1" Type="http://schemas.openxmlformats.org/officeDocument/2006/relationships/image" Target="../media/image21.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24.jpeg"/><Relationship Id="rId1"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jpeg"/><Relationship Id="rId1"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jpeg"/><Relationship Id="rId1"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jpeg"/><Relationship Id="rId1"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png"/><Relationship Id="rId1"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jpeg"/><Relationship Id="rId1" Type="http://schemas.openxmlformats.org/officeDocument/2006/relationships/image" Target="../media/image35.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jpeg"/><Relationship Id="rId1" Type="http://schemas.openxmlformats.org/officeDocument/2006/relationships/image" Target="../media/image37.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jpe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43.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jpeg"/><Relationship Id="rId1" Type="http://schemas.openxmlformats.org/officeDocument/2006/relationships/image" Target="../media/image44.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47.jpeg"/><Relationship Id="rId1" Type="http://schemas.openxmlformats.org/officeDocument/2006/relationships/image" Target="../media/image46.GIF"/></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image" Target="../media/image48.jpeg"/></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6.jpeg"/><Relationship Id="rId2" Type="http://schemas.openxmlformats.org/officeDocument/2006/relationships/hyperlink" Target="http://images.google.com.vn/imgres?imgurl=http://www.bacninh.gov.vn/Uploaded/phuong/C.jpg&amp;imgrefurl=http://www.bacninh.gov.vn/Story/XaHoiPhatTrien/HoatDongCongDong/2006/5/3173.html&amp;h=200&amp;w=150&amp;sz=7&amp;hl=vi&amp;start=2&amp;usg=__VBx_OCPDeXSe8eYAcmHVJ2biBU4=&amp;tbnid=z_GmKU8kU9p0JM:&amp;tbnh=104&amp;tbnw=78&amp;prev=/images%3Fq%3DC.MAC%26gbv%3D2%26hl%3Dvi%26sa%3DG" TargetMode="Externa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2.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50.jpeg"/><Relationship Id="rId1" Type="http://schemas.openxmlformats.org/officeDocument/2006/relationships/image" Target="../media/image49.jpe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31.jpeg"/><Relationship Id="rId1" Type="http://schemas.openxmlformats.org/officeDocument/2006/relationships/image" Target="../media/image51.jpeg"/></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2.xml"/><Relationship Id="rId6" Type="http://schemas.openxmlformats.org/officeDocument/2006/relationships/image" Target="../media/image52.png"/><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2.xml"/><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2.xml"/><Relationship Id="rId5" Type="http://schemas.microsoft.com/office/2007/relationships/diagramDrawing" Target="../diagrams/drawing10.xml"/><Relationship Id="rId4" Type="http://schemas.openxmlformats.org/officeDocument/2006/relationships/diagramColors" Target="../diagrams/colors10.xml"/><Relationship Id="rId3" Type="http://schemas.openxmlformats.org/officeDocument/2006/relationships/diagramQuickStyle" Target="../diagrams/quickStyle10.xml"/><Relationship Id="rId2" Type="http://schemas.openxmlformats.org/officeDocument/2006/relationships/diagramLayout" Target="../diagrams/layout10.xml"/><Relationship Id="rId1" Type="http://schemas.openxmlformats.org/officeDocument/2006/relationships/diagramData" Target="../diagrams/data10.xml"/></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2.xml"/><Relationship Id="rId5" Type="http://schemas.microsoft.com/office/2007/relationships/diagramDrawing" Target="../diagrams/drawing11.xml"/><Relationship Id="rId4" Type="http://schemas.openxmlformats.org/officeDocument/2006/relationships/diagramColors" Target="../diagrams/colors11.xml"/><Relationship Id="rId3" Type="http://schemas.openxmlformats.org/officeDocument/2006/relationships/diagramQuickStyle" Target="../diagrams/quickStyle11.xml"/><Relationship Id="rId2" Type="http://schemas.openxmlformats.org/officeDocument/2006/relationships/diagramLayout" Target="../diagrams/layout11.xml"/><Relationship Id="rId1" Type="http://schemas.openxmlformats.org/officeDocument/2006/relationships/diagramData" Target="../diagrams/data1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54.jpeg"/><Relationship Id="rId1" Type="http://schemas.openxmlformats.org/officeDocument/2006/relationships/image" Target="../media/image53.jpeg"/></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2.xml"/><Relationship Id="rId5" Type="http://schemas.microsoft.com/office/2007/relationships/diagramDrawing" Target="../diagrams/drawing12.xml"/><Relationship Id="rId4" Type="http://schemas.openxmlformats.org/officeDocument/2006/relationships/diagramColors" Target="../diagrams/colors12.xml"/><Relationship Id="rId3" Type="http://schemas.openxmlformats.org/officeDocument/2006/relationships/diagramQuickStyle" Target="../diagrams/quickStyle12.xml"/><Relationship Id="rId2" Type="http://schemas.openxmlformats.org/officeDocument/2006/relationships/diagramLayout" Target="../diagrams/layout12.xml"/><Relationship Id="rId1" Type="http://schemas.openxmlformats.org/officeDocument/2006/relationships/diagramData" Target="../diagrams/data12.xml"/></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3.xml"/><Relationship Id="rId4" Type="http://schemas.openxmlformats.org/officeDocument/2006/relationships/diagramColors" Target="../diagrams/colors13.xml"/><Relationship Id="rId3" Type="http://schemas.openxmlformats.org/officeDocument/2006/relationships/diagramQuickStyle" Target="../diagrams/quickStyle13.xml"/><Relationship Id="rId2" Type="http://schemas.openxmlformats.org/officeDocument/2006/relationships/diagramLayout" Target="../diagrams/layout13.xml"/><Relationship Id="rId1" Type="http://schemas.openxmlformats.org/officeDocument/2006/relationships/diagramData" Target="../diagrams/data13.xml"/></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4.xml"/><Relationship Id="rId4" Type="http://schemas.openxmlformats.org/officeDocument/2006/relationships/diagramColors" Target="../diagrams/colors14.xml"/><Relationship Id="rId3" Type="http://schemas.openxmlformats.org/officeDocument/2006/relationships/diagramQuickStyle" Target="../diagrams/quickStyle14.xml"/><Relationship Id="rId2" Type="http://schemas.openxmlformats.org/officeDocument/2006/relationships/diagramLayout" Target="../diagrams/layout14.xml"/><Relationship Id="rId1" Type="http://schemas.openxmlformats.org/officeDocument/2006/relationships/diagramData" Target="../diagrams/data14.xml"/></Relationships>
</file>

<file path=ppt/slides/_rels/slide44.xml.rels><?xml version="1.0" encoding="UTF-8" standalone="yes"?>
<Relationships xmlns="http://schemas.openxmlformats.org/package/2006/relationships"><Relationship Id="rId9" Type="http://schemas.openxmlformats.org/officeDocument/2006/relationships/notesSlide" Target="../notesSlides/notesSlide26.xml"/><Relationship Id="rId8" Type="http://schemas.openxmlformats.org/officeDocument/2006/relationships/slideLayout" Target="../slideLayouts/slideLayout2.xml"/><Relationship Id="rId7" Type="http://schemas.microsoft.com/office/2007/relationships/diagramDrawing" Target="../diagrams/drawing15.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 Id="rId3" Type="http://schemas.openxmlformats.org/officeDocument/2006/relationships/diagramData" Target="../diagrams/data15.xml"/><Relationship Id="rId2" Type="http://schemas.openxmlformats.org/officeDocument/2006/relationships/image" Target="../media/image52.png"/><Relationship Id="rId1" Type="http://schemas.openxmlformats.org/officeDocument/2006/relationships/image" Target="../media/image55.jpe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2.xml"/><Relationship Id="rId5" Type="http://schemas.microsoft.com/office/2007/relationships/diagramDrawing" Target="../diagrams/drawing16.xml"/><Relationship Id="rId4" Type="http://schemas.openxmlformats.org/officeDocument/2006/relationships/diagramColors" Target="../diagrams/colors16.xml"/><Relationship Id="rId3" Type="http://schemas.openxmlformats.org/officeDocument/2006/relationships/diagramQuickStyle" Target="../diagrams/quickStyle16.xml"/><Relationship Id="rId2" Type="http://schemas.openxmlformats.org/officeDocument/2006/relationships/diagramLayout" Target="../diagrams/layout16.xml"/><Relationship Id="rId1" Type="http://schemas.openxmlformats.org/officeDocument/2006/relationships/diagramData" Target="../diagrams/data1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56.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56.jpeg"/></Relationships>
</file>

<file path=ppt/slides/_rels/slide4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7.xml"/><Relationship Id="rId4" Type="http://schemas.openxmlformats.org/officeDocument/2006/relationships/diagramColors" Target="../diagrams/colors17.xml"/><Relationship Id="rId3" Type="http://schemas.openxmlformats.org/officeDocument/2006/relationships/diagramQuickStyle" Target="../diagrams/quickStyle17.xml"/><Relationship Id="rId2" Type="http://schemas.openxmlformats.org/officeDocument/2006/relationships/diagramLayout" Target="../diagrams/layout17.xml"/><Relationship Id="rId1" Type="http://schemas.openxmlformats.org/officeDocument/2006/relationships/diagramData" Target="../diagrams/data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57.jpeg"/></Relationships>
</file>

<file path=ppt/slides/_rels/slide52.xml.rels><?xml version="1.0" encoding="UTF-8" standalone="yes"?>
<Relationships xmlns="http://schemas.openxmlformats.org/package/2006/relationships"><Relationship Id="rId8" Type="http://schemas.openxmlformats.org/officeDocument/2006/relationships/notesSlide" Target="../notesSlides/notesSlide33.xml"/><Relationship Id="rId7"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image" Target="../media/image58.jpe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image" Target="../media/image59.png"/></Relationships>
</file>

<file path=ppt/slides/_rels/slide5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9.xml"/><Relationship Id="rId4" Type="http://schemas.openxmlformats.org/officeDocument/2006/relationships/diagramColors" Target="../diagrams/colors19.xml"/><Relationship Id="rId3" Type="http://schemas.openxmlformats.org/officeDocument/2006/relationships/diagramQuickStyle" Target="../diagrams/quickStyle19.xml"/><Relationship Id="rId2" Type="http://schemas.openxmlformats.org/officeDocument/2006/relationships/diagramLayout" Target="../diagrams/layout19.xml"/><Relationship Id="rId1" Type="http://schemas.openxmlformats.org/officeDocument/2006/relationships/diagramData" Target="../diagrams/data19.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62.jpe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64.GIF"/><Relationship Id="rId1" Type="http://schemas.openxmlformats.org/officeDocument/2006/relationships/image" Target="../media/image63.png"/></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2.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2.xml"/><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emf"/><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69.wmf"/><Relationship Id="rId1" Type="http://schemas.openxmlformats.org/officeDocument/2006/relationships/image" Target="../media/image68.jpeg"/></Relationships>
</file>

<file path=ppt/slides/_rels/slide6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0.jpeg"/><Relationship Id="rId5" Type="http://schemas.microsoft.com/office/2007/relationships/diagramDrawing" Target="../diagrams/drawing20.xml"/><Relationship Id="rId4" Type="http://schemas.openxmlformats.org/officeDocument/2006/relationships/diagramColors" Target="../diagrams/colors20.xml"/><Relationship Id="rId3" Type="http://schemas.openxmlformats.org/officeDocument/2006/relationships/diagramQuickStyle" Target="../diagrams/quickStyle20.xml"/><Relationship Id="rId2" Type="http://schemas.openxmlformats.org/officeDocument/2006/relationships/diagramLayout" Target="../diagrams/layout20.xml"/><Relationship Id="rId1" Type="http://schemas.openxmlformats.org/officeDocument/2006/relationships/diagramData" Target="../diagrams/data20.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xml"/><Relationship Id="rId1" Type="http://schemas.openxmlformats.org/officeDocument/2006/relationships/image" Target="../media/image71.GI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72.jpeg"/></Relationships>
</file>

<file path=ppt/slides/_rels/slide64.xml.rels><?xml version="1.0" encoding="UTF-8" standalone="yes"?>
<Relationships xmlns="http://schemas.openxmlformats.org/package/2006/relationships"><Relationship Id="rId7" Type="http://schemas.openxmlformats.org/officeDocument/2006/relationships/notesSlide" Target="../notesSlides/notesSlide42.xml"/><Relationship Id="rId6" Type="http://schemas.openxmlformats.org/officeDocument/2006/relationships/slideLayout" Target="../slideLayouts/slideLayout2.xml"/><Relationship Id="rId5" Type="http://schemas.microsoft.com/office/2007/relationships/diagramDrawing" Target="../diagrams/drawing21.xml"/><Relationship Id="rId4" Type="http://schemas.openxmlformats.org/officeDocument/2006/relationships/diagramColors" Target="../diagrams/colors21.xml"/><Relationship Id="rId3" Type="http://schemas.openxmlformats.org/officeDocument/2006/relationships/diagramQuickStyle" Target="../diagrams/quickStyle21.xml"/><Relationship Id="rId2" Type="http://schemas.openxmlformats.org/officeDocument/2006/relationships/diagramLayout" Target="../diagrams/layout21.xml"/><Relationship Id="rId1" Type="http://schemas.openxmlformats.org/officeDocument/2006/relationships/diagramData" Target="../diagrams/data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73.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74.jpe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7.xml"/><Relationship Id="rId2" Type="http://schemas.openxmlformats.org/officeDocument/2006/relationships/image" Target="../media/image76.jpeg"/><Relationship Id="rId1" Type="http://schemas.openxmlformats.org/officeDocument/2006/relationships/image" Target="../media/image75.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70.xml.rels><?xml version="1.0" encoding="UTF-8" standalone="yes"?>
<Relationships xmlns="http://schemas.openxmlformats.org/package/2006/relationships"><Relationship Id="rId7" Type="http://schemas.openxmlformats.org/officeDocument/2006/relationships/notesSlide" Target="../notesSlides/notesSlide48.xml"/><Relationship Id="rId6" Type="http://schemas.openxmlformats.org/officeDocument/2006/relationships/slideLayout" Target="../slideLayouts/slideLayout2.xml"/><Relationship Id="rId5" Type="http://schemas.microsoft.com/office/2007/relationships/diagramDrawing" Target="../diagrams/drawing22.xml"/><Relationship Id="rId4" Type="http://schemas.openxmlformats.org/officeDocument/2006/relationships/diagramColors" Target="../diagrams/colors22.xml"/><Relationship Id="rId3" Type="http://schemas.openxmlformats.org/officeDocument/2006/relationships/diagramQuickStyle" Target="../diagrams/quickStyle22.xml"/><Relationship Id="rId2" Type="http://schemas.openxmlformats.org/officeDocument/2006/relationships/diagramLayout" Target="../diagrams/layout22.xml"/><Relationship Id="rId1" Type="http://schemas.openxmlformats.org/officeDocument/2006/relationships/diagramData" Target="../diagrams/data2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64.GI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Shape 351"/>
          <p:cNvSpPr/>
          <p:nvPr/>
        </p:nvSpPr>
        <p:spPr>
          <a:xfrm>
            <a:off x="762000" y="990600"/>
            <a:ext cx="7620000" cy="55626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143434" h="111665">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lnTo>
                  <a:pt x="137528"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lnTo>
                  <a:pt x="3530"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lnTo>
                  <a:pt x="55324"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lnTo>
                  <a:pt x="47450" y="111054"/>
                </a:lnTo>
                <a:close/>
              </a:path>
            </a:pathLst>
          </a:custGeom>
          <a:solidFill>
            <a:srgbClr val="134F5C"/>
          </a:solidFill>
          <a:ln w="9525" cap="flat" cmpd="sng">
            <a:solidFill>
              <a:srgbClr val="79C6CC"/>
            </a:solidFill>
            <a:prstDash val="solid"/>
            <a:round/>
            <a:headEnd type="none" w="med" len="med"/>
            <a:tailEnd type="none" w="med" len="med"/>
          </a:ln>
        </p:spPr>
        <p:txBody>
          <a:bodyPr/>
          <a:p>
            <a:endParaRPr lang="en-US"/>
          </a:p>
        </p:txBody>
      </p:sp>
      <p:sp>
        <p:nvSpPr>
          <p:cNvPr id="8194" name="Shape 352"/>
          <p:cNvSpPr/>
          <p:nvPr/>
        </p:nvSpPr>
        <p:spPr>
          <a:xfrm>
            <a:off x="1371600" y="1752600"/>
            <a:ext cx="6400800" cy="3048000"/>
          </a:xfrm>
          <a:prstGeom prst="rect">
            <a:avLst/>
          </a:prstGeom>
          <a:noFill/>
          <a:ln w="9525">
            <a:noFill/>
          </a:ln>
        </p:spPr>
        <p:txBody>
          <a:bodyPr lIns="91425" tIns="91425" rIns="91425" bIns="91425" anchor="ctr" anchorCtr="0"/>
          <a:p>
            <a:pPr algn="just" eaLnBrk="0" hangingPunct="0">
              <a:buFontTx/>
            </a:pPr>
            <a:r>
              <a:rPr lang="vi-VN" altLang="x-none" sz="3500" dirty="0">
                <a:latin typeface="Arial" panose="020B0604020202020204" pitchFamily="34" charset="0"/>
              </a:rPr>
              <a:t>Luật lao động là ngành luật trong hệ thống pháp luật Việt Nam, điều chỉnh các quan hệ lao động giữa người sử dụng lao động với người lao động và các </a:t>
            </a:r>
            <a:r>
              <a:rPr lang="vi-VN" altLang="x-none" sz="3500" dirty="0">
                <a:solidFill>
                  <a:srgbClr val="FF0000"/>
                </a:solidFill>
                <a:latin typeface="Arial" panose="020B0604020202020204" pitchFamily="34" charset="0"/>
              </a:rPr>
              <a:t>quan hệ xã hội liên quan trực tiếp đến quan hệ lao động</a:t>
            </a:r>
            <a:endParaRPr lang="vi-VN" altLang="x-none" sz="3500" dirty="0">
              <a:solidFill>
                <a:srgbClr val="FF0000"/>
              </a:solidFill>
              <a:latin typeface="Arial" panose="020B0604020202020204" pitchFamily="34" charset="0"/>
              <a:ea typeface="Arial" panose="020B0604020202020204" pitchFamily="34" charset="0"/>
              <a:sym typeface="Droid Serif"/>
            </a:endParaRPr>
          </a:p>
        </p:txBody>
      </p:sp>
      <p:sp>
        <p:nvSpPr>
          <p:cNvPr id="4" name="Text Box 4"/>
          <p:cNvSpPr txBox="1">
            <a:spLocks noChangeArrowheads="1"/>
          </p:cNvSpPr>
          <p:nvPr/>
        </p:nvSpPr>
        <p:spPr bwMode="auto">
          <a:xfrm>
            <a:off x="3505200" y="147638"/>
            <a:ext cx="3581400" cy="461963"/>
          </a:xfrm>
          <a:prstGeom prst="rect">
            <a:avLst/>
          </a:prstGeom>
          <a:noFill/>
          <a:ln>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pPr>
            <a:r>
              <a:rPr kumimoji="0" sz="2400" b="1" i="1" u="none" strike="noStrike" kern="1200" cap="none" spc="0" normalizeH="0" baseline="0" noProof="1" dirty="0">
                <a:solidFill>
                  <a:srgbClr val="FF0066"/>
                </a:solidFill>
                <a:effectLst>
                  <a:outerShdw blurRad="38100" dist="38100" dir="2700000">
                    <a:srgbClr val="C0C0C0"/>
                  </a:outerShdw>
                </a:effectLst>
                <a:latin typeface="Arial" panose="020B0604020202020204" pitchFamily="34" charset="0"/>
                <a:ea typeface="+mn-ea"/>
                <a:cs typeface="Arial" panose="020B0604020202020204" pitchFamily="34" charset="0"/>
              </a:rPr>
              <a:t>1. Khái niệm</a:t>
            </a:r>
            <a:endParaRPr kumimoji="0" sz="2400" b="1" i="1" u="none" strike="noStrike" kern="1200" cap="none" spc="0" normalizeH="0" baseline="0" noProof="1" dirty="0">
              <a:solidFill>
                <a:srgbClr val="FF0066"/>
              </a:solidFill>
              <a:latin typeface="Times New Roman" panose="02020603050405020304" pitchFamily="18" charset="0"/>
              <a:ea typeface="Arial" panose="020B0604020202020204" pitchFamily="34" charset="0"/>
              <a:cs typeface="+mn-cs"/>
            </a:endParaRP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3553" name="Group 1"/>
          <p:cNvGrpSpPr/>
          <p:nvPr/>
        </p:nvGrpSpPr>
        <p:grpSpPr>
          <a:xfrm>
            <a:off x="109538" y="1762125"/>
            <a:ext cx="8437562" cy="4486275"/>
            <a:chOff x="344783" y="1762780"/>
            <a:chExt cx="8212477" cy="4485620"/>
          </a:xfrm>
        </p:grpSpPr>
        <p:sp>
          <p:nvSpPr>
            <p:cNvPr id="23554" name="Text Box 4"/>
            <p:cNvSpPr txBox="1"/>
            <p:nvPr/>
          </p:nvSpPr>
          <p:spPr>
            <a:xfrm>
              <a:off x="344783" y="1762780"/>
              <a:ext cx="4711297" cy="476984"/>
            </a:xfrm>
            <a:prstGeom prst="rect">
              <a:avLst/>
            </a:prstGeom>
            <a:noFill/>
            <a:ln w="9525">
              <a:noFill/>
            </a:ln>
          </p:spPr>
          <p:txBody>
            <a:bodyPr anchor="t" anchorCtr="0">
              <a:spAutoFit/>
            </a:bodyPr>
            <a:p>
              <a:pPr eaLnBrk="0" hangingPunct="0">
                <a:buFontTx/>
              </a:pPr>
              <a:r>
                <a:rPr lang="en-US" altLang="vi-VN" sz="2500" b="1" dirty="0">
                  <a:solidFill>
                    <a:srgbClr val="0000FF"/>
                  </a:solidFill>
                  <a:latin typeface="Times New Roman" panose="02020603050405020304" pitchFamily="18" charset="0"/>
                </a:rPr>
                <a:t>5.1.1 Quyền của ng</a:t>
              </a:r>
              <a:r>
                <a:rPr lang="vi-VN" altLang="vi-VN" sz="2500" b="1" dirty="0">
                  <a:solidFill>
                    <a:srgbClr val="0000FF"/>
                  </a:solidFill>
                  <a:latin typeface="Times New Roman" panose="02020603050405020304" pitchFamily="18" charset="0"/>
                </a:rPr>
                <a:t>ười lao động</a:t>
              </a:r>
              <a:endParaRPr lang="en-US" altLang="vi-VN" sz="2500" b="1" dirty="0">
                <a:solidFill>
                  <a:srgbClr val="0000FF"/>
                </a:solidFill>
                <a:latin typeface="Times New Roman" panose="02020603050405020304" pitchFamily="18" charset="0"/>
                <a:ea typeface="Times New Roman" panose="02020603050405020304" pitchFamily="18" charset="0"/>
              </a:endParaRPr>
            </a:p>
          </p:txBody>
        </p:sp>
        <p:sp>
          <p:nvSpPr>
            <p:cNvPr id="23555" name="Text Box 5"/>
            <p:cNvSpPr txBox="1"/>
            <p:nvPr/>
          </p:nvSpPr>
          <p:spPr>
            <a:xfrm>
              <a:off x="493117" y="2435782"/>
              <a:ext cx="4565921" cy="3506276"/>
            </a:xfrm>
            <a:prstGeom prst="rect">
              <a:avLst/>
            </a:prstGeom>
            <a:noFill/>
            <a:ln w="9525">
              <a:noFill/>
            </a:ln>
          </p:spPr>
          <p:txBody>
            <a:bodyPr anchor="t" anchorCtr="0">
              <a:spAutoFit/>
            </a:bodyPr>
            <a:p>
              <a:pPr algn="just">
                <a:lnSpc>
                  <a:spcPct val="150000"/>
                </a:lnSpc>
                <a:spcBef>
                  <a:spcPct val="20000"/>
                </a:spcBef>
                <a:buFont typeface="Arial" panose="020B0604020202020204" pitchFamily="34" charset="0"/>
              </a:pPr>
              <a:r>
                <a:rPr lang="vi-VN" altLang="x-none" sz="3800" dirty="0">
                  <a:latin typeface="Times New Roman" panose="02020603050405020304" pitchFamily="18" charset="0"/>
                </a:rPr>
                <a:t>a) Quyền được l</a:t>
              </a:r>
              <a:r>
                <a:rPr lang="vi-VN" altLang="x-none" sz="3800" dirty="0">
                  <a:latin typeface="Times New Roman" panose="02020603050405020304" pitchFamily="18" charset="0"/>
                  <a:ea typeface="Arial" panose="020B0604020202020204" pitchFamily="34" charset="0"/>
                </a:rPr>
                <a:t>à</a:t>
              </a:r>
              <a:r>
                <a:rPr lang="vi-VN" altLang="x-none" sz="3800" dirty="0">
                  <a:latin typeface="Times New Roman" panose="02020603050405020304" pitchFamily="18" charset="0"/>
                </a:rPr>
                <a:t>m việc, tự do lựa chọn việc l</a:t>
              </a:r>
              <a:r>
                <a:rPr lang="vi-VN" altLang="x-none" sz="3800" dirty="0">
                  <a:latin typeface="Times New Roman" panose="02020603050405020304" pitchFamily="18" charset="0"/>
                  <a:ea typeface="Arial" panose="020B0604020202020204" pitchFamily="34" charset="0"/>
                </a:rPr>
                <a:t>à</a:t>
              </a:r>
              <a:r>
                <a:rPr lang="vi-VN" altLang="x-none" sz="3800" dirty="0">
                  <a:latin typeface="Times New Roman" panose="02020603050405020304" pitchFamily="18" charset="0"/>
                </a:rPr>
                <a:t>m v</a:t>
              </a:r>
              <a:r>
                <a:rPr lang="vi-VN" altLang="x-none" sz="3800" dirty="0">
                  <a:latin typeface="Times New Roman" panose="02020603050405020304" pitchFamily="18" charset="0"/>
                  <a:ea typeface="Arial" panose="020B0604020202020204" pitchFamily="34" charset="0"/>
                </a:rPr>
                <a:t>à</a:t>
              </a:r>
              <a:r>
                <a:rPr lang="vi-VN" altLang="x-none" sz="3800" dirty="0">
                  <a:latin typeface="Times New Roman" panose="02020603050405020304" pitchFamily="18" charset="0"/>
                </a:rPr>
                <a:t> nghề nghiệp;</a:t>
              </a:r>
              <a:endParaRPr lang="en-US" altLang="zh-CN" sz="3800" dirty="0">
                <a:latin typeface="Calibri" panose="020F0502020204030204" pitchFamily="34" charset="0"/>
                <a:ea typeface="Arial" panose="020B0604020202020204" pitchFamily="34" charset="0"/>
              </a:endParaRPr>
            </a:p>
          </p:txBody>
        </p:sp>
        <p:sp>
          <p:nvSpPr>
            <p:cNvPr id="23556" name="Line 6"/>
            <p:cNvSpPr/>
            <p:nvPr/>
          </p:nvSpPr>
          <p:spPr>
            <a:xfrm flipH="1">
              <a:off x="5207452" y="1818298"/>
              <a:ext cx="175" cy="4430102"/>
            </a:xfrm>
            <a:prstGeom prst="line">
              <a:avLst/>
            </a:prstGeom>
            <a:ln w="9525" cap="flat" cmpd="sng">
              <a:solidFill>
                <a:schemeClr val="tx1"/>
              </a:solidFill>
              <a:prstDash val="solid"/>
              <a:round/>
              <a:headEnd type="none" w="med" len="med"/>
              <a:tailEnd type="none" w="med" len="med"/>
            </a:ln>
          </p:spPr>
        </p:sp>
        <p:pic>
          <p:nvPicPr>
            <p:cNvPr id="23557" name="Picture 11"/>
            <p:cNvPicPr>
              <a:picLocks noChangeAspect="1"/>
            </p:cNvPicPr>
            <p:nvPr/>
          </p:nvPicPr>
          <p:blipFill>
            <a:blip r:embed="rId1"/>
            <a:stretch>
              <a:fillRect/>
            </a:stretch>
          </p:blipFill>
          <p:spPr>
            <a:xfrm>
              <a:off x="5355761" y="1818298"/>
              <a:ext cx="3201499" cy="1849804"/>
            </a:xfrm>
            <a:prstGeom prst="rect">
              <a:avLst/>
            </a:prstGeom>
            <a:noFill/>
            <a:ln w="9525" cap="flat" cmpd="sng">
              <a:solidFill>
                <a:srgbClr val="3366FF"/>
              </a:solidFill>
              <a:prstDash val="solid"/>
              <a:miter/>
              <a:headEnd type="none" w="med" len="med"/>
              <a:tailEnd type="none" w="med" len="med"/>
            </a:ln>
          </p:spPr>
        </p:pic>
        <p:pic>
          <p:nvPicPr>
            <p:cNvPr id="23558" name="Picture 16"/>
            <p:cNvPicPr>
              <a:picLocks noChangeAspect="1"/>
            </p:cNvPicPr>
            <p:nvPr/>
          </p:nvPicPr>
          <p:blipFill>
            <a:blip r:embed="rId2"/>
            <a:stretch>
              <a:fillRect/>
            </a:stretch>
          </p:blipFill>
          <p:spPr>
            <a:xfrm>
              <a:off x="5355762" y="3870971"/>
              <a:ext cx="3114447" cy="2377429"/>
            </a:xfrm>
            <a:prstGeom prst="rect">
              <a:avLst/>
            </a:prstGeom>
            <a:noFill/>
            <a:ln w="9525" cap="flat" cmpd="sng">
              <a:solidFill>
                <a:srgbClr val="808000"/>
              </a:solidFill>
              <a:prstDash val="solid"/>
              <a:miter/>
              <a:headEnd type="none" w="med" len="med"/>
              <a:tailEnd type="none" w="med" len="med"/>
            </a:ln>
          </p:spPr>
        </p:pic>
      </p:grpSp>
      <p:sp>
        <p:nvSpPr>
          <p:cNvPr id="23559" name="Rectangle 2"/>
          <p:cNvSpPr/>
          <p:nvPr/>
        </p:nvSpPr>
        <p:spPr>
          <a:xfrm>
            <a:off x="2286000" y="2828925"/>
            <a:ext cx="4572000" cy="369888"/>
          </a:xfrm>
          <a:prstGeom prst="rect">
            <a:avLst/>
          </a:prstGeom>
          <a:noFill/>
          <a:ln w="9525">
            <a:noFill/>
          </a:ln>
        </p:spPr>
        <p:txBody>
          <a:bodyPr anchor="t" anchorCtr="0">
            <a:spAutoFit/>
          </a:bodyPr>
          <a:p>
            <a:pPr>
              <a:buFontTx/>
            </a:pPr>
            <a:endParaRPr lang="vi-VN" altLang="vi-VN" dirty="0">
              <a:latin typeface="Arial" panose="020B0604020202020204" pitchFamily="34" charset="0"/>
              <a:ea typeface="Arial" panose="020B0604020202020204" pitchFamily="34" charset="0"/>
            </a:endParaRPr>
          </a:p>
        </p:txBody>
      </p:sp>
      <p:sp>
        <p:nvSpPr>
          <p:cNvPr id="23560" name="Title 12"/>
          <p:cNvSpPr txBox="1"/>
          <p:nvPr/>
        </p:nvSpPr>
        <p:spPr>
          <a:xfrm>
            <a:off x="962025" y="198438"/>
            <a:ext cx="7038975" cy="668337"/>
          </a:xfrm>
          <a:prstGeom prst="rect">
            <a:avLst/>
          </a:prstGeom>
          <a:noFill/>
          <a:ln w="9525">
            <a:noFill/>
          </a:ln>
        </p:spPr>
        <p:txBody>
          <a:bodyPr anchor="ctr" anchorCtr="0"/>
          <a:p>
            <a:pPr algn="ctr" eaLnBrk="0" hangingPunct="0">
              <a:buFontTx/>
            </a:pPr>
            <a:r>
              <a:rPr lang="en-US" altLang="vi-VN" sz="3300" b="1" dirty="0">
                <a:solidFill>
                  <a:srgbClr val="FF0000"/>
                </a:solidFill>
                <a:latin typeface="Times New Roman" panose="02020603050405020304" pitchFamily="18" charset="0"/>
              </a:rPr>
              <a:t>5.1. Quyền v</a:t>
            </a:r>
            <a:r>
              <a:rPr lang="en-US" altLang="vi-VN" sz="3300" b="1" dirty="0">
                <a:solidFill>
                  <a:srgbClr val="FF0000"/>
                </a:solidFill>
                <a:latin typeface="Times New Roman" panose="02020603050405020304" pitchFamily="18" charset="0"/>
                <a:ea typeface="Times New Roman" panose="02020603050405020304" pitchFamily="18" charset="0"/>
              </a:rPr>
              <a:t>à</a:t>
            </a:r>
            <a:r>
              <a:rPr lang="en-US" altLang="vi-VN" sz="3300" b="1" dirty="0">
                <a:solidFill>
                  <a:srgbClr val="FF0000"/>
                </a:solidFill>
                <a:latin typeface="Times New Roman" panose="02020603050405020304" pitchFamily="18" charset="0"/>
              </a:rPr>
              <a:t> nghĩa vụ của NLĐ</a:t>
            </a:r>
            <a:endParaRPr lang="en-US" altLang="vi-VN" sz="3300" b="1" dirty="0">
              <a:solidFill>
                <a:srgbClr val="FF0000"/>
              </a:solidFill>
              <a:latin typeface="Times New Roman" panose="02020603050405020304" pitchFamily="18" charset="0"/>
              <a:ea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4577" name="Group 1"/>
          <p:cNvGrpSpPr/>
          <p:nvPr/>
        </p:nvGrpSpPr>
        <p:grpSpPr>
          <a:xfrm>
            <a:off x="152400" y="1447800"/>
            <a:ext cx="8283575" cy="4800600"/>
            <a:chOff x="387123" y="1447800"/>
            <a:chExt cx="8062485" cy="4800600"/>
          </a:xfrm>
        </p:grpSpPr>
        <p:sp>
          <p:nvSpPr>
            <p:cNvPr id="24578" name="Text Box 5"/>
            <p:cNvSpPr txBox="1"/>
            <p:nvPr/>
          </p:nvSpPr>
          <p:spPr>
            <a:xfrm>
              <a:off x="387123" y="1909763"/>
              <a:ext cx="4650839" cy="3932237"/>
            </a:xfrm>
            <a:prstGeom prst="rect">
              <a:avLst/>
            </a:prstGeom>
            <a:noFill/>
            <a:ln w="9525">
              <a:noFill/>
            </a:ln>
          </p:spPr>
          <p:txBody>
            <a:bodyPr anchor="t" anchorCtr="0">
              <a:spAutoFit/>
            </a:bodyPr>
            <a:p>
              <a:pPr algn="just">
                <a:lnSpc>
                  <a:spcPct val="150000"/>
                </a:lnSpc>
                <a:spcBef>
                  <a:spcPct val="20000"/>
                </a:spcBef>
                <a:buFont typeface="Arial" panose="020B0604020202020204" pitchFamily="34" charset="0"/>
              </a:pPr>
              <a:r>
                <a:rPr lang="vi-VN" altLang="x-none" sz="3400" dirty="0">
                  <a:latin typeface="Times New Roman" panose="02020603050405020304" pitchFamily="18" charset="0"/>
                </a:rPr>
                <a:t>b) Được hưởng lương phù hợp với trình độ, kỹ năng nghề trên cơ sở thỏa thuận với người sử dụng lao động;</a:t>
              </a:r>
              <a:endParaRPr lang="en-US" altLang="zh-CN" sz="3400" dirty="0">
                <a:latin typeface="Calibri" panose="020F0502020204030204" pitchFamily="34" charset="0"/>
                <a:ea typeface="Arial" panose="020B0604020202020204" pitchFamily="34" charset="0"/>
              </a:endParaRPr>
            </a:p>
          </p:txBody>
        </p:sp>
        <p:sp>
          <p:nvSpPr>
            <p:cNvPr id="24579" name="Line 6"/>
            <p:cNvSpPr/>
            <p:nvPr/>
          </p:nvSpPr>
          <p:spPr>
            <a:xfrm flipH="1">
              <a:off x="5207452" y="1447800"/>
              <a:ext cx="180" cy="4800600"/>
            </a:xfrm>
            <a:prstGeom prst="line">
              <a:avLst/>
            </a:prstGeom>
            <a:ln w="9525" cap="flat" cmpd="sng">
              <a:solidFill>
                <a:schemeClr val="tx1"/>
              </a:solidFill>
              <a:prstDash val="solid"/>
              <a:round/>
              <a:headEnd type="none" w="med" len="med"/>
              <a:tailEnd type="none" w="med" len="med"/>
            </a:ln>
          </p:spPr>
        </p:sp>
        <p:pic>
          <p:nvPicPr>
            <p:cNvPr id="24580" name="Picture 11"/>
            <p:cNvPicPr>
              <a:picLocks noChangeAspect="1"/>
            </p:cNvPicPr>
            <p:nvPr/>
          </p:nvPicPr>
          <p:blipFill>
            <a:blip r:embed="rId1"/>
            <a:stretch>
              <a:fillRect/>
            </a:stretch>
          </p:blipFill>
          <p:spPr>
            <a:xfrm>
              <a:off x="5376362" y="1447800"/>
              <a:ext cx="2961470" cy="2220302"/>
            </a:xfrm>
            <a:prstGeom prst="rect">
              <a:avLst/>
            </a:prstGeom>
            <a:noFill/>
            <a:ln w="9525" cap="flat" cmpd="sng">
              <a:solidFill>
                <a:srgbClr val="3366FF"/>
              </a:solidFill>
              <a:prstDash val="solid"/>
              <a:miter/>
              <a:headEnd type="none" w="med" len="med"/>
              <a:tailEnd type="none" w="med" len="med"/>
            </a:ln>
          </p:spPr>
        </p:pic>
        <p:pic>
          <p:nvPicPr>
            <p:cNvPr id="24581" name="Picture 16"/>
            <p:cNvPicPr>
              <a:picLocks noChangeAspect="1"/>
            </p:cNvPicPr>
            <p:nvPr/>
          </p:nvPicPr>
          <p:blipFill>
            <a:blip r:embed="rId2"/>
            <a:stretch>
              <a:fillRect/>
            </a:stretch>
          </p:blipFill>
          <p:spPr>
            <a:xfrm>
              <a:off x="5376362" y="3870971"/>
              <a:ext cx="3073246" cy="2377429"/>
            </a:xfrm>
            <a:prstGeom prst="rect">
              <a:avLst/>
            </a:prstGeom>
            <a:noFill/>
            <a:ln w="9525" cap="flat" cmpd="sng">
              <a:solidFill>
                <a:srgbClr val="808000"/>
              </a:solidFill>
              <a:prstDash val="solid"/>
              <a:miter/>
              <a:headEnd type="none" w="med" len="med"/>
              <a:tailEnd type="none" w="med" len="med"/>
            </a:ln>
          </p:spPr>
        </p:pic>
      </p:grpSp>
      <p:sp>
        <p:nvSpPr>
          <p:cNvPr id="24582" name="Rectangle 2"/>
          <p:cNvSpPr/>
          <p:nvPr/>
        </p:nvSpPr>
        <p:spPr>
          <a:xfrm>
            <a:off x="2286000" y="2828925"/>
            <a:ext cx="4572000" cy="369888"/>
          </a:xfrm>
          <a:prstGeom prst="rect">
            <a:avLst/>
          </a:prstGeom>
          <a:noFill/>
          <a:ln w="9525">
            <a:noFill/>
          </a:ln>
        </p:spPr>
        <p:txBody>
          <a:bodyPr anchor="t" anchorCtr="0">
            <a:spAutoFit/>
          </a:bodyPr>
          <a:p>
            <a:pPr>
              <a:buFontTx/>
            </a:pPr>
            <a:endParaRPr lang="vi-VN" altLang="vi-VN" dirty="0">
              <a:latin typeface="Arial" panose="020B0604020202020204" pitchFamily="34" charset="0"/>
              <a:ea typeface="Arial" panose="020B0604020202020204" pitchFamily="34" charset="0"/>
            </a:endParaRPr>
          </a:p>
        </p:txBody>
      </p:sp>
      <p:sp>
        <p:nvSpPr>
          <p:cNvPr id="24583" name="Title 12"/>
          <p:cNvSpPr txBox="1"/>
          <p:nvPr/>
        </p:nvSpPr>
        <p:spPr>
          <a:xfrm>
            <a:off x="962025" y="198438"/>
            <a:ext cx="7038975" cy="668337"/>
          </a:xfrm>
          <a:prstGeom prst="rect">
            <a:avLst/>
          </a:prstGeom>
          <a:noFill/>
          <a:ln w="9525">
            <a:noFill/>
          </a:ln>
        </p:spPr>
        <p:txBody>
          <a:bodyPr anchor="ctr" anchorCtr="0"/>
          <a:p>
            <a:pPr algn="ctr" eaLnBrk="0" hangingPunct="0">
              <a:buFontTx/>
            </a:pPr>
            <a:r>
              <a:rPr lang="en-US" altLang="vi-VN" sz="3300" b="1" dirty="0">
                <a:solidFill>
                  <a:srgbClr val="FF0000"/>
                </a:solidFill>
                <a:latin typeface="Times New Roman" panose="02020603050405020304" pitchFamily="18" charset="0"/>
              </a:rPr>
              <a:t>5.1. Quyền v</a:t>
            </a:r>
            <a:r>
              <a:rPr lang="en-US" altLang="vi-VN" sz="3300" b="1" dirty="0">
                <a:solidFill>
                  <a:srgbClr val="FF0000"/>
                </a:solidFill>
                <a:latin typeface="Times New Roman" panose="02020603050405020304" pitchFamily="18" charset="0"/>
                <a:ea typeface="Times New Roman" panose="02020603050405020304" pitchFamily="18" charset="0"/>
              </a:rPr>
              <a:t>à</a:t>
            </a:r>
            <a:r>
              <a:rPr lang="en-US" altLang="vi-VN" sz="3300" b="1" dirty="0">
                <a:solidFill>
                  <a:srgbClr val="FF0000"/>
                </a:solidFill>
                <a:latin typeface="Times New Roman" panose="02020603050405020304" pitchFamily="18" charset="0"/>
              </a:rPr>
              <a:t> nghĩa vụ của NLĐ</a:t>
            </a:r>
            <a:endParaRPr lang="en-US" altLang="vi-VN" sz="3300" b="1" dirty="0">
              <a:solidFill>
                <a:srgbClr val="FF0000"/>
              </a:solidFill>
              <a:latin typeface="Times New Roman" panose="02020603050405020304" pitchFamily="18" charset="0"/>
              <a:ea typeface="Times New Roman" panose="02020603050405020304" pitchFamily="18" charset="0"/>
            </a:endParaRPr>
          </a:p>
        </p:txBody>
      </p:sp>
      <p:sp>
        <p:nvSpPr>
          <p:cNvPr id="24584" name="Text Box 4"/>
          <p:cNvSpPr txBox="1"/>
          <p:nvPr/>
        </p:nvSpPr>
        <p:spPr>
          <a:xfrm>
            <a:off x="109538" y="1524000"/>
            <a:ext cx="4840287" cy="477838"/>
          </a:xfrm>
          <a:prstGeom prst="rect">
            <a:avLst/>
          </a:prstGeom>
          <a:noFill/>
          <a:ln w="9525">
            <a:noFill/>
          </a:ln>
        </p:spPr>
        <p:txBody>
          <a:bodyPr anchor="t" anchorCtr="0">
            <a:spAutoFit/>
          </a:bodyPr>
          <a:p>
            <a:pPr eaLnBrk="0" hangingPunct="0">
              <a:buFontTx/>
            </a:pPr>
            <a:r>
              <a:rPr lang="en-US" altLang="vi-VN" sz="2500" b="1" dirty="0">
                <a:solidFill>
                  <a:srgbClr val="0000FF"/>
                </a:solidFill>
                <a:latin typeface="Times New Roman" panose="02020603050405020304" pitchFamily="18" charset="0"/>
              </a:rPr>
              <a:t>5.1.1 Quyền của ng</a:t>
            </a:r>
            <a:r>
              <a:rPr lang="vi-VN" altLang="vi-VN" sz="2500" b="1" dirty="0">
                <a:solidFill>
                  <a:srgbClr val="0000FF"/>
                </a:solidFill>
                <a:latin typeface="Times New Roman" panose="02020603050405020304" pitchFamily="18" charset="0"/>
              </a:rPr>
              <a:t>ười lao động</a:t>
            </a:r>
            <a:endParaRPr lang="en-US" altLang="vi-VN" sz="2500" b="1" dirty="0">
              <a:solidFill>
                <a:srgbClr val="0000FF"/>
              </a:solidFill>
              <a:latin typeface="Times New Roman" panose="02020603050405020304" pitchFamily="18" charset="0"/>
              <a:ea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5601" name="Group 1"/>
          <p:cNvGrpSpPr/>
          <p:nvPr/>
        </p:nvGrpSpPr>
        <p:grpSpPr>
          <a:xfrm>
            <a:off x="0" y="1676400"/>
            <a:ext cx="8588375" cy="4800600"/>
            <a:chOff x="90478" y="1447800"/>
            <a:chExt cx="8358590" cy="4800600"/>
          </a:xfrm>
        </p:grpSpPr>
        <p:sp>
          <p:nvSpPr>
            <p:cNvPr id="25602" name="Text Box 5"/>
            <p:cNvSpPr txBox="1"/>
            <p:nvPr/>
          </p:nvSpPr>
          <p:spPr>
            <a:xfrm>
              <a:off x="90478" y="2060575"/>
              <a:ext cx="4894642" cy="3327400"/>
            </a:xfrm>
            <a:prstGeom prst="rect">
              <a:avLst/>
            </a:prstGeom>
            <a:noFill/>
            <a:ln w="9525">
              <a:noFill/>
            </a:ln>
          </p:spPr>
          <p:txBody>
            <a:bodyPr anchor="t" anchorCtr="0">
              <a:spAutoFit/>
            </a:bodyPr>
            <a:p>
              <a:pPr algn="just">
                <a:lnSpc>
                  <a:spcPct val="150000"/>
                </a:lnSpc>
                <a:spcBef>
                  <a:spcPct val="20000"/>
                </a:spcBef>
                <a:buFont typeface="Arial" panose="020B0604020202020204" pitchFamily="34" charset="0"/>
              </a:pPr>
              <a:r>
                <a:rPr lang="vi-VN" altLang="x-none" sz="3600" dirty="0">
                  <a:latin typeface="Times New Roman" panose="02020603050405020304" pitchFamily="18" charset="0"/>
                </a:rPr>
                <a:t>c) Được bảo hộ lao động, l</a:t>
              </a:r>
              <a:r>
                <a:rPr lang="vi-VN" altLang="x-none" sz="3600" dirty="0">
                  <a:latin typeface="Times New Roman" panose="02020603050405020304" pitchFamily="18" charset="0"/>
                  <a:ea typeface="Arial" panose="020B0604020202020204" pitchFamily="34" charset="0"/>
                </a:rPr>
                <a:t>à</a:t>
              </a:r>
              <a:r>
                <a:rPr lang="vi-VN" altLang="x-none" sz="3600" dirty="0">
                  <a:latin typeface="Times New Roman" panose="02020603050405020304" pitchFamily="18" charset="0"/>
                </a:rPr>
                <a:t>m việc trong điều kiện bảo đảm về an to</a:t>
              </a:r>
              <a:r>
                <a:rPr lang="vi-VN" altLang="x-none" sz="3600" dirty="0">
                  <a:latin typeface="Times New Roman" panose="02020603050405020304" pitchFamily="18" charset="0"/>
                  <a:ea typeface="Arial" panose="020B0604020202020204" pitchFamily="34" charset="0"/>
                </a:rPr>
                <a:t>à</a:t>
              </a:r>
              <a:r>
                <a:rPr lang="vi-VN" altLang="x-none" sz="3600" dirty="0">
                  <a:latin typeface="Times New Roman" panose="02020603050405020304" pitchFamily="18" charset="0"/>
                </a:rPr>
                <a:t>n, vệ sinh lao động;</a:t>
              </a:r>
              <a:endParaRPr lang="en-US" altLang="zh-CN" sz="3600" dirty="0">
                <a:latin typeface="Calibri" panose="020F0502020204030204" pitchFamily="34" charset="0"/>
                <a:ea typeface="Arial" panose="020B0604020202020204" pitchFamily="34" charset="0"/>
              </a:endParaRPr>
            </a:p>
          </p:txBody>
        </p:sp>
        <p:sp>
          <p:nvSpPr>
            <p:cNvPr id="25603" name="Line 6"/>
            <p:cNvSpPr/>
            <p:nvPr/>
          </p:nvSpPr>
          <p:spPr>
            <a:xfrm flipH="1">
              <a:off x="5207452" y="1447800"/>
              <a:ext cx="180" cy="4800600"/>
            </a:xfrm>
            <a:prstGeom prst="line">
              <a:avLst/>
            </a:prstGeom>
            <a:ln w="9525" cap="flat" cmpd="sng">
              <a:solidFill>
                <a:schemeClr val="tx1"/>
              </a:solidFill>
              <a:prstDash val="solid"/>
              <a:round/>
              <a:headEnd type="none" w="med" len="med"/>
              <a:tailEnd type="none" w="med" len="med"/>
            </a:ln>
          </p:spPr>
        </p:sp>
        <p:pic>
          <p:nvPicPr>
            <p:cNvPr id="25604" name="Picture 11"/>
            <p:cNvPicPr>
              <a:picLocks noChangeAspect="1"/>
            </p:cNvPicPr>
            <p:nvPr/>
          </p:nvPicPr>
          <p:blipFill>
            <a:blip r:embed="rId1"/>
            <a:stretch>
              <a:fillRect/>
            </a:stretch>
          </p:blipFill>
          <p:spPr>
            <a:xfrm>
              <a:off x="5376362" y="1447800"/>
              <a:ext cx="3072706" cy="2220302"/>
            </a:xfrm>
            <a:prstGeom prst="rect">
              <a:avLst/>
            </a:prstGeom>
            <a:noFill/>
            <a:ln w="9525" cap="flat" cmpd="sng">
              <a:solidFill>
                <a:srgbClr val="3366FF"/>
              </a:solidFill>
              <a:prstDash val="solid"/>
              <a:miter/>
              <a:headEnd type="none" w="med" len="med"/>
              <a:tailEnd type="none" w="med" len="med"/>
            </a:ln>
          </p:spPr>
        </p:pic>
        <p:pic>
          <p:nvPicPr>
            <p:cNvPr id="25605" name="Picture 16"/>
            <p:cNvPicPr>
              <a:picLocks noChangeAspect="1"/>
            </p:cNvPicPr>
            <p:nvPr/>
          </p:nvPicPr>
          <p:blipFill>
            <a:blip r:embed="rId2"/>
            <a:stretch>
              <a:fillRect/>
            </a:stretch>
          </p:blipFill>
          <p:spPr>
            <a:xfrm>
              <a:off x="5376362" y="3870971"/>
              <a:ext cx="2988819" cy="2377429"/>
            </a:xfrm>
            <a:prstGeom prst="rect">
              <a:avLst/>
            </a:prstGeom>
            <a:noFill/>
            <a:ln w="9525" cap="flat" cmpd="sng">
              <a:solidFill>
                <a:srgbClr val="808000"/>
              </a:solidFill>
              <a:prstDash val="solid"/>
              <a:miter/>
              <a:headEnd type="none" w="med" len="med"/>
              <a:tailEnd type="none" w="med" len="med"/>
            </a:ln>
          </p:spPr>
        </p:pic>
      </p:grpSp>
      <p:sp>
        <p:nvSpPr>
          <p:cNvPr id="25606" name="Title 12"/>
          <p:cNvSpPr txBox="1"/>
          <p:nvPr/>
        </p:nvSpPr>
        <p:spPr>
          <a:xfrm>
            <a:off x="962025" y="198438"/>
            <a:ext cx="7038975" cy="668337"/>
          </a:xfrm>
          <a:prstGeom prst="rect">
            <a:avLst/>
          </a:prstGeom>
          <a:noFill/>
          <a:ln w="9525">
            <a:noFill/>
          </a:ln>
        </p:spPr>
        <p:txBody>
          <a:bodyPr anchor="ctr" anchorCtr="0"/>
          <a:p>
            <a:pPr algn="ctr" eaLnBrk="0" hangingPunct="0">
              <a:buFontTx/>
            </a:pPr>
            <a:r>
              <a:rPr lang="en-US" altLang="vi-VN" sz="3300" b="1" dirty="0">
                <a:solidFill>
                  <a:srgbClr val="FF0000"/>
                </a:solidFill>
                <a:latin typeface="Times New Roman" panose="02020603050405020304" pitchFamily="18" charset="0"/>
              </a:rPr>
              <a:t>5.1. Quyền v</a:t>
            </a:r>
            <a:r>
              <a:rPr lang="en-US" altLang="vi-VN" sz="3300" b="1" dirty="0">
                <a:solidFill>
                  <a:srgbClr val="FF0000"/>
                </a:solidFill>
                <a:latin typeface="Times New Roman" panose="02020603050405020304" pitchFamily="18" charset="0"/>
                <a:ea typeface="Times New Roman" panose="02020603050405020304" pitchFamily="18" charset="0"/>
              </a:rPr>
              <a:t>à</a:t>
            </a:r>
            <a:r>
              <a:rPr lang="en-US" altLang="vi-VN" sz="3300" b="1" dirty="0">
                <a:solidFill>
                  <a:srgbClr val="FF0000"/>
                </a:solidFill>
                <a:latin typeface="Times New Roman" panose="02020603050405020304" pitchFamily="18" charset="0"/>
              </a:rPr>
              <a:t> nghĩa vụ của NLĐ</a:t>
            </a:r>
            <a:endParaRPr lang="en-US" altLang="vi-VN" sz="3300" b="1" dirty="0">
              <a:solidFill>
                <a:srgbClr val="FF0000"/>
              </a:solidFill>
              <a:latin typeface="Times New Roman" panose="02020603050405020304" pitchFamily="18" charset="0"/>
              <a:ea typeface="Times New Roman" panose="02020603050405020304" pitchFamily="18" charset="0"/>
            </a:endParaRPr>
          </a:p>
        </p:txBody>
      </p:sp>
      <p:sp>
        <p:nvSpPr>
          <p:cNvPr id="25607" name="Text Box 4"/>
          <p:cNvSpPr txBox="1"/>
          <p:nvPr/>
        </p:nvSpPr>
        <p:spPr>
          <a:xfrm>
            <a:off x="109538" y="1676400"/>
            <a:ext cx="4840287" cy="477838"/>
          </a:xfrm>
          <a:prstGeom prst="rect">
            <a:avLst/>
          </a:prstGeom>
          <a:noFill/>
          <a:ln w="9525">
            <a:noFill/>
          </a:ln>
        </p:spPr>
        <p:txBody>
          <a:bodyPr anchor="t" anchorCtr="0">
            <a:spAutoFit/>
          </a:bodyPr>
          <a:p>
            <a:pPr eaLnBrk="0" hangingPunct="0">
              <a:buFontTx/>
            </a:pPr>
            <a:r>
              <a:rPr lang="en-US" altLang="vi-VN" sz="2500" b="1" dirty="0">
                <a:solidFill>
                  <a:srgbClr val="0000FF"/>
                </a:solidFill>
                <a:latin typeface="Times New Roman" panose="02020603050405020304" pitchFamily="18" charset="0"/>
              </a:rPr>
              <a:t>5.1.1 Quyền của ng</a:t>
            </a:r>
            <a:r>
              <a:rPr lang="vi-VN" altLang="vi-VN" sz="2500" b="1" dirty="0">
                <a:solidFill>
                  <a:srgbClr val="0000FF"/>
                </a:solidFill>
                <a:latin typeface="Times New Roman" panose="02020603050405020304" pitchFamily="18" charset="0"/>
              </a:rPr>
              <a:t>ười lao động</a:t>
            </a:r>
            <a:endParaRPr lang="en-US" altLang="vi-VN" sz="2500" b="1" dirty="0">
              <a:solidFill>
                <a:srgbClr val="0000FF"/>
              </a:solidFill>
              <a:latin typeface="Times New Roman" panose="02020603050405020304" pitchFamily="18" charset="0"/>
              <a:ea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7649" name="Group 1"/>
          <p:cNvGrpSpPr/>
          <p:nvPr/>
        </p:nvGrpSpPr>
        <p:grpSpPr>
          <a:xfrm>
            <a:off x="-28575" y="1676400"/>
            <a:ext cx="8616950" cy="4800600"/>
            <a:chOff x="62205" y="1447800"/>
            <a:chExt cx="8386863" cy="4800600"/>
          </a:xfrm>
        </p:grpSpPr>
        <p:sp>
          <p:nvSpPr>
            <p:cNvPr id="27650" name="Text Box 5"/>
            <p:cNvSpPr txBox="1"/>
            <p:nvPr/>
          </p:nvSpPr>
          <p:spPr>
            <a:xfrm>
              <a:off x="62205" y="2114550"/>
              <a:ext cx="4969077" cy="3327400"/>
            </a:xfrm>
            <a:prstGeom prst="rect">
              <a:avLst/>
            </a:prstGeom>
            <a:noFill/>
            <a:ln w="9525">
              <a:noFill/>
            </a:ln>
          </p:spPr>
          <p:txBody>
            <a:bodyPr anchor="t" anchorCtr="0">
              <a:spAutoFit/>
            </a:bodyPr>
            <a:p>
              <a:pPr algn="just">
                <a:lnSpc>
                  <a:spcPct val="150000"/>
                </a:lnSpc>
                <a:spcBef>
                  <a:spcPct val="20000"/>
                </a:spcBef>
                <a:buFont typeface="Arial" panose="020B0604020202020204" pitchFamily="34" charset="0"/>
              </a:pPr>
              <a:r>
                <a:rPr lang="vi-VN" altLang="x-none" sz="3600" dirty="0">
                  <a:latin typeface="Times New Roman" panose="02020603050405020304" pitchFamily="18" charset="0"/>
                </a:rPr>
                <a:t>d) Được nghỉ theo chế độ, nghỉ hằng năm có hưởng lương v</a:t>
              </a:r>
              <a:r>
                <a:rPr lang="vi-VN" altLang="x-none" sz="3600" dirty="0">
                  <a:latin typeface="Times New Roman" panose="02020603050405020304" pitchFamily="18" charset="0"/>
                  <a:ea typeface="Arial" panose="020B0604020202020204" pitchFamily="34" charset="0"/>
                </a:rPr>
                <a:t>à</a:t>
              </a:r>
              <a:r>
                <a:rPr lang="vi-VN" altLang="x-none" sz="3600" dirty="0">
                  <a:latin typeface="Times New Roman" panose="02020603050405020304" pitchFamily="18" charset="0"/>
                </a:rPr>
                <a:t> được hưởng phúc lợi tập thể;</a:t>
              </a:r>
              <a:endParaRPr lang="en-US" altLang="zh-CN" sz="3600" dirty="0">
                <a:latin typeface="Calibri" panose="020F0502020204030204" pitchFamily="34" charset="0"/>
                <a:ea typeface="Arial" panose="020B0604020202020204" pitchFamily="34" charset="0"/>
              </a:endParaRPr>
            </a:p>
          </p:txBody>
        </p:sp>
        <p:sp>
          <p:nvSpPr>
            <p:cNvPr id="27651" name="Line 6"/>
            <p:cNvSpPr/>
            <p:nvPr/>
          </p:nvSpPr>
          <p:spPr>
            <a:xfrm flipH="1">
              <a:off x="5207452" y="1447800"/>
              <a:ext cx="180" cy="4800600"/>
            </a:xfrm>
            <a:prstGeom prst="line">
              <a:avLst/>
            </a:prstGeom>
            <a:ln w="9525" cap="flat" cmpd="sng">
              <a:solidFill>
                <a:schemeClr val="tx1"/>
              </a:solidFill>
              <a:prstDash val="solid"/>
              <a:round/>
              <a:headEnd type="none" w="med" len="med"/>
              <a:tailEnd type="none" w="med" len="med"/>
            </a:ln>
          </p:spPr>
        </p:sp>
        <p:pic>
          <p:nvPicPr>
            <p:cNvPr id="27652" name="Picture 11"/>
            <p:cNvPicPr>
              <a:picLocks noChangeAspect="1"/>
            </p:cNvPicPr>
            <p:nvPr/>
          </p:nvPicPr>
          <p:blipFill>
            <a:blip r:embed="rId1"/>
            <a:stretch>
              <a:fillRect/>
            </a:stretch>
          </p:blipFill>
          <p:spPr>
            <a:xfrm>
              <a:off x="5376362" y="1447800"/>
              <a:ext cx="3072706" cy="1939521"/>
            </a:xfrm>
            <a:prstGeom prst="rect">
              <a:avLst/>
            </a:prstGeom>
            <a:noFill/>
            <a:ln w="9525" cap="flat" cmpd="sng">
              <a:solidFill>
                <a:srgbClr val="3366FF"/>
              </a:solidFill>
              <a:prstDash val="solid"/>
              <a:miter/>
              <a:headEnd type="none" w="med" len="med"/>
              <a:tailEnd type="none" w="med" len="med"/>
            </a:ln>
          </p:spPr>
        </p:pic>
        <p:pic>
          <p:nvPicPr>
            <p:cNvPr id="27653" name="Picture 16"/>
            <p:cNvPicPr>
              <a:picLocks noChangeAspect="1"/>
            </p:cNvPicPr>
            <p:nvPr/>
          </p:nvPicPr>
          <p:blipFill>
            <a:blip r:embed="rId2"/>
            <a:stretch>
              <a:fillRect/>
            </a:stretch>
          </p:blipFill>
          <p:spPr>
            <a:xfrm>
              <a:off x="5376362" y="3778501"/>
              <a:ext cx="3072346" cy="2304199"/>
            </a:xfrm>
            <a:prstGeom prst="rect">
              <a:avLst/>
            </a:prstGeom>
            <a:noFill/>
            <a:ln w="9525" cap="flat" cmpd="sng">
              <a:solidFill>
                <a:srgbClr val="808000"/>
              </a:solidFill>
              <a:prstDash val="solid"/>
              <a:miter/>
              <a:headEnd type="none" w="med" len="med"/>
              <a:tailEnd type="none" w="med" len="med"/>
            </a:ln>
          </p:spPr>
        </p:pic>
      </p:grpSp>
      <p:sp>
        <p:nvSpPr>
          <p:cNvPr id="27654" name="Rectangle 2"/>
          <p:cNvSpPr/>
          <p:nvPr/>
        </p:nvSpPr>
        <p:spPr>
          <a:xfrm>
            <a:off x="2286000" y="2828925"/>
            <a:ext cx="4572000" cy="369888"/>
          </a:xfrm>
          <a:prstGeom prst="rect">
            <a:avLst/>
          </a:prstGeom>
          <a:noFill/>
          <a:ln w="9525">
            <a:noFill/>
          </a:ln>
        </p:spPr>
        <p:txBody>
          <a:bodyPr anchor="t" anchorCtr="0">
            <a:spAutoFit/>
          </a:bodyPr>
          <a:p>
            <a:pPr>
              <a:buFontTx/>
            </a:pPr>
            <a:endParaRPr lang="vi-VN" altLang="vi-VN" dirty="0">
              <a:latin typeface="Arial" panose="020B0604020202020204" pitchFamily="34" charset="0"/>
              <a:ea typeface="Arial" panose="020B0604020202020204" pitchFamily="34" charset="0"/>
            </a:endParaRPr>
          </a:p>
        </p:txBody>
      </p:sp>
      <p:sp>
        <p:nvSpPr>
          <p:cNvPr id="27655" name="Title 12"/>
          <p:cNvSpPr txBox="1"/>
          <p:nvPr/>
        </p:nvSpPr>
        <p:spPr>
          <a:xfrm>
            <a:off x="962025" y="198438"/>
            <a:ext cx="7038975" cy="668337"/>
          </a:xfrm>
          <a:prstGeom prst="rect">
            <a:avLst/>
          </a:prstGeom>
          <a:noFill/>
          <a:ln w="9525">
            <a:noFill/>
          </a:ln>
        </p:spPr>
        <p:txBody>
          <a:bodyPr anchor="ctr" anchorCtr="0"/>
          <a:p>
            <a:pPr algn="ctr" eaLnBrk="0" hangingPunct="0">
              <a:buFontTx/>
            </a:pPr>
            <a:r>
              <a:rPr lang="en-US" altLang="vi-VN" sz="3300" b="1" dirty="0">
                <a:solidFill>
                  <a:srgbClr val="FF0000"/>
                </a:solidFill>
                <a:latin typeface="Times New Roman" panose="02020603050405020304" pitchFamily="18" charset="0"/>
              </a:rPr>
              <a:t>5.1. Quyền v</a:t>
            </a:r>
            <a:r>
              <a:rPr lang="en-US" altLang="vi-VN" sz="3300" b="1" dirty="0">
                <a:solidFill>
                  <a:srgbClr val="FF0000"/>
                </a:solidFill>
                <a:latin typeface="Times New Roman" panose="02020603050405020304" pitchFamily="18" charset="0"/>
                <a:ea typeface="Times New Roman" panose="02020603050405020304" pitchFamily="18" charset="0"/>
              </a:rPr>
              <a:t>à</a:t>
            </a:r>
            <a:r>
              <a:rPr lang="en-US" altLang="vi-VN" sz="3300" b="1" dirty="0">
                <a:solidFill>
                  <a:srgbClr val="FF0000"/>
                </a:solidFill>
                <a:latin typeface="Times New Roman" panose="02020603050405020304" pitchFamily="18" charset="0"/>
              </a:rPr>
              <a:t> nghĩa vụ của NLĐ</a:t>
            </a:r>
            <a:endParaRPr lang="en-US" altLang="vi-VN" sz="3300" b="1" dirty="0">
              <a:solidFill>
                <a:srgbClr val="FF0000"/>
              </a:solidFill>
              <a:latin typeface="Times New Roman" panose="02020603050405020304" pitchFamily="18" charset="0"/>
              <a:ea typeface="Times New Roman" panose="02020603050405020304" pitchFamily="18" charset="0"/>
            </a:endParaRPr>
          </a:p>
        </p:txBody>
      </p:sp>
      <p:sp>
        <p:nvSpPr>
          <p:cNvPr id="27656" name="Text Box 4"/>
          <p:cNvSpPr txBox="1"/>
          <p:nvPr/>
        </p:nvSpPr>
        <p:spPr>
          <a:xfrm>
            <a:off x="109538" y="1762125"/>
            <a:ext cx="4840287" cy="477838"/>
          </a:xfrm>
          <a:prstGeom prst="rect">
            <a:avLst/>
          </a:prstGeom>
          <a:noFill/>
          <a:ln w="9525">
            <a:noFill/>
          </a:ln>
        </p:spPr>
        <p:txBody>
          <a:bodyPr anchor="t" anchorCtr="0">
            <a:spAutoFit/>
          </a:bodyPr>
          <a:p>
            <a:pPr eaLnBrk="0" hangingPunct="0">
              <a:buFontTx/>
            </a:pPr>
            <a:r>
              <a:rPr lang="en-US" altLang="vi-VN" sz="2500" b="1" dirty="0">
                <a:solidFill>
                  <a:srgbClr val="0000FF"/>
                </a:solidFill>
                <a:latin typeface="Times New Roman" panose="02020603050405020304" pitchFamily="18" charset="0"/>
              </a:rPr>
              <a:t>5.1.1 Quyền của ng</a:t>
            </a:r>
            <a:r>
              <a:rPr lang="vi-VN" altLang="vi-VN" sz="2500" b="1" dirty="0">
                <a:solidFill>
                  <a:srgbClr val="0000FF"/>
                </a:solidFill>
                <a:latin typeface="Times New Roman" panose="02020603050405020304" pitchFamily="18" charset="0"/>
              </a:rPr>
              <a:t>ười lao động</a:t>
            </a:r>
            <a:endParaRPr lang="en-US" altLang="vi-VN" sz="2500" b="1" dirty="0">
              <a:solidFill>
                <a:srgbClr val="0000FF"/>
              </a:solidFill>
              <a:latin typeface="Times New Roman" panose="02020603050405020304" pitchFamily="18" charset="0"/>
              <a:ea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8673" name="Group 1"/>
          <p:cNvGrpSpPr/>
          <p:nvPr/>
        </p:nvGrpSpPr>
        <p:grpSpPr>
          <a:xfrm>
            <a:off x="228600" y="1676400"/>
            <a:ext cx="8245475" cy="4800600"/>
            <a:chOff x="313139" y="1447800"/>
            <a:chExt cx="8025050" cy="4800600"/>
          </a:xfrm>
        </p:grpSpPr>
        <p:sp>
          <p:nvSpPr>
            <p:cNvPr id="28674" name="Text Box 5"/>
            <p:cNvSpPr txBox="1"/>
            <p:nvPr/>
          </p:nvSpPr>
          <p:spPr>
            <a:xfrm>
              <a:off x="313139" y="1993900"/>
              <a:ext cx="4744885" cy="3932238"/>
            </a:xfrm>
            <a:prstGeom prst="rect">
              <a:avLst/>
            </a:prstGeom>
            <a:noFill/>
            <a:ln w="9525">
              <a:noFill/>
            </a:ln>
          </p:spPr>
          <p:txBody>
            <a:bodyPr anchor="t" anchorCtr="0">
              <a:spAutoFit/>
            </a:bodyPr>
            <a:p>
              <a:pPr algn="just">
                <a:lnSpc>
                  <a:spcPct val="150000"/>
                </a:lnSpc>
                <a:spcBef>
                  <a:spcPct val="20000"/>
                </a:spcBef>
                <a:buFont typeface="Arial" panose="020B0604020202020204" pitchFamily="34" charset="0"/>
              </a:pPr>
              <a:r>
                <a:rPr lang="vi-VN" altLang="x-none" sz="3400" dirty="0">
                  <a:latin typeface="Times New Roman" panose="02020603050405020304" pitchFamily="18" charset="0"/>
                </a:rPr>
                <a:t>e) Th</a:t>
              </a:r>
              <a:r>
                <a:rPr lang="vi-VN" altLang="x-none" sz="3400" dirty="0">
                  <a:latin typeface="Times New Roman" panose="02020603050405020304" pitchFamily="18" charset="0"/>
                  <a:ea typeface="Arial" panose="020B0604020202020204" pitchFamily="34" charset="0"/>
                </a:rPr>
                <a:t>à</a:t>
              </a:r>
              <a:r>
                <a:rPr lang="vi-VN" altLang="x-none" sz="3400" dirty="0">
                  <a:latin typeface="Times New Roman" panose="02020603050405020304" pitchFamily="18" charset="0"/>
                </a:rPr>
                <a:t>nh lập, gia nhập, hoạt động trong tổ chức đại diện người lao động, tổ chức nghề nghiệp v</a:t>
              </a:r>
              <a:r>
                <a:rPr lang="vi-VN" altLang="x-none" sz="3400" dirty="0">
                  <a:latin typeface="Times New Roman" panose="02020603050405020304" pitchFamily="18" charset="0"/>
                  <a:ea typeface="Arial" panose="020B0604020202020204" pitchFamily="34" charset="0"/>
                </a:rPr>
                <a:t>à</a:t>
              </a:r>
              <a:r>
                <a:rPr lang="vi-VN" altLang="x-none" sz="3400" dirty="0">
                  <a:latin typeface="Times New Roman" panose="02020603050405020304" pitchFamily="18" charset="0"/>
                </a:rPr>
                <a:t> tổ chức khác</a:t>
              </a:r>
              <a:endParaRPr lang="en-US" altLang="zh-CN" sz="3400" dirty="0">
                <a:latin typeface="Calibri" panose="020F0502020204030204" pitchFamily="34" charset="0"/>
                <a:ea typeface="Arial" panose="020B0604020202020204" pitchFamily="34" charset="0"/>
              </a:endParaRPr>
            </a:p>
          </p:txBody>
        </p:sp>
        <p:sp>
          <p:nvSpPr>
            <p:cNvPr id="28675" name="Line 6"/>
            <p:cNvSpPr/>
            <p:nvPr/>
          </p:nvSpPr>
          <p:spPr>
            <a:xfrm flipH="1">
              <a:off x="5207452" y="1447800"/>
              <a:ext cx="180" cy="4800600"/>
            </a:xfrm>
            <a:prstGeom prst="line">
              <a:avLst/>
            </a:prstGeom>
            <a:ln w="9525" cap="flat" cmpd="sng">
              <a:solidFill>
                <a:schemeClr val="tx1"/>
              </a:solidFill>
              <a:prstDash val="solid"/>
              <a:round/>
              <a:headEnd type="none" w="med" len="med"/>
              <a:tailEnd type="none" w="med" len="med"/>
            </a:ln>
          </p:spPr>
        </p:sp>
        <p:pic>
          <p:nvPicPr>
            <p:cNvPr id="28676" name="Picture 11"/>
            <p:cNvPicPr>
              <a:picLocks noChangeAspect="1"/>
            </p:cNvPicPr>
            <p:nvPr/>
          </p:nvPicPr>
          <p:blipFill>
            <a:blip r:embed="rId1"/>
            <a:stretch>
              <a:fillRect/>
            </a:stretch>
          </p:blipFill>
          <p:spPr>
            <a:xfrm>
              <a:off x="5356305" y="1447800"/>
              <a:ext cx="2981884" cy="1939521"/>
            </a:xfrm>
            <a:prstGeom prst="rect">
              <a:avLst/>
            </a:prstGeom>
            <a:noFill/>
            <a:ln w="9525" cap="flat" cmpd="sng">
              <a:solidFill>
                <a:srgbClr val="3366FF"/>
              </a:solidFill>
              <a:prstDash val="solid"/>
              <a:miter/>
              <a:headEnd type="none" w="med" len="med"/>
              <a:tailEnd type="none" w="med" len="med"/>
            </a:ln>
          </p:spPr>
        </p:pic>
        <p:pic>
          <p:nvPicPr>
            <p:cNvPr id="28677" name="Picture 16"/>
            <p:cNvPicPr>
              <a:picLocks noChangeAspect="1"/>
            </p:cNvPicPr>
            <p:nvPr/>
          </p:nvPicPr>
          <p:blipFill>
            <a:blip r:embed="rId2"/>
            <a:stretch>
              <a:fillRect/>
            </a:stretch>
          </p:blipFill>
          <p:spPr>
            <a:xfrm>
              <a:off x="5355405" y="3778501"/>
              <a:ext cx="2981884" cy="2304199"/>
            </a:xfrm>
            <a:prstGeom prst="rect">
              <a:avLst/>
            </a:prstGeom>
            <a:noFill/>
            <a:ln w="9525" cap="flat" cmpd="sng">
              <a:solidFill>
                <a:srgbClr val="808000"/>
              </a:solidFill>
              <a:prstDash val="solid"/>
              <a:miter/>
              <a:headEnd type="none" w="med" len="med"/>
              <a:tailEnd type="none" w="med" len="med"/>
            </a:ln>
          </p:spPr>
        </p:pic>
      </p:grpSp>
      <p:sp>
        <p:nvSpPr>
          <p:cNvPr id="28678" name="Rectangle 2"/>
          <p:cNvSpPr/>
          <p:nvPr/>
        </p:nvSpPr>
        <p:spPr>
          <a:xfrm>
            <a:off x="2286000" y="2828925"/>
            <a:ext cx="4572000" cy="369888"/>
          </a:xfrm>
          <a:prstGeom prst="rect">
            <a:avLst/>
          </a:prstGeom>
          <a:noFill/>
          <a:ln w="9525">
            <a:noFill/>
          </a:ln>
        </p:spPr>
        <p:txBody>
          <a:bodyPr anchor="t" anchorCtr="0">
            <a:spAutoFit/>
          </a:bodyPr>
          <a:p>
            <a:pPr>
              <a:buFontTx/>
            </a:pPr>
            <a:endParaRPr lang="vi-VN" altLang="vi-VN" dirty="0">
              <a:latin typeface="Arial" panose="020B0604020202020204" pitchFamily="34" charset="0"/>
              <a:ea typeface="Arial" panose="020B0604020202020204" pitchFamily="34" charset="0"/>
            </a:endParaRPr>
          </a:p>
        </p:txBody>
      </p:sp>
      <p:sp>
        <p:nvSpPr>
          <p:cNvPr id="28679" name="Title 12"/>
          <p:cNvSpPr txBox="1"/>
          <p:nvPr/>
        </p:nvSpPr>
        <p:spPr>
          <a:xfrm>
            <a:off x="962025" y="198438"/>
            <a:ext cx="7038975" cy="668337"/>
          </a:xfrm>
          <a:prstGeom prst="rect">
            <a:avLst/>
          </a:prstGeom>
          <a:noFill/>
          <a:ln w="9525">
            <a:noFill/>
          </a:ln>
        </p:spPr>
        <p:txBody>
          <a:bodyPr anchor="ctr" anchorCtr="0"/>
          <a:p>
            <a:pPr algn="ctr" eaLnBrk="0" hangingPunct="0">
              <a:buFontTx/>
            </a:pPr>
            <a:r>
              <a:rPr lang="en-US" altLang="vi-VN" sz="3300" b="1" dirty="0">
                <a:solidFill>
                  <a:srgbClr val="FF0000"/>
                </a:solidFill>
                <a:latin typeface="Times New Roman" panose="02020603050405020304" pitchFamily="18" charset="0"/>
              </a:rPr>
              <a:t>5.1. Quyền v</a:t>
            </a:r>
            <a:r>
              <a:rPr lang="en-US" altLang="vi-VN" sz="3300" b="1" dirty="0">
                <a:solidFill>
                  <a:srgbClr val="FF0000"/>
                </a:solidFill>
                <a:latin typeface="Times New Roman" panose="02020603050405020304" pitchFamily="18" charset="0"/>
                <a:ea typeface="Times New Roman" panose="02020603050405020304" pitchFamily="18" charset="0"/>
              </a:rPr>
              <a:t>à</a:t>
            </a:r>
            <a:r>
              <a:rPr lang="en-US" altLang="vi-VN" sz="3300" b="1" dirty="0">
                <a:solidFill>
                  <a:srgbClr val="FF0000"/>
                </a:solidFill>
                <a:latin typeface="Times New Roman" panose="02020603050405020304" pitchFamily="18" charset="0"/>
              </a:rPr>
              <a:t> nghĩa vụ của NLĐ</a:t>
            </a:r>
            <a:endParaRPr lang="en-US" altLang="vi-VN" sz="3300" b="1" dirty="0">
              <a:solidFill>
                <a:srgbClr val="FF0000"/>
              </a:solidFill>
              <a:latin typeface="Times New Roman" panose="02020603050405020304" pitchFamily="18" charset="0"/>
              <a:ea typeface="Times New Roman" panose="02020603050405020304" pitchFamily="18" charset="0"/>
            </a:endParaRPr>
          </a:p>
        </p:txBody>
      </p:sp>
      <p:sp>
        <p:nvSpPr>
          <p:cNvPr id="28680" name="Text Box 4"/>
          <p:cNvSpPr txBox="1"/>
          <p:nvPr/>
        </p:nvSpPr>
        <p:spPr>
          <a:xfrm>
            <a:off x="109538" y="1762125"/>
            <a:ext cx="4840287" cy="477838"/>
          </a:xfrm>
          <a:prstGeom prst="rect">
            <a:avLst/>
          </a:prstGeom>
          <a:noFill/>
          <a:ln w="9525">
            <a:noFill/>
          </a:ln>
        </p:spPr>
        <p:txBody>
          <a:bodyPr anchor="t" anchorCtr="0">
            <a:spAutoFit/>
          </a:bodyPr>
          <a:p>
            <a:pPr eaLnBrk="0" hangingPunct="0">
              <a:buFontTx/>
            </a:pPr>
            <a:r>
              <a:rPr lang="en-US" altLang="vi-VN" sz="2500" b="1" dirty="0">
                <a:solidFill>
                  <a:srgbClr val="0000FF"/>
                </a:solidFill>
                <a:latin typeface="Times New Roman" panose="02020603050405020304" pitchFamily="18" charset="0"/>
              </a:rPr>
              <a:t>5.1.1 Quyền của ng</a:t>
            </a:r>
            <a:r>
              <a:rPr lang="vi-VN" altLang="vi-VN" sz="2500" b="1" dirty="0">
                <a:solidFill>
                  <a:srgbClr val="0000FF"/>
                </a:solidFill>
                <a:latin typeface="Times New Roman" panose="02020603050405020304" pitchFamily="18" charset="0"/>
              </a:rPr>
              <a:t>ười lao động</a:t>
            </a:r>
            <a:endParaRPr lang="en-US" altLang="vi-VN" sz="2500" b="1" dirty="0">
              <a:solidFill>
                <a:srgbClr val="0000FF"/>
              </a:solidFill>
              <a:latin typeface="Times New Roman" panose="02020603050405020304" pitchFamily="18" charset="0"/>
              <a:ea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9697" name="Group 1"/>
          <p:cNvGrpSpPr/>
          <p:nvPr/>
        </p:nvGrpSpPr>
        <p:grpSpPr>
          <a:xfrm>
            <a:off x="77788" y="1676400"/>
            <a:ext cx="8531225" cy="4800600"/>
            <a:chOff x="165881" y="1447800"/>
            <a:chExt cx="8303967" cy="4800600"/>
          </a:xfrm>
        </p:grpSpPr>
        <p:sp>
          <p:nvSpPr>
            <p:cNvPr id="29698" name="Text Box 5"/>
            <p:cNvSpPr txBox="1"/>
            <p:nvPr/>
          </p:nvSpPr>
          <p:spPr>
            <a:xfrm>
              <a:off x="165881" y="2163763"/>
              <a:ext cx="4967855" cy="3933825"/>
            </a:xfrm>
            <a:prstGeom prst="rect">
              <a:avLst/>
            </a:prstGeom>
            <a:noFill/>
            <a:ln w="9525">
              <a:noFill/>
            </a:ln>
          </p:spPr>
          <p:txBody>
            <a:bodyPr anchor="t" anchorCtr="0">
              <a:spAutoFit/>
            </a:bodyPr>
            <a:p>
              <a:pPr algn="just">
                <a:lnSpc>
                  <a:spcPct val="150000"/>
                </a:lnSpc>
                <a:spcBef>
                  <a:spcPct val="20000"/>
                </a:spcBef>
                <a:buFont typeface="Arial" panose="020B0604020202020204" pitchFamily="34" charset="0"/>
              </a:pPr>
              <a:r>
                <a:rPr lang="vi-VN" altLang="x-none" sz="3400" dirty="0">
                  <a:latin typeface="Times New Roman" panose="02020603050405020304" pitchFamily="18" charset="0"/>
                </a:rPr>
                <a:t>f) Từ chối l</a:t>
              </a:r>
              <a:r>
                <a:rPr lang="vi-VN" altLang="x-none" sz="3400" dirty="0">
                  <a:latin typeface="Times New Roman" panose="02020603050405020304" pitchFamily="18" charset="0"/>
                  <a:ea typeface="Arial" panose="020B0604020202020204" pitchFamily="34" charset="0"/>
                </a:rPr>
                <a:t>à</a:t>
              </a:r>
              <a:r>
                <a:rPr lang="vi-VN" altLang="x-none" sz="3400" dirty="0">
                  <a:latin typeface="Times New Roman" panose="02020603050405020304" pitchFamily="18" charset="0"/>
                </a:rPr>
                <a:t>m việc nếu có nguy cơ rõ r</a:t>
              </a:r>
              <a:r>
                <a:rPr lang="vi-VN" altLang="x-none" sz="3400" dirty="0">
                  <a:latin typeface="Times New Roman" panose="02020603050405020304" pitchFamily="18" charset="0"/>
                  <a:ea typeface="Arial" panose="020B0604020202020204" pitchFamily="34" charset="0"/>
                </a:rPr>
                <a:t>à</a:t>
              </a:r>
              <a:r>
                <a:rPr lang="vi-VN" altLang="x-none" sz="3400" dirty="0">
                  <a:latin typeface="Times New Roman" panose="02020603050405020304" pitchFamily="18" charset="0"/>
                </a:rPr>
                <a:t>ng đe dọa trực tiếp đến tính mạng, sức khỏe trong quá trình thực hiện công việc</a:t>
              </a:r>
              <a:endParaRPr lang="en-US" altLang="zh-CN" sz="3400" dirty="0">
                <a:latin typeface="Calibri" panose="020F0502020204030204" pitchFamily="34" charset="0"/>
                <a:ea typeface="Arial" panose="020B0604020202020204" pitchFamily="34" charset="0"/>
              </a:endParaRPr>
            </a:p>
          </p:txBody>
        </p:sp>
        <p:sp>
          <p:nvSpPr>
            <p:cNvPr id="29699" name="Line 6"/>
            <p:cNvSpPr/>
            <p:nvPr/>
          </p:nvSpPr>
          <p:spPr>
            <a:xfrm flipH="1">
              <a:off x="5207452" y="1447800"/>
              <a:ext cx="180" cy="4800600"/>
            </a:xfrm>
            <a:prstGeom prst="line">
              <a:avLst/>
            </a:prstGeom>
            <a:ln w="9525" cap="flat" cmpd="sng">
              <a:solidFill>
                <a:schemeClr val="tx1"/>
              </a:solidFill>
              <a:prstDash val="solid"/>
              <a:round/>
              <a:headEnd type="none" w="med" len="med"/>
              <a:tailEnd type="none" w="med" len="med"/>
            </a:ln>
          </p:spPr>
        </p:sp>
        <p:pic>
          <p:nvPicPr>
            <p:cNvPr id="29700" name="Picture 11"/>
            <p:cNvPicPr>
              <a:picLocks noChangeAspect="1"/>
            </p:cNvPicPr>
            <p:nvPr/>
          </p:nvPicPr>
          <p:blipFill>
            <a:blip r:embed="rId1"/>
            <a:stretch>
              <a:fillRect/>
            </a:stretch>
          </p:blipFill>
          <p:spPr>
            <a:xfrm>
              <a:off x="5355405" y="1447800"/>
              <a:ext cx="3114443" cy="2362200"/>
            </a:xfrm>
            <a:prstGeom prst="rect">
              <a:avLst/>
            </a:prstGeom>
            <a:noFill/>
            <a:ln w="9525" cap="flat" cmpd="sng">
              <a:solidFill>
                <a:srgbClr val="3366FF"/>
              </a:solidFill>
              <a:prstDash val="solid"/>
              <a:miter/>
              <a:headEnd type="none" w="med" len="med"/>
              <a:tailEnd type="none" w="med" len="med"/>
            </a:ln>
          </p:spPr>
        </p:pic>
        <p:pic>
          <p:nvPicPr>
            <p:cNvPr id="29701" name="Picture 16"/>
            <p:cNvPicPr>
              <a:picLocks noChangeAspect="1"/>
            </p:cNvPicPr>
            <p:nvPr/>
          </p:nvPicPr>
          <p:blipFill>
            <a:blip r:embed="rId2"/>
            <a:stretch>
              <a:fillRect/>
            </a:stretch>
          </p:blipFill>
          <p:spPr>
            <a:xfrm>
              <a:off x="5355405" y="3974682"/>
              <a:ext cx="3114263" cy="2209800"/>
            </a:xfrm>
            <a:prstGeom prst="rect">
              <a:avLst/>
            </a:prstGeom>
            <a:noFill/>
            <a:ln w="9525" cap="flat" cmpd="sng">
              <a:solidFill>
                <a:srgbClr val="808000"/>
              </a:solidFill>
              <a:prstDash val="solid"/>
              <a:miter/>
              <a:headEnd type="none" w="med" len="med"/>
              <a:tailEnd type="none" w="med" len="med"/>
            </a:ln>
          </p:spPr>
        </p:pic>
      </p:grpSp>
      <p:sp>
        <p:nvSpPr>
          <p:cNvPr id="29702" name="Title 12"/>
          <p:cNvSpPr txBox="1"/>
          <p:nvPr/>
        </p:nvSpPr>
        <p:spPr>
          <a:xfrm>
            <a:off x="962025" y="198438"/>
            <a:ext cx="7038975" cy="668337"/>
          </a:xfrm>
          <a:prstGeom prst="rect">
            <a:avLst/>
          </a:prstGeom>
          <a:noFill/>
          <a:ln w="9525">
            <a:noFill/>
          </a:ln>
        </p:spPr>
        <p:txBody>
          <a:bodyPr anchor="ctr" anchorCtr="0"/>
          <a:p>
            <a:pPr algn="ctr" eaLnBrk="0" hangingPunct="0">
              <a:buFontTx/>
            </a:pPr>
            <a:r>
              <a:rPr lang="en-US" altLang="vi-VN" sz="3300" b="1" dirty="0">
                <a:solidFill>
                  <a:srgbClr val="FF0000"/>
                </a:solidFill>
                <a:latin typeface="Times New Roman" panose="02020603050405020304" pitchFamily="18" charset="0"/>
              </a:rPr>
              <a:t>5.1. Quyền v</a:t>
            </a:r>
            <a:r>
              <a:rPr lang="en-US" altLang="vi-VN" sz="3300" b="1" dirty="0">
                <a:solidFill>
                  <a:srgbClr val="FF0000"/>
                </a:solidFill>
                <a:latin typeface="Times New Roman" panose="02020603050405020304" pitchFamily="18" charset="0"/>
                <a:ea typeface="Times New Roman" panose="02020603050405020304" pitchFamily="18" charset="0"/>
              </a:rPr>
              <a:t>à</a:t>
            </a:r>
            <a:r>
              <a:rPr lang="en-US" altLang="vi-VN" sz="3300" b="1" dirty="0">
                <a:solidFill>
                  <a:srgbClr val="FF0000"/>
                </a:solidFill>
                <a:latin typeface="Times New Roman" panose="02020603050405020304" pitchFamily="18" charset="0"/>
              </a:rPr>
              <a:t> nghĩa vụ của NLĐ</a:t>
            </a:r>
            <a:endParaRPr lang="en-US" altLang="vi-VN" sz="3300" b="1" dirty="0">
              <a:solidFill>
                <a:srgbClr val="FF0000"/>
              </a:solidFill>
              <a:latin typeface="Times New Roman" panose="02020603050405020304" pitchFamily="18" charset="0"/>
              <a:ea typeface="Times New Roman" panose="02020603050405020304" pitchFamily="18" charset="0"/>
            </a:endParaRPr>
          </a:p>
        </p:txBody>
      </p:sp>
      <p:sp>
        <p:nvSpPr>
          <p:cNvPr id="29703" name="Text Box 4"/>
          <p:cNvSpPr txBox="1"/>
          <p:nvPr/>
        </p:nvSpPr>
        <p:spPr>
          <a:xfrm>
            <a:off x="109538" y="1762125"/>
            <a:ext cx="4840287" cy="477838"/>
          </a:xfrm>
          <a:prstGeom prst="rect">
            <a:avLst/>
          </a:prstGeom>
          <a:noFill/>
          <a:ln w="9525">
            <a:noFill/>
          </a:ln>
        </p:spPr>
        <p:txBody>
          <a:bodyPr anchor="t" anchorCtr="0">
            <a:spAutoFit/>
          </a:bodyPr>
          <a:p>
            <a:pPr eaLnBrk="0" hangingPunct="0">
              <a:buFontTx/>
            </a:pPr>
            <a:r>
              <a:rPr lang="en-US" altLang="vi-VN" sz="2500" b="1" dirty="0">
                <a:solidFill>
                  <a:srgbClr val="0000FF"/>
                </a:solidFill>
                <a:latin typeface="Times New Roman" panose="02020603050405020304" pitchFamily="18" charset="0"/>
              </a:rPr>
              <a:t>5.1.1 Quyền của ng</a:t>
            </a:r>
            <a:r>
              <a:rPr lang="vi-VN" altLang="vi-VN" sz="2500" b="1" dirty="0">
                <a:solidFill>
                  <a:srgbClr val="0000FF"/>
                </a:solidFill>
                <a:latin typeface="Times New Roman" panose="02020603050405020304" pitchFamily="18" charset="0"/>
              </a:rPr>
              <a:t>ười lao động</a:t>
            </a:r>
            <a:endParaRPr lang="en-US" altLang="vi-VN" sz="2500" b="1" dirty="0">
              <a:solidFill>
                <a:srgbClr val="0000FF"/>
              </a:solidFill>
              <a:latin typeface="Times New Roman" panose="02020603050405020304" pitchFamily="18" charset="0"/>
              <a:ea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0721" name="Group 1"/>
          <p:cNvGrpSpPr/>
          <p:nvPr/>
        </p:nvGrpSpPr>
        <p:grpSpPr>
          <a:xfrm>
            <a:off x="153988" y="1676400"/>
            <a:ext cx="8455025" cy="4800600"/>
            <a:chOff x="239693" y="1447800"/>
            <a:chExt cx="8230155" cy="4800600"/>
          </a:xfrm>
        </p:grpSpPr>
        <p:sp>
          <p:nvSpPr>
            <p:cNvPr id="30722" name="Text Box 5"/>
            <p:cNvSpPr txBox="1"/>
            <p:nvPr/>
          </p:nvSpPr>
          <p:spPr>
            <a:xfrm>
              <a:off x="239693" y="2628900"/>
              <a:ext cx="4818179" cy="1665288"/>
            </a:xfrm>
            <a:prstGeom prst="rect">
              <a:avLst/>
            </a:prstGeom>
            <a:noFill/>
            <a:ln w="9525">
              <a:noFill/>
            </a:ln>
          </p:spPr>
          <p:txBody>
            <a:bodyPr anchor="t" anchorCtr="0">
              <a:spAutoFit/>
            </a:bodyPr>
            <a:p>
              <a:pPr algn="just">
                <a:lnSpc>
                  <a:spcPct val="150000"/>
                </a:lnSpc>
                <a:spcBef>
                  <a:spcPct val="20000"/>
                </a:spcBef>
                <a:buFont typeface="Arial" panose="020B0604020202020204" pitchFamily="34" charset="0"/>
              </a:pPr>
              <a:r>
                <a:rPr lang="vi-VN" altLang="x-none" sz="3600" dirty="0">
                  <a:latin typeface="Times New Roman" panose="02020603050405020304" pitchFamily="18" charset="0"/>
                </a:rPr>
                <a:t>g) Đơn phương chấm dứt hợp đồng lao động</a:t>
              </a:r>
              <a:endParaRPr lang="en-US" altLang="zh-CN" sz="3600" dirty="0">
                <a:latin typeface="Calibri" panose="020F0502020204030204" pitchFamily="34" charset="0"/>
                <a:ea typeface="Arial" panose="020B0604020202020204" pitchFamily="34" charset="0"/>
              </a:endParaRPr>
            </a:p>
          </p:txBody>
        </p:sp>
        <p:sp>
          <p:nvSpPr>
            <p:cNvPr id="30723" name="Line 6"/>
            <p:cNvSpPr/>
            <p:nvPr/>
          </p:nvSpPr>
          <p:spPr>
            <a:xfrm flipH="1">
              <a:off x="5207452" y="1447800"/>
              <a:ext cx="180" cy="4800600"/>
            </a:xfrm>
            <a:prstGeom prst="line">
              <a:avLst/>
            </a:prstGeom>
            <a:ln w="9525" cap="flat" cmpd="sng">
              <a:solidFill>
                <a:schemeClr val="tx1"/>
              </a:solidFill>
              <a:prstDash val="solid"/>
              <a:round/>
              <a:headEnd type="none" w="med" len="med"/>
              <a:tailEnd type="none" w="med" len="med"/>
            </a:ln>
          </p:spPr>
        </p:sp>
        <p:pic>
          <p:nvPicPr>
            <p:cNvPr id="30724" name="Picture 11"/>
            <p:cNvPicPr>
              <a:picLocks noChangeAspect="1"/>
            </p:cNvPicPr>
            <p:nvPr/>
          </p:nvPicPr>
          <p:blipFill>
            <a:blip r:embed="rId1"/>
            <a:stretch>
              <a:fillRect/>
            </a:stretch>
          </p:blipFill>
          <p:spPr>
            <a:xfrm>
              <a:off x="5355405" y="1551553"/>
              <a:ext cx="3114443" cy="2154694"/>
            </a:xfrm>
            <a:prstGeom prst="rect">
              <a:avLst/>
            </a:prstGeom>
            <a:noFill/>
            <a:ln w="9525" cap="flat" cmpd="sng">
              <a:solidFill>
                <a:srgbClr val="3366FF"/>
              </a:solidFill>
              <a:prstDash val="solid"/>
              <a:miter/>
              <a:headEnd type="none" w="med" len="med"/>
              <a:tailEnd type="none" w="med" len="med"/>
            </a:ln>
          </p:spPr>
        </p:pic>
        <p:pic>
          <p:nvPicPr>
            <p:cNvPr id="30725" name="Picture 16"/>
            <p:cNvPicPr>
              <a:picLocks noChangeAspect="1"/>
            </p:cNvPicPr>
            <p:nvPr/>
          </p:nvPicPr>
          <p:blipFill>
            <a:blip r:embed="rId2"/>
            <a:stretch>
              <a:fillRect/>
            </a:stretch>
          </p:blipFill>
          <p:spPr>
            <a:xfrm>
              <a:off x="5355405" y="4012963"/>
              <a:ext cx="3114263" cy="2133238"/>
            </a:xfrm>
            <a:prstGeom prst="rect">
              <a:avLst/>
            </a:prstGeom>
            <a:noFill/>
            <a:ln w="9525" cap="flat" cmpd="sng">
              <a:solidFill>
                <a:srgbClr val="808000"/>
              </a:solidFill>
              <a:prstDash val="solid"/>
              <a:miter/>
              <a:headEnd type="none" w="med" len="med"/>
              <a:tailEnd type="none" w="med" len="med"/>
            </a:ln>
          </p:spPr>
        </p:pic>
      </p:grpSp>
      <p:sp>
        <p:nvSpPr>
          <p:cNvPr id="30726" name="Title 12"/>
          <p:cNvSpPr txBox="1"/>
          <p:nvPr/>
        </p:nvSpPr>
        <p:spPr>
          <a:xfrm>
            <a:off x="962025" y="198438"/>
            <a:ext cx="7038975" cy="668337"/>
          </a:xfrm>
          <a:prstGeom prst="rect">
            <a:avLst/>
          </a:prstGeom>
          <a:noFill/>
          <a:ln w="9525">
            <a:noFill/>
          </a:ln>
        </p:spPr>
        <p:txBody>
          <a:bodyPr anchor="ctr" anchorCtr="0"/>
          <a:p>
            <a:pPr algn="ctr" eaLnBrk="0" hangingPunct="0">
              <a:buFontTx/>
            </a:pPr>
            <a:r>
              <a:rPr lang="en-US" altLang="vi-VN" sz="3300" b="1" dirty="0">
                <a:solidFill>
                  <a:srgbClr val="FF0000"/>
                </a:solidFill>
                <a:latin typeface="Times New Roman" panose="02020603050405020304" pitchFamily="18" charset="0"/>
              </a:rPr>
              <a:t>5.1. Quyền v</a:t>
            </a:r>
            <a:r>
              <a:rPr lang="en-US" altLang="vi-VN" sz="3300" b="1" dirty="0">
                <a:solidFill>
                  <a:srgbClr val="FF0000"/>
                </a:solidFill>
                <a:latin typeface="Times New Roman" panose="02020603050405020304" pitchFamily="18" charset="0"/>
                <a:ea typeface="Times New Roman" panose="02020603050405020304" pitchFamily="18" charset="0"/>
              </a:rPr>
              <a:t>à</a:t>
            </a:r>
            <a:r>
              <a:rPr lang="en-US" altLang="vi-VN" sz="3300" b="1" dirty="0">
                <a:solidFill>
                  <a:srgbClr val="FF0000"/>
                </a:solidFill>
                <a:latin typeface="Times New Roman" panose="02020603050405020304" pitchFamily="18" charset="0"/>
              </a:rPr>
              <a:t> nghĩa vụ của NLĐ</a:t>
            </a:r>
            <a:endParaRPr lang="en-US" altLang="vi-VN" sz="3300" b="1" dirty="0">
              <a:solidFill>
                <a:srgbClr val="FF0000"/>
              </a:solidFill>
              <a:latin typeface="Times New Roman" panose="02020603050405020304" pitchFamily="18" charset="0"/>
              <a:ea typeface="Times New Roman" panose="02020603050405020304" pitchFamily="18" charset="0"/>
            </a:endParaRPr>
          </a:p>
        </p:txBody>
      </p:sp>
      <p:sp>
        <p:nvSpPr>
          <p:cNvPr id="30727" name="Text Box 4"/>
          <p:cNvSpPr txBox="1"/>
          <p:nvPr/>
        </p:nvSpPr>
        <p:spPr>
          <a:xfrm>
            <a:off x="109538" y="1762125"/>
            <a:ext cx="4840287" cy="477838"/>
          </a:xfrm>
          <a:prstGeom prst="rect">
            <a:avLst/>
          </a:prstGeom>
          <a:noFill/>
          <a:ln w="9525">
            <a:noFill/>
          </a:ln>
        </p:spPr>
        <p:txBody>
          <a:bodyPr anchor="t" anchorCtr="0">
            <a:spAutoFit/>
          </a:bodyPr>
          <a:p>
            <a:pPr eaLnBrk="0" hangingPunct="0">
              <a:buFontTx/>
            </a:pPr>
            <a:r>
              <a:rPr lang="en-US" altLang="vi-VN" sz="2500" b="1" dirty="0">
                <a:solidFill>
                  <a:srgbClr val="0000FF"/>
                </a:solidFill>
                <a:latin typeface="Times New Roman" panose="02020603050405020304" pitchFamily="18" charset="0"/>
              </a:rPr>
              <a:t>5.1.1 Quyền của ng</a:t>
            </a:r>
            <a:r>
              <a:rPr lang="vi-VN" altLang="vi-VN" sz="2500" b="1" dirty="0">
                <a:solidFill>
                  <a:srgbClr val="0000FF"/>
                </a:solidFill>
                <a:latin typeface="Times New Roman" panose="02020603050405020304" pitchFamily="18" charset="0"/>
              </a:rPr>
              <a:t>ười lao động</a:t>
            </a:r>
            <a:endParaRPr lang="en-US" altLang="vi-VN" sz="2500" b="1" dirty="0">
              <a:solidFill>
                <a:srgbClr val="0000FF"/>
              </a:solidFill>
              <a:latin typeface="Times New Roman" panose="02020603050405020304" pitchFamily="18" charset="0"/>
              <a:ea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745" name="Group 1"/>
          <p:cNvGrpSpPr/>
          <p:nvPr/>
        </p:nvGrpSpPr>
        <p:grpSpPr>
          <a:xfrm>
            <a:off x="352425" y="1676400"/>
            <a:ext cx="8380413" cy="4800600"/>
            <a:chOff x="433300" y="1447800"/>
            <a:chExt cx="8157211" cy="4800600"/>
          </a:xfrm>
        </p:grpSpPr>
        <p:sp>
          <p:nvSpPr>
            <p:cNvPr id="31746" name="Text Box 5"/>
            <p:cNvSpPr txBox="1"/>
            <p:nvPr/>
          </p:nvSpPr>
          <p:spPr>
            <a:xfrm>
              <a:off x="433300" y="2286000"/>
              <a:ext cx="4561486" cy="754063"/>
            </a:xfrm>
            <a:prstGeom prst="rect">
              <a:avLst/>
            </a:prstGeom>
            <a:noFill/>
            <a:ln w="9525">
              <a:noFill/>
            </a:ln>
          </p:spPr>
          <p:txBody>
            <a:bodyPr anchor="t" anchorCtr="0">
              <a:spAutoFit/>
            </a:bodyPr>
            <a:p>
              <a:pPr algn="just">
                <a:lnSpc>
                  <a:spcPct val="150000"/>
                </a:lnSpc>
                <a:spcBef>
                  <a:spcPct val="20000"/>
                </a:spcBef>
                <a:buFont typeface="Arial" panose="020B0604020202020204" pitchFamily="34" charset="0"/>
              </a:pPr>
              <a:r>
                <a:rPr lang="vi-VN" altLang="x-none" sz="3200" dirty="0">
                  <a:latin typeface="Times New Roman" panose="02020603050405020304" pitchFamily="18" charset="0"/>
                </a:rPr>
                <a:t>h) Đình công</a:t>
              </a:r>
              <a:endParaRPr lang="en-US" altLang="zh-CN" sz="2800" dirty="0">
                <a:latin typeface="Calibri" panose="020F0502020204030204" pitchFamily="34" charset="0"/>
                <a:ea typeface="Arial" panose="020B0604020202020204" pitchFamily="34" charset="0"/>
              </a:endParaRPr>
            </a:p>
          </p:txBody>
        </p:sp>
        <p:sp>
          <p:nvSpPr>
            <p:cNvPr id="31747" name="Line 6"/>
            <p:cNvSpPr/>
            <p:nvPr/>
          </p:nvSpPr>
          <p:spPr>
            <a:xfrm flipH="1">
              <a:off x="5207452" y="1447800"/>
              <a:ext cx="180" cy="4800600"/>
            </a:xfrm>
            <a:prstGeom prst="line">
              <a:avLst/>
            </a:prstGeom>
            <a:ln w="9525" cap="flat" cmpd="sng">
              <a:solidFill>
                <a:schemeClr val="tx1"/>
              </a:solidFill>
              <a:prstDash val="solid"/>
              <a:round/>
              <a:headEnd type="none" w="med" len="med"/>
              <a:tailEnd type="none" w="med" len="med"/>
            </a:ln>
          </p:spPr>
        </p:sp>
        <p:pic>
          <p:nvPicPr>
            <p:cNvPr id="31748" name="Picture 11"/>
            <p:cNvPicPr>
              <a:picLocks noChangeAspect="1"/>
            </p:cNvPicPr>
            <p:nvPr/>
          </p:nvPicPr>
          <p:blipFill>
            <a:blip r:embed="rId1"/>
            <a:stretch>
              <a:fillRect/>
            </a:stretch>
          </p:blipFill>
          <p:spPr>
            <a:xfrm>
              <a:off x="5355405" y="1447800"/>
              <a:ext cx="3235106" cy="2081111"/>
            </a:xfrm>
            <a:prstGeom prst="rect">
              <a:avLst/>
            </a:prstGeom>
            <a:noFill/>
            <a:ln w="9525" cap="flat" cmpd="sng">
              <a:solidFill>
                <a:srgbClr val="3366FF"/>
              </a:solidFill>
              <a:prstDash val="solid"/>
              <a:miter/>
              <a:headEnd type="none" w="med" len="med"/>
              <a:tailEnd type="none" w="med" len="med"/>
            </a:ln>
          </p:spPr>
        </p:pic>
        <p:pic>
          <p:nvPicPr>
            <p:cNvPr id="31749" name="Picture 16"/>
            <p:cNvPicPr>
              <a:picLocks noChangeAspect="1"/>
            </p:cNvPicPr>
            <p:nvPr/>
          </p:nvPicPr>
          <p:blipFill>
            <a:blip r:embed="rId2"/>
            <a:stretch>
              <a:fillRect/>
            </a:stretch>
          </p:blipFill>
          <p:spPr>
            <a:xfrm>
              <a:off x="5355404" y="3733800"/>
              <a:ext cx="3234564" cy="2514600"/>
            </a:xfrm>
            <a:prstGeom prst="rect">
              <a:avLst/>
            </a:prstGeom>
            <a:noFill/>
            <a:ln w="9525" cap="flat" cmpd="sng">
              <a:solidFill>
                <a:srgbClr val="808000"/>
              </a:solidFill>
              <a:prstDash val="solid"/>
              <a:miter/>
              <a:headEnd type="none" w="med" len="med"/>
              <a:tailEnd type="none" w="med" len="med"/>
            </a:ln>
          </p:spPr>
        </p:pic>
      </p:grpSp>
      <p:sp>
        <p:nvSpPr>
          <p:cNvPr id="31750" name="Title 12"/>
          <p:cNvSpPr txBox="1"/>
          <p:nvPr/>
        </p:nvSpPr>
        <p:spPr>
          <a:xfrm>
            <a:off x="962025" y="198438"/>
            <a:ext cx="7038975" cy="668337"/>
          </a:xfrm>
          <a:prstGeom prst="rect">
            <a:avLst/>
          </a:prstGeom>
          <a:noFill/>
          <a:ln w="9525">
            <a:noFill/>
          </a:ln>
        </p:spPr>
        <p:txBody>
          <a:bodyPr anchor="ctr" anchorCtr="0"/>
          <a:p>
            <a:pPr algn="ctr" eaLnBrk="0" hangingPunct="0">
              <a:buFontTx/>
            </a:pPr>
            <a:r>
              <a:rPr lang="en-US" altLang="vi-VN" sz="3300" b="1" dirty="0">
                <a:solidFill>
                  <a:srgbClr val="FF0000"/>
                </a:solidFill>
                <a:latin typeface="Times New Roman" panose="02020603050405020304" pitchFamily="18" charset="0"/>
              </a:rPr>
              <a:t>5.1. Quyền v</a:t>
            </a:r>
            <a:r>
              <a:rPr lang="en-US" altLang="vi-VN" sz="3300" b="1" dirty="0">
                <a:solidFill>
                  <a:srgbClr val="FF0000"/>
                </a:solidFill>
                <a:latin typeface="Times New Roman" panose="02020603050405020304" pitchFamily="18" charset="0"/>
                <a:ea typeface="Times New Roman" panose="02020603050405020304" pitchFamily="18" charset="0"/>
              </a:rPr>
              <a:t>à</a:t>
            </a:r>
            <a:r>
              <a:rPr lang="en-US" altLang="vi-VN" sz="3300" b="1" dirty="0">
                <a:solidFill>
                  <a:srgbClr val="FF0000"/>
                </a:solidFill>
                <a:latin typeface="Times New Roman" panose="02020603050405020304" pitchFamily="18" charset="0"/>
              </a:rPr>
              <a:t> nghĩa vụ của NLĐ</a:t>
            </a:r>
            <a:endParaRPr lang="en-US" altLang="vi-VN" sz="3300" b="1" dirty="0">
              <a:solidFill>
                <a:srgbClr val="FF0000"/>
              </a:solidFill>
              <a:latin typeface="Times New Roman" panose="02020603050405020304" pitchFamily="18" charset="0"/>
              <a:ea typeface="Times New Roman" panose="02020603050405020304" pitchFamily="18" charset="0"/>
            </a:endParaRPr>
          </a:p>
        </p:txBody>
      </p:sp>
      <p:sp>
        <p:nvSpPr>
          <p:cNvPr id="31751" name="Text Box 4"/>
          <p:cNvSpPr txBox="1"/>
          <p:nvPr/>
        </p:nvSpPr>
        <p:spPr>
          <a:xfrm>
            <a:off x="109538" y="1762125"/>
            <a:ext cx="4840287" cy="477838"/>
          </a:xfrm>
          <a:prstGeom prst="rect">
            <a:avLst/>
          </a:prstGeom>
          <a:noFill/>
          <a:ln w="9525">
            <a:noFill/>
          </a:ln>
        </p:spPr>
        <p:txBody>
          <a:bodyPr anchor="t" anchorCtr="0">
            <a:spAutoFit/>
          </a:bodyPr>
          <a:p>
            <a:pPr eaLnBrk="0" hangingPunct="0">
              <a:buFontTx/>
            </a:pPr>
            <a:r>
              <a:rPr lang="en-US" altLang="vi-VN" sz="2500" b="1" dirty="0">
                <a:solidFill>
                  <a:srgbClr val="0000FF"/>
                </a:solidFill>
                <a:latin typeface="Times New Roman" panose="02020603050405020304" pitchFamily="18" charset="0"/>
              </a:rPr>
              <a:t>5.1.1 Quyền của ng</a:t>
            </a:r>
            <a:r>
              <a:rPr lang="vi-VN" altLang="vi-VN" sz="2500" b="1" dirty="0">
                <a:solidFill>
                  <a:srgbClr val="0000FF"/>
                </a:solidFill>
                <a:latin typeface="Times New Roman" panose="02020603050405020304" pitchFamily="18" charset="0"/>
              </a:rPr>
              <a:t>ười lao động</a:t>
            </a:r>
            <a:endParaRPr lang="en-US" altLang="vi-VN" sz="2500" b="1" dirty="0">
              <a:solidFill>
                <a:srgbClr val="0000FF"/>
              </a:solidFill>
              <a:latin typeface="Times New Roman" panose="02020603050405020304" pitchFamily="18" charset="0"/>
              <a:ea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2769" name="Group 1"/>
          <p:cNvGrpSpPr/>
          <p:nvPr/>
        </p:nvGrpSpPr>
        <p:grpSpPr>
          <a:xfrm>
            <a:off x="76200" y="1600200"/>
            <a:ext cx="8724900" cy="4876800"/>
            <a:chOff x="164981" y="1371600"/>
            <a:chExt cx="8491649" cy="4876800"/>
          </a:xfrm>
        </p:grpSpPr>
        <p:sp>
          <p:nvSpPr>
            <p:cNvPr id="32770" name="Text Box 4"/>
            <p:cNvSpPr txBox="1"/>
            <p:nvPr/>
          </p:nvSpPr>
          <p:spPr>
            <a:xfrm>
              <a:off x="313307" y="1371600"/>
              <a:ext cx="4783063" cy="477054"/>
            </a:xfrm>
            <a:prstGeom prst="rect">
              <a:avLst/>
            </a:prstGeom>
            <a:noFill/>
            <a:ln w="9525">
              <a:noFill/>
            </a:ln>
          </p:spPr>
          <p:txBody>
            <a:bodyPr anchor="t" anchorCtr="0">
              <a:spAutoFit/>
            </a:bodyPr>
            <a:p>
              <a:pPr eaLnBrk="0" hangingPunct="0">
                <a:buFontTx/>
              </a:pPr>
              <a:r>
                <a:rPr lang="en-US" altLang="vi-VN" sz="2500" b="1" dirty="0">
                  <a:solidFill>
                    <a:srgbClr val="FF0000"/>
                  </a:solidFill>
                  <a:latin typeface="Times New Roman" panose="02020603050405020304" pitchFamily="18" charset="0"/>
                </a:rPr>
                <a:t>5.1.2. Nghĩa vụ của ng</a:t>
              </a:r>
              <a:r>
                <a:rPr lang="vi-VN" altLang="vi-VN" sz="2500" b="1" dirty="0">
                  <a:solidFill>
                    <a:srgbClr val="FF0000"/>
                  </a:solidFill>
                  <a:latin typeface="Times New Roman" panose="02020603050405020304" pitchFamily="18" charset="0"/>
                </a:rPr>
                <a:t>ười lao động</a:t>
              </a:r>
              <a:endParaRPr lang="en-US" altLang="vi-VN" sz="2500" b="1" dirty="0">
                <a:solidFill>
                  <a:srgbClr val="FF0000"/>
                </a:solidFill>
                <a:latin typeface="Times New Roman" panose="02020603050405020304" pitchFamily="18" charset="0"/>
                <a:ea typeface="Times New Roman" panose="02020603050405020304" pitchFamily="18" charset="0"/>
              </a:endParaRPr>
            </a:p>
          </p:txBody>
        </p:sp>
        <p:sp>
          <p:nvSpPr>
            <p:cNvPr id="32771" name="Text Box 5"/>
            <p:cNvSpPr txBox="1"/>
            <p:nvPr/>
          </p:nvSpPr>
          <p:spPr>
            <a:xfrm>
              <a:off x="164981" y="2247900"/>
              <a:ext cx="4709342" cy="3148013"/>
            </a:xfrm>
            <a:prstGeom prst="rect">
              <a:avLst/>
            </a:prstGeom>
            <a:noFill/>
            <a:ln w="9525">
              <a:noFill/>
            </a:ln>
          </p:spPr>
          <p:txBody>
            <a:bodyPr anchor="t" anchorCtr="0">
              <a:spAutoFit/>
            </a:bodyPr>
            <a:p>
              <a:pPr algn="just">
                <a:lnSpc>
                  <a:spcPct val="150000"/>
                </a:lnSpc>
                <a:spcBef>
                  <a:spcPct val="20000"/>
                </a:spcBef>
                <a:buFont typeface="Arial" panose="020B0604020202020204" pitchFamily="34" charset="0"/>
              </a:pPr>
              <a:r>
                <a:rPr lang="vi-VN" altLang="x-none" sz="3400" dirty="0">
                  <a:latin typeface="Times New Roman" panose="02020603050405020304" pitchFamily="18" charset="0"/>
                </a:rPr>
                <a:t>a) Thực hiện hợp đồng lao động, thỏa ước lao động tập thể v</a:t>
              </a:r>
              <a:r>
                <a:rPr lang="vi-VN" altLang="x-none" sz="3400" dirty="0">
                  <a:latin typeface="Times New Roman" panose="02020603050405020304" pitchFamily="18" charset="0"/>
                  <a:ea typeface="Arial" panose="020B0604020202020204" pitchFamily="34" charset="0"/>
                </a:rPr>
                <a:t>à</a:t>
              </a:r>
              <a:r>
                <a:rPr lang="vi-VN" altLang="x-none" sz="3400" dirty="0">
                  <a:latin typeface="Times New Roman" panose="02020603050405020304" pitchFamily="18" charset="0"/>
                </a:rPr>
                <a:t> thỏa thuận hợp pháp khác;</a:t>
              </a:r>
              <a:endParaRPr lang="en-US" altLang="zh-CN" sz="3400" dirty="0">
                <a:latin typeface="Calibri" panose="020F0502020204030204" pitchFamily="34" charset="0"/>
                <a:ea typeface="Arial" panose="020B0604020202020204" pitchFamily="34" charset="0"/>
              </a:endParaRPr>
            </a:p>
          </p:txBody>
        </p:sp>
        <p:sp>
          <p:nvSpPr>
            <p:cNvPr id="32772" name="Line 6"/>
            <p:cNvSpPr/>
            <p:nvPr/>
          </p:nvSpPr>
          <p:spPr>
            <a:xfrm flipH="1">
              <a:off x="5207452" y="1447800"/>
              <a:ext cx="180" cy="4800600"/>
            </a:xfrm>
            <a:prstGeom prst="line">
              <a:avLst/>
            </a:prstGeom>
            <a:ln w="9525" cap="flat" cmpd="sng">
              <a:solidFill>
                <a:schemeClr val="tx1"/>
              </a:solidFill>
              <a:prstDash val="solid"/>
              <a:round/>
              <a:headEnd type="none" w="med" len="med"/>
              <a:tailEnd type="none" w="med" len="med"/>
            </a:ln>
          </p:spPr>
        </p:sp>
        <p:pic>
          <p:nvPicPr>
            <p:cNvPr id="32773" name="Picture 11"/>
            <p:cNvPicPr>
              <a:picLocks noChangeAspect="1"/>
            </p:cNvPicPr>
            <p:nvPr/>
          </p:nvPicPr>
          <p:blipFill>
            <a:blip r:embed="rId1"/>
            <a:stretch>
              <a:fillRect/>
            </a:stretch>
          </p:blipFill>
          <p:spPr>
            <a:xfrm>
              <a:off x="5355404" y="1447800"/>
              <a:ext cx="3301226" cy="2259776"/>
            </a:xfrm>
            <a:prstGeom prst="rect">
              <a:avLst/>
            </a:prstGeom>
            <a:noFill/>
            <a:ln w="9525" cap="flat" cmpd="sng">
              <a:solidFill>
                <a:srgbClr val="3366FF"/>
              </a:solidFill>
              <a:prstDash val="solid"/>
              <a:miter/>
              <a:headEnd type="none" w="med" len="med"/>
              <a:tailEnd type="none" w="med" len="med"/>
            </a:ln>
          </p:spPr>
        </p:pic>
        <p:pic>
          <p:nvPicPr>
            <p:cNvPr id="32774" name="Picture 16"/>
            <p:cNvPicPr>
              <a:picLocks noChangeAspect="1"/>
            </p:cNvPicPr>
            <p:nvPr/>
          </p:nvPicPr>
          <p:blipFill>
            <a:blip r:embed="rId2"/>
            <a:stretch>
              <a:fillRect/>
            </a:stretch>
          </p:blipFill>
          <p:spPr>
            <a:xfrm>
              <a:off x="5355404" y="3861212"/>
              <a:ext cx="3234564" cy="2259776"/>
            </a:xfrm>
            <a:prstGeom prst="rect">
              <a:avLst/>
            </a:prstGeom>
            <a:noFill/>
            <a:ln w="9525" cap="flat" cmpd="sng">
              <a:solidFill>
                <a:srgbClr val="808000"/>
              </a:solidFill>
              <a:prstDash val="solid"/>
              <a:miter/>
              <a:headEnd type="none" w="med" len="med"/>
              <a:tailEnd type="none" w="med" len="med"/>
            </a:ln>
          </p:spPr>
        </p:pic>
      </p:grpSp>
      <p:sp>
        <p:nvSpPr>
          <p:cNvPr id="32775" name="Title 12"/>
          <p:cNvSpPr txBox="1"/>
          <p:nvPr/>
        </p:nvSpPr>
        <p:spPr>
          <a:xfrm>
            <a:off x="962025" y="198438"/>
            <a:ext cx="7038975" cy="668337"/>
          </a:xfrm>
          <a:prstGeom prst="rect">
            <a:avLst/>
          </a:prstGeom>
          <a:noFill/>
          <a:ln w="9525">
            <a:noFill/>
          </a:ln>
        </p:spPr>
        <p:txBody>
          <a:bodyPr anchor="ctr" anchorCtr="0"/>
          <a:p>
            <a:pPr algn="ctr" eaLnBrk="0" hangingPunct="0">
              <a:buFontTx/>
            </a:pPr>
            <a:r>
              <a:rPr lang="en-US" altLang="vi-VN" sz="3300" b="1" dirty="0">
                <a:solidFill>
                  <a:srgbClr val="FF0000"/>
                </a:solidFill>
                <a:latin typeface="Times New Roman" panose="02020603050405020304" pitchFamily="18" charset="0"/>
              </a:rPr>
              <a:t>5.1. Quyền v</a:t>
            </a:r>
            <a:r>
              <a:rPr lang="en-US" altLang="vi-VN" sz="3300" b="1" dirty="0">
                <a:solidFill>
                  <a:srgbClr val="FF0000"/>
                </a:solidFill>
                <a:latin typeface="Times New Roman" panose="02020603050405020304" pitchFamily="18" charset="0"/>
                <a:ea typeface="Times New Roman" panose="02020603050405020304" pitchFamily="18" charset="0"/>
              </a:rPr>
              <a:t>à</a:t>
            </a:r>
            <a:r>
              <a:rPr lang="en-US" altLang="vi-VN" sz="3300" b="1" dirty="0">
                <a:solidFill>
                  <a:srgbClr val="FF0000"/>
                </a:solidFill>
                <a:latin typeface="Times New Roman" panose="02020603050405020304" pitchFamily="18" charset="0"/>
              </a:rPr>
              <a:t> nghĩa vụ của NLĐ</a:t>
            </a:r>
            <a:endParaRPr lang="en-US" altLang="vi-VN" sz="3300" b="1" dirty="0">
              <a:solidFill>
                <a:srgbClr val="FF0000"/>
              </a:solidFill>
              <a:latin typeface="Times New Roman" panose="02020603050405020304" pitchFamily="18" charset="0"/>
              <a:ea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3793" name="Group 1"/>
          <p:cNvGrpSpPr/>
          <p:nvPr/>
        </p:nvGrpSpPr>
        <p:grpSpPr>
          <a:xfrm>
            <a:off x="100013" y="1219200"/>
            <a:ext cx="8942387" cy="5257800"/>
            <a:chOff x="187401" y="838200"/>
            <a:chExt cx="8704218" cy="5410200"/>
          </a:xfrm>
        </p:grpSpPr>
        <p:sp>
          <p:nvSpPr>
            <p:cNvPr id="33794" name="Text Box 5"/>
            <p:cNvSpPr txBox="1"/>
            <p:nvPr/>
          </p:nvSpPr>
          <p:spPr>
            <a:xfrm>
              <a:off x="187401" y="1596151"/>
              <a:ext cx="4929249" cy="3819157"/>
            </a:xfrm>
            <a:prstGeom prst="rect">
              <a:avLst/>
            </a:prstGeom>
            <a:noFill/>
            <a:ln w="9525">
              <a:noFill/>
            </a:ln>
          </p:spPr>
          <p:txBody>
            <a:bodyPr anchor="t" anchorCtr="0">
              <a:spAutoFit/>
            </a:bodyPr>
            <a:p>
              <a:pPr algn="just">
                <a:lnSpc>
                  <a:spcPct val="150000"/>
                </a:lnSpc>
                <a:spcBef>
                  <a:spcPct val="20000"/>
                </a:spcBef>
                <a:buFont typeface="Arial" panose="020B0604020202020204" pitchFamily="34" charset="0"/>
              </a:pPr>
              <a:r>
                <a:rPr lang="vi-VN" altLang="x-none" sz="3300" dirty="0">
                  <a:latin typeface="Times New Roman" panose="02020603050405020304" pitchFamily="18" charset="0"/>
                </a:rPr>
                <a:t>b) Chấp h</a:t>
              </a:r>
              <a:r>
                <a:rPr lang="vi-VN" altLang="x-none" sz="3300" dirty="0">
                  <a:latin typeface="Times New Roman" panose="02020603050405020304" pitchFamily="18" charset="0"/>
                  <a:ea typeface="Arial" panose="020B0604020202020204" pitchFamily="34" charset="0"/>
                </a:rPr>
                <a:t>à</a:t>
              </a:r>
              <a:r>
                <a:rPr lang="vi-VN" altLang="x-none" sz="3300" dirty="0">
                  <a:latin typeface="Times New Roman" panose="02020603050405020304" pitchFamily="18" charset="0"/>
                </a:rPr>
                <a:t>nh kỷ luật lao động, nội quy lao động; tuân theo sự quản lý, điều h</a:t>
              </a:r>
              <a:r>
                <a:rPr lang="vi-VN" altLang="x-none" sz="3300" dirty="0">
                  <a:latin typeface="Times New Roman" panose="02020603050405020304" pitchFamily="18" charset="0"/>
                  <a:ea typeface="Arial" panose="020B0604020202020204" pitchFamily="34" charset="0"/>
                </a:rPr>
                <a:t>à</a:t>
              </a:r>
              <a:r>
                <a:rPr lang="vi-VN" altLang="x-none" sz="3300" dirty="0">
                  <a:latin typeface="Times New Roman" panose="02020603050405020304" pitchFamily="18" charset="0"/>
                </a:rPr>
                <a:t>nh, giám sát của người sử dụng lao động;</a:t>
              </a:r>
              <a:endParaRPr lang="en-US" altLang="zh-CN" sz="3300" dirty="0">
                <a:latin typeface="Calibri" panose="020F0502020204030204" pitchFamily="34" charset="0"/>
                <a:ea typeface="Arial" panose="020B0604020202020204" pitchFamily="34" charset="0"/>
              </a:endParaRPr>
            </a:p>
          </p:txBody>
        </p:sp>
        <p:sp>
          <p:nvSpPr>
            <p:cNvPr id="33795" name="Line 6"/>
            <p:cNvSpPr/>
            <p:nvPr/>
          </p:nvSpPr>
          <p:spPr>
            <a:xfrm flipH="1">
              <a:off x="5207451" y="838200"/>
              <a:ext cx="16651" cy="5410200"/>
            </a:xfrm>
            <a:prstGeom prst="line">
              <a:avLst/>
            </a:prstGeom>
            <a:ln w="9525" cap="flat" cmpd="sng">
              <a:solidFill>
                <a:schemeClr val="tx1"/>
              </a:solidFill>
              <a:prstDash val="solid"/>
              <a:round/>
              <a:headEnd type="none" w="med" len="med"/>
              <a:tailEnd type="none" w="med" len="med"/>
            </a:ln>
          </p:spPr>
        </p:sp>
        <p:pic>
          <p:nvPicPr>
            <p:cNvPr id="33796" name="Picture 11"/>
            <p:cNvPicPr>
              <a:picLocks noChangeAspect="1"/>
            </p:cNvPicPr>
            <p:nvPr/>
          </p:nvPicPr>
          <p:blipFill>
            <a:blip r:embed="rId1"/>
            <a:stretch>
              <a:fillRect/>
            </a:stretch>
          </p:blipFill>
          <p:spPr>
            <a:xfrm>
              <a:off x="5307449" y="838200"/>
              <a:ext cx="3552865" cy="2667000"/>
            </a:xfrm>
            <a:prstGeom prst="rect">
              <a:avLst/>
            </a:prstGeom>
            <a:noFill/>
            <a:ln w="9525" cap="flat" cmpd="sng">
              <a:solidFill>
                <a:srgbClr val="3366FF"/>
              </a:solidFill>
              <a:prstDash val="solid"/>
              <a:miter/>
              <a:headEnd type="none" w="med" len="med"/>
              <a:tailEnd type="none" w="med" len="med"/>
            </a:ln>
          </p:spPr>
        </p:pic>
        <p:pic>
          <p:nvPicPr>
            <p:cNvPr id="33797" name="Picture 16"/>
            <p:cNvPicPr>
              <a:picLocks noChangeAspect="1"/>
            </p:cNvPicPr>
            <p:nvPr/>
          </p:nvPicPr>
          <p:blipFill>
            <a:blip r:embed="rId2"/>
            <a:stretch>
              <a:fillRect/>
            </a:stretch>
          </p:blipFill>
          <p:spPr>
            <a:xfrm>
              <a:off x="5355404" y="3657600"/>
              <a:ext cx="3536215" cy="2590799"/>
            </a:xfrm>
            <a:prstGeom prst="rect">
              <a:avLst/>
            </a:prstGeom>
            <a:noFill/>
            <a:ln w="9525" cap="flat" cmpd="sng">
              <a:solidFill>
                <a:srgbClr val="808000"/>
              </a:solidFill>
              <a:prstDash val="solid"/>
              <a:miter/>
              <a:headEnd type="none" w="med" len="med"/>
              <a:tailEnd type="none" w="med" len="med"/>
            </a:ln>
          </p:spPr>
        </p:pic>
      </p:grpSp>
      <p:sp>
        <p:nvSpPr>
          <p:cNvPr id="33798" name="Title 12"/>
          <p:cNvSpPr txBox="1"/>
          <p:nvPr/>
        </p:nvSpPr>
        <p:spPr>
          <a:xfrm>
            <a:off x="962025" y="198438"/>
            <a:ext cx="7038975" cy="668337"/>
          </a:xfrm>
          <a:prstGeom prst="rect">
            <a:avLst/>
          </a:prstGeom>
          <a:noFill/>
          <a:ln w="9525">
            <a:noFill/>
          </a:ln>
        </p:spPr>
        <p:txBody>
          <a:bodyPr anchor="ctr" anchorCtr="0"/>
          <a:p>
            <a:pPr algn="ctr" eaLnBrk="0" hangingPunct="0">
              <a:buFontTx/>
            </a:pPr>
            <a:r>
              <a:rPr lang="en-US" altLang="vi-VN" sz="3300" b="1" dirty="0">
                <a:solidFill>
                  <a:srgbClr val="FF0000"/>
                </a:solidFill>
                <a:latin typeface="Times New Roman" panose="02020603050405020304" pitchFamily="18" charset="0"/>
              </a:rPr>
              <a:t>5.1. Quyền v</a:t>
            </a:r>
            <a:r>
              <a:rPr lang="en-US" altLang="vi-VN" sz="3300" b="1" dirty="0">
                <a:solidFill>
                  <a:srgbClr val="FF0000"/>
                </a:solidFill>
                <a:latin typeface="Times New Roman" panose="02020603050405020304" pitchFamily="18" charset="0"/>
                <a:ea typeface="Times New Roman" panose="02020603050405020304" pitchFamily="18" charset="0"/>
              </a:rPr>
              <a:t>à</a:t>
            </a:r>
            <a:r>
              <a:rPr lang="en-US" altLang="vi-VN" sz="3300" b="1" dirty="0">
                <a:solidFill>
                  <a:srgbClr val="FF0000"/>
                </a:solidFill>
                <a:latin typeface="Times New Roman" panose="02020603050405020304" pitchFamily="18" charset="0"/>
              </a:rPr>
              <a:t> nghĩa vụ của NLĐ</a:t>
            </a:r>
            <a:endParaRPr lang="en-US" altLang="vi-VN" sz="3300" b="1" dirty="0">
              <a:solidFill>
                <a:srgbClr val="FF0000"/>
              </a:solidFill>
              <a:latin typeface="Times New Roman" panose="02020603050405020304" pitchFamily="18" charset="0"/>
              <a:ea typeface="Times New Roman" panose="02020603050405020304" pitchFamily="18" charset="0"/>
            </a:endParaRPr>
          </a:p>
        </p:txBody>
      </p:sp>
      <p:sp>
        <p:nvSpPr>
          <p:cNvPr id="33799" name="Text Box 4"/>
          <p:cNvSpPr txBox="1"/>
          <p:nvPr/>
        </p:nvSpPr>
        <p:spPr>
          <a:xfrm>
            <a:off x="228600" y="1295400"/>
            <a:ext cx="4914900" cy="477838"/>
          </a:xfrm>
          <a:prstGeom prst="rect">
            <a:avLst/>
          </a:prstGeom>
          <a:noFill/>
          <a:ln w="9525">
            <a:noFill/>
          </a:ln>
        </p:spPr>
        <p:txBody>
          <a:bodyPr anchor="t" anchorCtr="0">
            <a:spAutoFit/>
          </a:bodyPr>
          <a:p>
            <a:pPr eaLnBrk="0" hangingPunct="0">
              <a:buFontTx/>
            </a:pPr>
            <a:r>
              <a:rPr lang="en-US" altLang="vi-VN" sz="2500" b="1" dirty="0">
                <a:solidFill>
                  <a:srgbClr val="FF0000"/>
                </a:solidFill>
                <a:latin typeface="Times New Roman" panose="02020603050405020304" pitchFamily="18" charset="0"/>
              </a:rPr>
              <a:t>5.1.2. Nghĩa vụ của ng</a:t>
            </a:r>
            <a:r>
              <a:rPr lang="vi-VN" altLang="vi-VN" sz="2500" b="1" dirty="0">
                <a:solidFill>
                  <a:srgbClr val="FF0000"/>
                </a:solidFill>
                <a:latin typeface="Times New Roman" panose="02020603050405020304" pitchFamily="18" charset="0"/>
              </a:rPr>
              <a:t>ười lao động</a:t>
            </a:r>
            <a:endParaRPr lang="en-US" altLang="vi-VN" sz="2500" b="1" dirty="0">
              <a:solidFill>
                <a:srgbClr val="FF0000"/>
              </a:solidFill>
              <a:latin typeface="Times New Roman" panose="02020603050405020304" pitchFamily="18" charset="0"/>
              <a:ea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Rounded Rectangle 12"/>
          <p:cNvSpPr/>
          <p:nvPr/>
        </p:nvSpPr>
        <p:spPr>
          <a:xfrm>
            <a:off x="500063" y="1611313"/>
            <a:ext cx="5791200" cy="3722688"/>
          </a:xfrm>
          <a:prstGeom prst="roundRect">
            <a:avLst>
              <a:gd name="adj" fmla="val 7739"/>
            </a:avLst>
          </a:prstGeom>
          <a:solidFill>
            <a:schemeClr val="accent2"/>
          </a:solidFill>
          <a:ln>
            <a:solidFill>
              <a:schemeClr val="accent6">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1" name="Picture 5" descr="D:\Phuong Mai EU\INBOUND VN\Khách hàng\PowerPoint Đẹp\PowerPoint Dep\New Picture (12).png"/>
          <p:cNvPicPr>
            <a:picLocks noChangeAspect="1" noChangeArrowheads="1"/>
          </p:cNvPicPr>
          <p:nvPr/>
        </p:nvPicPr>
        <p:blipFill>
          <a:blip r:embed="rId1"/>
          <a:srcRect/>
          <a:stretch>
            <a:fillRect/>
          </a:stretch>
        </p:blipFill>
        <p:spPr bwMode="auto">
          <a:xfrm flipV="1">
            <a:off x="2530007" y="1872795"/>
            <a:ext cx="658813" cy="638175"/>
          </a:xfrm>
          <a:prstGeom prst="rect">
            <a:avLst/>
          </a:prstGeom>
          <a:ln>
            <a:noFill/>
          </a:ln>
          <a:effectLst>
            <a:softEdge rad="112500"/>
          </a:effectLst>
        </p:spPr>
      </p:pic>
      <p:sp>
        <p:nvSpPr>
          <p:cNvPr id="12" name="Text Box 4"/>
          <p:cNvSpPr txBox="1">
            <a:spLocks noChangeArrowheads="1"/>
          </p:cNvSpPr>
          <p:nvPr/>
        </p:nvSpPr>
        <p:spPr bwMode="auto">
          <a:xfrm>
            <a:off x="1141413" y="600075"/>
            <a:ext cx="7573963" cy="461963"/>
          </a:xfrm>
          <a:prstGeom prst="rect">
            <a:avLst/>
          </a:prstGeom>
          <a:noFill/>
          <a:ln>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pPr>
            <a:r>
              <a:rPr kumimoji="0" sz="2400" b="1" i="1" u="none" strike="noStrike" kern="1200" cap="none" spc="0" normalizeH="0" baseline="0" noProof="1" dirty="0">
                <a:solidFill>
                  <a:srgbClr val="FF0066"/>
                </a:solidFill>
                <a:effectLst>
                  <a:outerShdw blurRad="38100" dist="38100" dir="2700000">
                    <a:srgbClr val="C0C0C0"/>
                  </a:outerShdw>
                </a:effectLst>
                <a:latin typeface="Arial" panose="020B0604020202020204" pitchFamily="34" charset="0"/>
                <a:ea typeface="+mn-ea"/>
                <a:cs typeface="Arial" panose="020B0604020202020204" pitchFamily="34" charset="0"/>
              </a:rPr>
              <a:t>2. </a:t>
            </a:r>
            <a:r>
              <a:rPr kumimoji="0" lang="it-IT" altLang="vi-VN" sz="2400" b="1" i="1" u="none" strike="noStrike" kern="1200" cap="none" spc="0" normalizeH="0" baseline="0" noProof="1" dirty="0">
                <a:solidFill>
                  <a:srgbClr val="FF0066"/>
                </a:solidFill>
                <a:effectLst>
                  <a:outerShdw blurRad="38100" dist="38100" dir="2700000">
                    <a:srgbClr val="C0C0C0"/>
                  </a:outerShdw>
                </a:effectLst>
                <a:latin typeface="Arial" panose="020B0604020202020204" pitchFamily="34" charset="0"/>
                <a:ea typeface="+mn-ea"/>
                <a:cs typeface="Arial" panose="020B0604020202020204" pitchFamily="34" charset="0"/>
              </a:rPr>
              <a:t>Đối tượng điều chỉnh </a:t>
            </a:r>
            <a:endParaRPr kumimoji="0" sz="2400" b="1" i="1" u="none" strike="noStrike" kern="1200" cap="none" spc="0" normalizeH="0" baseline="0" noProof="1" dirty="0">
              <a:solidFill>
                <a:srgbClr val="FF0066"/>
              </a:solidFill>
              <a:effectLst>
                <a:outerShdw blurRad="38100" dist="38100" dir="2700000">
                  <a:srgbClr val="C0C0C0"/>
                </a:outerShdw>
              </a:effectLst>
              <a:latin typeface="Arial" panose="020B0604020202020204" pitchFamily="34" charset="0"/>
              <a:ea typeface="Arial" panose="020B0604020202020204" pitchFamily="34" charset="0"/>
              <a:cs typeface="+mn-cs"/>
            </a:endParaRPr>
          </a:p>
        </p:txBody>
      </p:sp>
      <p:grpSp>
        <p:nvGrpSpPr>
          <p:cNvPr id="10244" name="Group 1"/>
          <p:cNvGrpSpPr/>
          <p:nvPr/>
        </p:nvGrpSpPr>
        <p:grpSpPr>
          <a:xfrm>
            <a:off x="636588" y="1449388"/>
            <a:ext cx="8035925" cy="3740150"/>
            <a:chOff x="2363114" y="1492616"/>
            <a:chExt cx="8036463" cy="3741547"/>
          </a:xfrm>
        </p:grpSpPr>
        <p:pic>
          <p:nvPicPr>
            <p:cNvPr id="10245" name="Picture 4"/>
            <p:cNvPicPr>
              <a:picLocks noChangeAspect="1"/>
            </p:cNvPicPr>
            <p:nvPr/>
          </p:nvPicPr>
          <p:blipFill>
            <a:blip r:embed="rId2"/>
            <a:stretch>
              <a:fillRect/>
            </a:stretch>
          </p:blipFill>
          <p:spPr>
            <a:xfrm>
              <a:off x="8215159" y="1492616"/>
              <a:ext cx="2184418" cy="1827721"/>
            </a:xfrm>
            <a:prstGeom prst="rect">
              <a:avLst/>
            </a:prstGeom>
            <a:noFill/>
            <a:ln w="9525">
              <a:noFill/>
            </a:ln>
          </p:spPr>
        </p:pic>
        <p:sp>
          <p:nvSpPr>
            <p:cNvPr id="8" name="Rounded Rectangle 7"/>
            <p:cNvSpPr/>
            <p:nvPr/>
          </p:nvSpPr>
          <p:spPr>
            <a:xfrm>
              <a:off x="2363114" y="1711773"/>
              <a:ext cx="5555034" cy="3522390"/>
            </a:xfrm>
            <a:prstGeom prst="roundRect">
              <a:avLst>
                <a:gd name="adj" fmla="val 7739"/>
              </a:avLst>
            </a:prstGeom>
            <a:solidFill>
              <a:srgbClr val="FEF4EC"/>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47" name="TextBox 9"/>
            <p:cNvSpPr txBox="1"/>
            <p:nvPr/>
          </p:nvSpPr>
          <p:spPr>
            <a:xfrm>
              <a:off x="2729706" y="2191906"/>
              <a:ext cx="5076825" cy="2677789"/>
            </a:xfrm>
            <a:prstGeom prst="rect">
              <a:avLst/>
            </a:prstGeom>
            <a:noFill/>
            <a:ln w="9525">
              <a:noFill/>
            </a:ln>
          </p:spPr>
          <p:txBody>
            <a:bodyPr anchor="t" anchorCtr="0">
              <a:spAutoFit/>
            </a:bodyPr>
            <a:p>
              <a:pPr algn="just">
                <a:buFontTx/>
              </a:pPr>
              <a:r>
                <a:rPr lang="en-US" altLang="vi-VN" sz="2800" dirty="0">
                  <a:latin typeface="Arial" panose="020B0604020202020204" pitchFamily="34" charset="0"/>
                </a:rPr>
                <a:t>- Nhóm quan hệ lao động giữa người lao động với người sử dụng lao động</a:t>
              </a:r>
              <a:endParaRPr lang="en-US" altLang="zh-CN" sz="2800" dirty="0">
                <a:latin typeface="Arial" panose="020B0604020202020204" pitchFamily="34" charset="0"/>
                <a:ea typeface="SimSun" panose="02010600030101010101" pitchFamily="2" charset="-122"/>
              </a:endParaRPr>
            </a:p>
            <a:p>
              <a:pPr algn="just">
                <a:buFontTx/>
              </a:pPr>
              <a:r>
                <a:rPr lang="en-US" altLang="zh-CN" sz="2800" dirty="0">
                  <a:latin typeface="Arial" panose="020B0604020202020204" pitchFamily="34" charset="0"/>
                  <a:ea typeface="SimSun" panose="02010600030101010101" pitchFamily="2" charset="-122"/>
                </a:rPr>
                <a:t>- Nhóm quan h</a:t>
              </a:r>
              <a:r>
                <a:rPr lang="vi-VN" altLang="vi-VN" sz="2800" dirty="0">
                  <a:latin typeface="Arial" panose="020B0604020202020204" pitchFamily="34" charset="0"/>
                </a:rPr>
                <a:t>ệ</a:t>
              </a:r>
              <a:r>
                <a:rPr lang="en-US" altLang="vi-VN" sz="2800" dirty="0">
                  <a:latin typeface="Arial" panose="020B0604020202020204" pitchFamily="34" charset="0"/>
                </a:rPr>
                <a:t> x</a:t>
              </a:r>
              <a:r>
                <a:rPr lang="vi-VN" altLang="vi-VN" sz="2800" dirty="0">
                  <a:latin typeface="Arial" panose="020B0604020202020204" pitchFamily="34" charset="0"/>
                </a:rPr>
                <a:t>ã</a:t>
              </a:r>
              <a:r>
                <a:rPr lang="en-US" altLang="vi-VN" sz="2800" dirty="0">
                  <a:latin typeface="Arial" panose="020B0604020202020204" pitchFamily="34" charset="0"/>
                </a:rPr>
                <a:t> h</a:t>
              </a:r>
              <a:r>
                <a:rPr lang="vi-VN" altLang="vi-VN" sz="2800" dirty="0">
                  <a:latin typeface="Arial" panose="020B0604020202020204" pitchFamily="34" charset="0"/>
                </a:rPr>
                <a:t>ội</a:t>
              </a:r>
              <a:r>
                <a:rPr lang="en-US" altLang="vi-VN" sz="2800" dirty="0">
                  <a:latin typeface="Arial" panose="020B0604020202020204" pitchFamily="34" charset="0"/>
                </a:rPr>
                <a:t> li</a:t>
              </a:r>
              <a:r>
                <a:rPr lang="vi-VN" altLang="vi-VN" sz="2800" dirty="0">
                  <a:latin typeface="Arial" panose="020B0604020202020204" pitchFamily="34" charset="0"/>
                </a:rPr>
                <a:t>ê</a:t>
              </a:r>
              <a:r>
                <a:rPr lang="en-US" altLang="vi-VN" sz="2800" dirty="0">
                  <a:latin typeface="Arial" panose="020B0604020202020204" pitchFamily="34" charset="0"/>
                </a:rPr>
                <a:t>n quan tr</a:t>
              </a:r>
              <a:r>
                <a:rPr lang="vi-VN" altLang="vi-VN" sz="2800" dirty="0">
                  <a:latin typeface="Arial" panose="020B0604020202020204" pitchFamily="34" charset="0"/>
                </a:rPr>
                <a:t>ực</a:t>
              </a:r>
              <a:r>
                <a:rPr lang="en-US" altLang="vi-VN" sz="2800" dirty="0">
                  <a:latin typeface="Arial" panose="020B0604020202020204" pitchFamily="34" charset="0"/>
                </a:rPr>
                <a:t> ti</a:t>
              </a:r>
              <a:r>
                <a:rPr lang="vi-VN" altLang="vi-VN" sz="2800" dirty="0">
                  <a:latin typeface="Arial" panose="020B0604020202020204" pitchFamily="34" charset="0"/>
                </a:rPr>
                <a:t>ếp</a:t>
              </a:r>
              <a:r>
                <a:rPr lang="en-US" altLang="vi-VN" sz="2800" dirty="0">
                  <a:latin typeface="Arial" panose="020B0604020202020204" pitchFamily="34" charset="0"/>
                </a:rPr>
                <a:t> </a:t>
              </a:r>
              <a:r>
                <a:rPr lang="vi-VN" altLang="vi-VN" sz="2800" dirty="0">
                  <a:latin typeface="Arial" panose="020B0604020202020204" pitchFamily="34" charset="0"/>
                </a:rPr>
                <a:t>đến</a:t>
              </a:r>
              <a:r>
                <a:rPr lang="en-US" altLang="vi-VN" sz="2800" dirty="0">
                  <a:latin typeface="Arial" panose="020B0604020202020204" pitchFamily="34" charset="0"/>
                </a:rPr>
                <a:t> quan h</a:t>
              </a:r>
              <a:r>
                <a:rPr lang="vi-VN" altLang="vi-VN" sz="2800" dirty="0">
                  <a:latin typeface="Arial" panose="020B0604020202020204" pitchFamily="34" charset="0"/>
                </a:rPr>
                <a:t>ệ</a:t>
              </a:r>
              <a:r>
                <a:rPr lang="en-US" altLang="vi-VN" sz="2800" dirty="0">
                  <a:latin typeface="Arial" panose="020B0604020202020204" pitchFamily="34" charset="0"/>
                </a:rPr>
                <a:t> lao </a:t>
              </a:r>
              <a:r>
                <a:rPr lang="vi-VN" altLang="vi-VN" sz="2800" dirty="0">
                  <a:latin typeface="Arial" panose="020B0604020202020204" pitchFamily="34" charset="0"/>
                </a:rPr>
                <a:t>động</a:t>
              </a:r>
              <a:endParaRPr lang="vi-VN" altLang="vi-VN" sz="2800" dirty="0">
                <a:latin typeface="Arial" panose="020B0604020202020204" pitchFamily="34" charset="0"/>
                <a:ea typeface="Arial" panose="020B0604020202020204" pitchFamily="34" charset="0"/>
              </a:endParaRPr>
            </a:p>
          </p:txBody>
        </p:sp>
      </p:grpSp>
      <p:pic>
        <p:nvPicPr>
          <p:cNvPr id="10248" name="Picture 4"/>
          <p:cNvPicPr>
            <a:picLocks noChangeAspect="1"/>
          </p:cNvPicPr>
          <p:nvPr/>
        </p:nvPicPr>
        <p:blipFill>
          <a:blip r:embed="rId3"/>
          <a:stretch>
            <a:fillRect/>
          </a:stretch>
        </p:blipFill>
        <p:spPr>
          <a:xfrm>
            <a:off x="6556375" y="3614738"/>
            <a:ext cx="2184400" cy="1719262"/>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4817" name="Group 1"/>
          <p:cNvGrpSpPr/>
          <p:nvPr/>
        </p:nvGrpSpPr>
        <p:grpSpPr>
          <a:xfrm>
            <a:off x="100013" y="1066800"/>
            <a:ext cx="8942387" cy="5410200"/>
            <a:chOff x="187401" y="838200"/>
            <a:chExt cx="8704218" cy="5410200"/>
          </a:xfrm>
        </p:grpSpPr>
        <p:sp>
          <p:nvSpPr>
            <p:cNvPr id="34818" name="Text Box 5"/>
            <p:cNvSpPr txBox="1"/>
            <p:nvPr/>
          </p:nvSpPr>
          <p:spPr>
            <a:xfrm>
              <a:off x="187401" y="1676400"/>
              <a:ext cx="4929249" cy="3706813"/>
            </a:xfrm>
            <a:prstGeom prst="rect">
              <a:avLst/>
            </a:prstGeom>
            <a:noFill/>
            <a:ln w="9525">
              <a:noFill/>
            </a:ln>
          </p:spPr>
          <p:txBody>
            <a:bodyPr anchor="t" anchorCtr="0">
              <a:spAutoFit/>
            </a:bodyPr>
            <a:p>
              <a:pPr algn="just">
                <a:lnSpc>
                  <a:spcPct val="150000"/>
                </a:lnSpc>
                <a:spcBef>
                  <a:spcPct val="20000"/>
                </a:spcBef>
                <a:buFont typeface="Arial" panose="020B0604020202020204" pitchFamily="34" charset="0"/>
              </a:pPr>
              <a:r>
                <a:rPr lang="vi-VN" altLang="x-none" sz="3200" dirty="0">
                  <a:latin typeface="Times New Roman" panose="02020603050405020304" pitchFamily="18" charset="0"/>
                </a:rPr>
                <a:t>c) Thực hiện quy định của pháp luật về lao động, việc l</a:t>
              </a:r>
              <a:r>
                <a:rPr lang="vi-VN" altLang="x-none" sz="3200" dirty="0">
                  <a:latin typeface="Times New Roman" panose="02020603050405020304" pitchFamily="18" charset="0"/>
                  <a:ea typeface="Arial" panose="020B0604020202020204" pitchFamily="34" charset="0"/>
                </a:rPr>
                <a:t>à</a:t>
              </a:r>
              <a:r>
                <a:rPr lang="vi-VN" altLang="x-none" sz="3200" dirty="0">
                  <a:latin typeface="Times New Roman" panose="02020603050405020304" pitchFamily="18" charset="0"/>
                </a:rPr>
                <a:t>m, giáo dục nghề nghiệp, BHXH, BHYT, BHTN v</a:t>
              </a:r>
              <a:r>
                <a:rPr lang="vi-VN" altLang="x-none" sz="3200" dirty="0">
                  <a:latin typeface="Times New Roman" panose="02020603050405020304" pitchFamily="18" charset="0"/>
                  <a:ea typeface="Arial" panose="020B0604020202020204" pitchFamily="34" charset="0"/>
                </a:rPr>
                <a:t>à</a:t>
              </a:r>
              <a:r>
                <a:rPr lang="vi-VN" altLang="x-none" sz="3200" dirty="0">
                  <a:latin typeface="Times New Roman" panose="02020603050405020304" pitchFamily="18" charset="0"/>
                </a:rPr>
                <a:t> an to</a:t>
              </a:r>
              <a:r>
                <a:rPr lang="vi-VN" altLang="x-none" sz="3200" dirty="0">
                  <a:latin typeface="Times New Roman" panose="02020603050405020304" pitchFamily="18" charset="0"/>
                  <a:ea typeface="Arial" panose="020B0604020202020204" pitchFamily="34" charset="0"/>
                </a:rPr>
                <a:t>à</a:t>
              </a:r>
              <a:r>
                <a:rPr lang="vi-VN" altLang="x-none" sz="3200" dirty="0">
                  <a:latin typeface="Times New Roman" panose="02020603050405020304" pitchFamily="18" charset="0"/>
                </a:rPr>
                <a:t>n, vệ sinh lao động.</a:t>
              </a:r>
              <a:endParaRPr lang="en-US" altLang="zh-CN" sz="3200" dirty="0">
                <a:latin typeface="Calibri" panose="020F0502020204030204" pitchFamily="34" charset="0"/>
                <a:ea typeface="Arial" panose="020B0604020202020204" pitchFamily="34" charset="0"/>
              </a:endParaRPr>
            </a:p>
          </p:txBody>
        </p:sp>
        <p:sp>
          <p:nvSpPr>
            <p:cNvPr id="34819" name="Line 6"/>
            <p:cNvSpPr/>
            <p:nvPr/>
          </p:nvSpPr>
          <p:spPr>
            <a:xfrm flipH="1">
              <a:off x="5207451" y="838200"/>
              <a:ext cx="16651" cy="5410200"/>
            </a:xfrm>
            <a:prstGeom prst="line">
              <a:avLst/>
            </a:prstGeom>
            <a:ln w="9525" cap="flat" cmpd="sng">
              <a:solidFill>
                <a:schemeClr val="tx1"/>
              </a:solidFill>
              <a:prstDash val="solid"/>
              <a:round/>
              <a:headEnd type="none" w="med" len="med"/>
              <a:tailEnd type="none" w="med" len="med"/>
            </a:ln>
          </p:spPr>
        </p:sp>
        <p:pic>
          <p:nvPicPr>
            <p:cNvPr id="34820" name="Picture 11"/>
            <p:cNvPicPr>
              <a:picLocks noChangeAspect="1"/>
            </p:cNvPicPr>
            <p:nvPr/>
          </p:nvPicPr>
          <p:blipFill>
            <a:blip r:embed="rId1"/>
            <a:stretch>
              <a:fillRect/>
            </a:stretch>
          </p:blipFill>
          <p:spPr>
            <a:xfrm>
              <a:off x="5372056" y="848380"/>
              <a:ext cx="3486260" cy="2375414"/>
            </a:xfrm>
            <a:prstGeom prst="rect">
              <a:avLst/>
            </a:prstGeom>
            <a:noFill/>
            <a:ln w="9525" cap="flat" cmpd="sng">
              <a:solidFill>
                <a:srgbClr val="3366FF"/>
              </a:solidFill>
              <a:prstDash val="solid"/>
              <a:miter/>
              <a:headEnd type="none" w="med" len="med"/>
              <a:tailEnd type="none" w="med" len="med"/>
            </a:ln>
          </p:spPr>
        </p:pic>
        <p:pic>
          <p:nvPicPr>
            <p:cNvPr id="34821" name="Picture 16"/>
            <p:cNvPicPr>
              <a:picLocks noChangeAspect="1"/>
            </p:cNvPicPr>
            <p:nvPr/>
          </p:nvPicPr>
          <p:blipFill>
            <a:blip r:embed="rId2"/>
            <a:stretch>
              <a:fillRect/>
            </a:stretch>
          </p:blipFill>
          <p:spPr>
            <a:xfrm>
              <a:off x="5355404" y="3505201"/>
              <a:ext cx="3536215" cy="2544538"/>
            </a:xfrm>
            <a:prstGeom prst="rect">
              <a:avLst/>
            </a:prstGeom>
            <a:noFill/>
            <a:ln w="9525" cap="flat" cmpd="sng">
              <a:solidFill>
                <a:srgbClr val="808000"/>
              </a:solidFill>
              <a:prstDash val="solid"/>
              <a:miter/>
              <a:headEnd type="none" w="med" len="med"/>
              <a:tailEnd type="none" w="med" len="med"/>
            </a:ln>
          </p:spPr>
        </p:pic>
      </p:grpSp>
      <p:sp>
        <p:nvSpPr>
          <p:cNvPr id="34822" name="Title 12"/>
          <p:cNvSpPr txBox="1"/>
          <p:nvPr/>
        </p:nvSpPr>
        <p:spPr>
          <a:xfrm>
            <a:off x="962025" y="76200"/>
            <a:ext cx="7038975" cy="668338"/>
          </a:xfrm>
          <a:prstGeom prst="rect">
            <a:avLst/>
          </a:prstGeom>
          <a:noFill/>
          <a:ln w="9525">
            <a:noFill/>
          </a:ln>
        </p:spPr>
        <p:txBody>
          <a:bodyPr anchor="ctr" anchorCtr="0"/>
          <a:p>
            <a:pPr algn="ctr" eaLnBrk="0" hangingPunct="0">
              <a:buFontTx/>
            </a:pPr>
            <a:r>
              <a:rPr lang="en-US" altLang="vi-VN" sz="3300" b="1" dirty="0">
                <a:solidFill>
                  <a:srgbClr val="FF0000"/>
                </a:solidFill>
                <a:latin typeface="Times New Roman" panose="02020603050405020304" pitchFamily="18" charset="0"/>
              </a:rPr>
              <a:t>5.1. Quyền v</a:t>
            </a:r>
            <a:r>
              <a:rPr lang="en-US" altLang="vi-VN" sz="3300" b="1" dirty="0">
                <a:solidFill>
                  <a:srgbClr val="FF0000"/>
                </a:solidFill>
                <a:latin typeface="Times New Roman" panose="02020603050405020304" pitchFamily="18" charset="0"/>
                <a:ea typeface="Times New Roman" panose="02020603050405020304" pitchFamily="18" charset="0"/>
              </a:rPr>
              <a:t>à</a:t>
            </a:r>
            <a:r>
              <a:rPr lang="en-US" altLang="vi-VN" sz="3300" b="1" dirty="0">
                <a:solidFill>
                  <a:srgbClr val="FF0000"/>
                </a:solidFill>
                <a:latin typeface="Times New Roman" panose="02020603050405020304" pitchFamily="18" charset="0"/>
              </a:rPr>
              <a:t> nghĩa vụ của NLĐ</a:t>
            </a:r>
            <a:endParaRPr lang="en-US" altLang="vi-VN" sz="3300" b="1" dirty="0">
              <a:solidFill>
                <a:srgbClr val="FF0000"/>
              </a:solidFill>
              <a:latin typeface="Times New Roman" panose="02020603050405020304" pitchFamily="18" charset="0"/>
              <a:ea typeface="Times New Roman" panose="02020603050405020304" pitchFamily="18" charset="0"/>
            </a:endParaRPr>
          </a:p>
        </p:txBody>
      </p:sp>
      <p:sp>
        <p:nvSpPr>
          <p:cNvPr id="34823" name="Text Box 4"/>
          <p:cNvSpPr txBox="1"/>
          <p:nvPr/>
        </p:nvSpPr>
        <p:spPr>
          <a:xfrm>
            <a:off x="228600" y="1219200"/>
            <a:ext cx="4914900" cy="477838"/>
          </a:xfrm>
          <a:prstGeom prst="rect">
            <a:avLst/>
          </a:prstGeom>
          <a:noFill/>
          <a:ln w="9525">
            <a:noFill/>
          </a:ln>
        </p:spPr>
        <p:txBody>
          <a:bodyPr anchor="t" anchorCtr="0">
            <a:spAutoFit/>
          </a:bodyPr>
          <a:p>
            <a:pPr eaLnBrk="0" hangingPunct="0">
              <a:buFontTx/>
            </a:pPr>
            <a:r>
              <a:rPr lang="en-US" altLang="vi-VN" sz="2500" b="1" dirty="0">
                <a:solidFill>
                  <a:srgbClr val="FF0000"/>
                </a:solidFill>
                <a:latin typeface="Times New Roman" panose="02020603050405020304" pitchFamily="18" charset="0"/>
              </a:rPr>
              <a:t>5.1.2. Nghĩa vụ của ng</a:t>
            </a:r>
            <a:r>
              <a:rPr lang="vi-VN" altLang="vi-VN" sz="2500" b="1" dirty="0">
                <a:solidFill>
                  <a:srgbClr val="FF0000"/>
                </a:solidFill>
                <a:latin typeface="Times New Roman" panose="02020603050405020304" pitchFamily="18" charset="0"/>
              </a:rPr>
              <a:t>ười lao động</a:t>
            </a:r>
            <a:endParaRPr lang="en-US" altLang="vi-VN" sz="2500" b="1" dirty="0">
              <a:solidFill>
                <a:srgbClr val="FF0000"/>
              </a:solidFill>
              <a:latin typeface="Times New Roman" panose="02020603050405020304" pitchFamily="18" charset="0"/>
              <a:ea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5841" name="Group 9"/>
          <p:cNvGrpSpPr/>
          <p:nvPr/>
        </p:nvGrpSpPr>
        <p:grpSpPr>
          <a:xfrm>
            <a:off x="0" y="0"/>
            <a:ext cx="9067800" cy="6705600"/>
            <a:chOff x="76200" y="0"/>
            <a:chExt cx="9067800" cy="6858000"/>
          </a:xfrm>
        </p:grpSpPr>
        <p:pic>
          <p:nvPicPr>
            <p:cNvPr id="35842" name="Picture 2"/>
            <p:cNvPicPr>
              <a:picLocks noChangeAspect="1"/>
            </p:cNvPicPr>
            <p:nvPr/>
          </p:nvPicPr>
          <p:blipFill>
            <a:blip r:embed="rId1"/>
            <a:stretch>
              <a:fillRect/>
            </a:stretch>
          </p:blipFill>
          <p:spPr>
            <a:xfrm>
              <a:off x="8137184" y="0"/>
              <a:ext cx="1006816" cy="565007"/>
            </a:xfrm>
            <a:prstGeom prst="rect">
              <a:avLst/>
            </a:prstGeom>
            <a:noFill/>
            <a:ln w="9525">
              <a:noFill/>
            </a:ln>
          </p:spPr>
        </p:pic>
        <p:pic>
          <p:nvPicPr>
            <p:cNvPr id="35843" name="Picture 11"/>
            <p:cNvPicPr>
              <a:picLocks noChangeAspect="1"/>
            </p:cNvPicPr>
            <p:nvPr/>
          </p:nvPicPr>
          <p:blipFill>
            <a:blip r:embed="rId2"/>
            <a:stretch>
              <a:fillRect/>
            </a:stretch>
          </p:blipFill>
          <p:spPr>
            <a:xfrm>
              <a:off x="8305798" y="6387617"/>
              <a:ext cx="838201" cy="470383"/>
            </a:xfrm>
            <a:prstGeom prst="rect">
              <a:avLst/>
            </a:prstGeom>
            <a:noFill/>
            <a:ln w="9525">
              <a:noFill/>
            </a:ln>
          </p:spPr>
        </p:pic>
        <p:pic>
          <p:nvPicPr>
            <p:cNvPr id="35844" name="Picture 2"/>
            <p:cNvPicPr>
              <a:picLocks noChangeAspect="1"/>
            </p:cNvPicPr>
            <p:nvPr/>
          </p:nvPicPr>
          <p:blipFill>
            <a:blip r:embed="rId1"/>
            <a:stretch>
              <a:fillRect/>
            </a:stretch>
          </p:blipFill>
          <p:spPr>
            <a:xfrm>
              <a:off x="76200" y="0"/>
              <a:ext cx="921528" cy="540651"/>
            </a:xfrm>
            <a:prstGeom prst="rect">
              <a:avLst/>
            </a:prstGeom>
            <a:noFill/>
            <a:ln w="9525">
              <a:noFill/>
            </a:ln>
          </p:spPr>
        </p:pic>
        <p:pic>
          <p:nvPicPr>
            <p:cNvPr id="35845" name="Picture 2"/>
            <p:cNvPicPr>
              <a:picLocks noChangeAspect="1"/>
            </p:cNvPicPr>
            <p:nvPr/>
          </p:nvPicPr>
          <p:blipFill>
            <a:blip r:embed="rId3"/>
            <a:stretch>
              <a:fillRect/>
            </a:stretch>
          </p:blipFill>
          <p:spPr>
            <a:xfrm>
              <a:off x="76200" y="6366236"/>
              <a:ext cx="838200" cy="491764"/>
            </a:xfrm>
            <a:prstGeom prst="rect">
              <a:avLst/>
            </a:prstGeom>
            <a:noFill/>
            <a:ln w="9525">
              <a:noFill/>
            </a:ln>
          </p:spPr>
        </p:pic>
        <p:cxnSp>
          <p:nvCxnSpPr>
            <p:cNvPr id="30" name="Straight Connector 29"/>
            <p:cNvCxnSpPr/>
            <p:nvPr/>
          </p:nvCxnSpPr>
          <p:spPr>
            <a:xfrm rot="5400000">
              <a:off x="-2575358" y="3670986"/>
              <a:ext cx="5753966" cy="6350"/>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1" name="Straight Connector 30"/>
            <p:cNvCxnSpPr/>
            <p:nvPr/>
          </p:nvCxnSpPr>
          <p:spPr>
            <a:xfrm rot="16200000" flipH="1">
              <a:off x="6149503" y="3709119"/>
              <a:ext cx="5828651" cy="4763"/>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2" name="Straight Connector 31"/>
            <p:cNvCxnSpPr/>
            <p:nvPr/>
          </p:nvCxnSpPr>
          <p:spPr>
            <a:xfrm>
              <a:off x="1143000" y="77932"/>
              <a:ext cx="7391400" cy="1624"/>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914400" y="6856412"/>
              <a:ext cx="7391400" cy="1588"/>
            </a:xfrm>
            <a:prstGeom prst="line">
              <a:avLst/>
            </a:prstGeom>
            <a:ln>
              <a:solidFill>
                <a:srgbClr val="00B0F0"/>
              </a:solidFill>
            </a:ln>
            <a:effectLst>
              <a:outerShdw blurRad="63500" dist="25400" dir="5400000" rotWithShape="0">
                <a:srgbClr val="000000">
                  <a:alpha val="43137"/>
                </a:srgbClr>
              </a:outerShdw>
              <a:reflection blurRad="6350" stA="52000" endA="300" endPos="35000" dir="5400000" sy="-100000" algn="bl" rotWithShape="0"/>
            </a:effectLst>
          </p:spPr>
          <p:style>
            <a:lnRef idx="2">
              <a:schemeClr val="accent5"/>
            </a:lnRef>
            <a:fillRef idx="0">
              <a:schemeClr val="accent5"/>
            </a:fillRef>
            <a:effectRef idx="1">
              <a:schemeClr val="accent5"/>
            </a:effectRef>
            <a:fontRef idx="minor">
              <a:schemeClr val="tx1"/>
            </a:fontRef>
          </p:style>
        </p:cxnSp>
      </p:grpSp>
      <p:sp>
        <p:nvSpPr>
          <p:cNvPr id="13" name="Horizontal Scroll 12"/>
          <p:cNvSpPr/>
          <p:nvPr/>
        </p:nvSpPr>
        <p:spPr>
          <a:xfrm>
            <a:off x="803275" y="1325563"/>
            <a:ext cx="7513638" cy="4662488"/>
          </a:xfrm>
          <a:prstGeom prst="horizontalScroll">
            <a:avLst/>
          </a:prstGeom>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dirty="0">
              <a:ln w="18000">
                <a:solidFill>
                  <a:schemeClr val="accent2">
                    <a:satMod val="140000"/>
                  </a:schemeClr>
                </a:solidFill>
                <a:prstDash val="solid"/>
                <a:miter lim="800000"/>
              </a:ln>
              <a:noFill/>
              <a:effectLst>
                <a:outerShdw blurRad="25500" dist="23000" dir="7020000" algn="tl">
                  <a:srgbClr val="000000">
                    <a:alpha val="50000"/>
                  </a:srgbClr>
                </a:outerShdw>
              </a:effectLst>
              <a:uLnTx/>
              <a:uFillTx/>
              <a:latin typeface="+mn-lt"/>
              <a:ea typeface="+mn-ea"/>
              <a:cs typeface="+mn-cs"/>
            </a:endParaRPr>
          </a:p>
        </p:txBody>
      </p:sp>
      <p:sp>
        <p:nvSpPr>
          <p:cNvPr id="14" name="Rectangle 13"/>
          <p:cNvSpPr/>
          <p:nvPr/>
        </p:nvSpPr>
        <p:spPr>
          <a:xfrm>
            <a:off x="1546225" y="2133600"/>
            <a:ext cx="6538913" cy="3324225"/>
          </a:xfrm>
          <a:prstGeom prst="rect">
            <a:avLst/>
          </a:prstGeom>
          <a:noFill/>
          <a:ln w="9525">
            <a:noFill/>
          </a:ln>
        </p:spPr>
        <p:txBody>
          <a:bodyPr anchor="t" anchorCtr="0">
            <a:spAutoFit/>
          </a:bodyPr>
          <a:p>
            <a:pPr algn="just">
              <a:buFontTx/>
            </a:pPr>
            <a:r>
              <a:rPr lang="vi-VN" altLang="vi-VN" sz="3500" dirty="0">
                <a:latin typeface="Century" pitchFamily="18" charset="0"/>
              </a:rPr>
              <a:t>Người sử dụng lao động l</a:t>
            </a:r>
            <a:r>
              <a:rPr lang="vi-VN" altLang="vi-VN" sz="3500" dirty="0">
                <a:latin typeface="Century" pitchFamily="18" charset="0"/>
                <a:ea typeface="Arial" panose="020B0604020202020204" pitchFamily="34" charset="0"/>
              </a:rPr>
              <a:t>à</a:t>
            </a:r>
            <a:r>
              <a:rPr lang="vi-VN" altLang="vi-VN" sz="3500" dirty="0">
                <a:latin typeface="Century" pitchFamily="18" charset="0"/>
              </a:rPr>
              <a:t> doanh nghiệp, cơ quan, tổ chức, hợp tác xã, hộ gia đình, cá nhân có thuê mướn, sử dụng lao động theo hợp đồng lao động.</a:t>
            </a:r>
            <a:endParaRPr lang="en-US" altLang="vi-VN" sz="3500" dirty="0">
              <a:latin typeface="Century" pitchFamily="18" charset="0"/>
              <a:ea typeface="Arial" panose="020B0604020202020204" pitchFamily="34" charset="0"/>
            </a:endParaRPr>
          </a:p>
        </p:txBody>
      </p:sp>
      <p:sp>
        <p:nvSpPr>
          <p:cNvPr id="35852" name="Title 12"/>
          <p:cNvSpPr>
            <a:spLocks noGrp="1"/>
          </p:cNvSpPr>
          <p:nvPr>
            <p:ph type="title"/>
          </p:nvPr>
        </p:nvSpPr>
        <p:spPr>
          <a:xfrm>
            <a:off x="736600" y="1066800"/>
            <a:ext cx="6578600" cy="668338"/>
          </a:xfrm>
          <a:ln/>
        </p:spPr>
        <p:txBody>
          <a:bodyPr vert="horz" wrap="square" lIns="91440" tIns="45720" rIns="91440" bIns="45720" anchor="ctr" anchorCtr="0"/>
          <a:p>
            <a:pPr algn="l"/>
            <a:r>
              <a:rPr lang="en-US" altLang="vi-VN" sz="2800" b="1" dirty="0">
                <a:solidFill>
                  <a:srgbClr val="0000CC"/>
                </a:solidFill>
                <a:latin typeface="Times New Roman" panose="02020603050405020304" pitchFamily="18" charset="0"/>
              </a:rPr>
              <a:t>Ng</a:t>
            </a:r>
            <a:r>
              <a:rPr lang="vi-VN" altLang="vi-VN" sz="2800" b="1" dirty="0">
                <a:solidFill>
                  <a:srgbClr val="0000CC"/>
                </a:solidFill>
                <a:latin typeface="Times New Roman" panose="02020603050405020304" pitchFamily="18" charset="0"/>
              </a:rPr>
              <a:t>ười sử dụng lao động?</a:t>
            </a:r>
            <a:endParaRPr lang="en-US" altLang="vi-VN" sz="2800" b="1" dirty="0">
              <a:solidFill>
                <a:srgbClr val="0000CC"/>
              </a:solidFill>
              <a:latin typeface="Times New Roman" panose="02020603050405020304" pitchFamily="18" charset="0"/>
              <a:ea typeface="Times New Roman" panose="02020603050405020304" pitchFamily="18" charset="0"/>
            </a:endParaRPr>
          </a:p>
        </p:txBody>
      </p:sp>
      <p:sp>
        <p:nvSpPr>
          <p:cNvPr id="35853" name="Title 12"/>
          <p:cNvSpPr txBox="1"/>
          <p:nvPr/>
        </p:nvSpPr>
        <p:spPr>
          <a:xfrm>
            <a:off x="962025" y="152400"/>
            <a:ext cx="7038975" cy="668338"/>
          </a:xfrm>
          <a:prstGeom prst="rect">
            <a:avLst/>
          </a:prstGeom>
          <a:noFill/>
          <a:ln w="9525">
            <a:noFill/>
          </a:ln>
        </p:spPr>
        <p:txBody>
          <a:bodyPr anchor="ctr" anchorCtr="0"/>
          <a:p>
            <a:pPr algn="ctr" eaLnBrk="0" hangingPunct="0">
              <a:buFontTx/>
            </a:pPr>
            <a:r>
              <a:rPr lang="en-US" altLang="vi-VN" sz="2800" b="1" dirty="0">
                <a:solidFill>
                  <a:srgbClr val="FF0000"/>
                </a:solidFill>
                <a:latin typeface="Times New Roman" panose="02020603050405020304" pitchFamily="18" charset="0"/>
              </a:rPr>
              <a:t>5.2. Quyền v</a:t>
            </a:r>
            <a:r>
              <a:rPr lang="en-US" altLang="vi-VN" sz="2800" b="1" dirty="0">
                <a:solidFill>
                  <a:srgbClr val="FF0000"/>
                </a:solidFill>
                <a:latin typeface="Times New Roman" panose="02020603050405020304" pitchFamily="18" charset="0"/>
                <a:ea typeface="Times New Roman" panose="02020603050405020304" pitchFamily="18" charset="0"/>
              </a:rPr>
              <a:t>à</a:t>
            </a:r>
            <a:r>
              <a:rPr lang="en-US" altLang="vi-VN" sz="2800" b="1" dirty="0">
                <a:solidFill>
                  <a:srgbClr val="FF0000"/>
                </a:solidFill>
                <a:latin typeface="Times New Roman" panose="02020603050405020304" pitchFamily="18" charset="0"/>
              </a:rPr>
              <a:t> nghĩa vụ của ng</a:t>
            </a:r>
            <a:r>
              <a:rPr lang="vi-VN" altLang="vi-VN" sz="2800" b="1" dirty="0">
                <a:solidFill>
                  <a:srgbClr val="FF0000"/>
                </a:solidFill>
                <a:latin typeface="Times New Roman" panose="02020603050405020304" pitchFamily="18" charset="0"/>
              </a:rPr>
              <a:t>ư</a:t>
            </a:r>
            <a:r>
              <a:rPr lang="en-US" altLang="vi-VN" sz="2800" b="1" dirty="0">
                <a:solidFill>
                  <a:srgbClr val="FF0000"/>
                </a:solidFill>
                <a:latin typeface="Times New Roman" panose="02020603050405020304" pitchFamily="18" charset="0"/>
              </a:rPr>
              <a:t>ời SDLĐ</a:t>
            </a:r>
            <a:endParaRPr lang="en-US" altLang="vi-VN" sz="2800" b="1" dirty="0">
              <a:solidFill>
                <a:srgbClr val="FF0000"/>
              </a:solidFill>
              <a:latin typeface="Times New Roman" panose="02020603050405020304" pitchFamily="18" charset="0"/>
              <a:ea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000000"/>
                                          </p:val>
                                        </p:tav>
                                        <p:tav tm="100000">
                                          <p:val>
                                            <p:strVal val="#ppt_w"/>
                                          </p:val>
                                        </p:tav>
                                      </p:tavLst>
                                    </p:anim>
                                    <p:anim calcmode="lin" valueType="num">
                                      <p:cBhvr>
                                        <p:cTn id="8" dur="1000" fill="hold"/>
                                        <p:tgtEl>
                                          <p:spTgt spid="14"/>
                                        </p:tgtEl>
                                        <p:attrNameLst>
                                          <p:attrName>ppt_h</p:attrName>
                                        </p:attrNameLst>
                                      </p:cBhvr>
                                      <p:tavLst>
                                        <p:tav tm="0">
                                          <p:val>
                                            <p:fltVal val="0.000000"/>
                                          </p:val>
                                        </p:tav>
                                        <p:tav tm="100000">
                                          <p:val>
                                            <p:strVal val="#ppt_h"/>
                                          </p:val>
                                        </p:tav>
                                      </p:tavLst>
                                    </p:anim>
                                    <p:anim calcmode="lin" valueType="num">
                                      <p:cBhvr>
                                        <p:cTn id="9" dur="1000" fill="hold"/>
                                        <p:tgtEl>
                                          <p:spTgt spid="14"/>
                                        </p:tgtEl>
                                        <p:attrNameLst>
                                          <p:attrName>style.rotation</p:attrName>
                                        </p:attrNameLst>
                                      </p:cBhvr>
                                      <p:tavLst>
                                        <p:tav tm="0">
                                          <p:val>
                                            <p:fltVal val="90.000000"/>
                                          </p:val>
                                        </p:tav>
                                        <p:tav tm="100000">
                                          <p:val>
                                            <p:fltVal val="0.000000"/>
                                          </p:val>
                                        </p:tav>
                                      </p:tavLst>
                                    </p:anim>
                                    <p:animEffect transition="in" filter="fade">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1" name="Diagram 10"/>
          <p:cNvGraphicFramePr/>
          <p:nvPr/>
        </p:nvGraphicFramePr>
        <p:xfrm>
          <a:off x="457200" y="1066800"/>
          <a:ext cx="8458200" cy="52578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2" name="Title 1"/>
          <p:cNvSpPr txBox="1"/>
          <p:nvPr/>
        </p:nvSpPr>
        <p:spPr bwMode="auto">
          <a:xfrm>
            <a:off x="762000" y="152400"/>
            <a:ext cx="7162800" cy="6858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28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5.2.1.Quyền </a:t>
            </a:r>
            <a:r>
              <a:rPr kumimoji="0" lang="en-US" sz="28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của</a:t>
            </a:r>
            <a:r>
              <a:rPr kumimoji="0" lang="en-US" sz="28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ng</a:t>
            </a:r>
            <a:r>
              <a:rPr kumimoji="0" lang="vi-VN" sz="28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ười sử dụng lao động</a:t>
            </a:r>
            <a:endParaRPr kumimoji="0" lang="en-US" sz="28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1" name="Diagram 10"/>
          <p:cNvGraphicFramePr/>
          <p:nvPr/>
        </p:nvGraphicFramePr>
        <p:xfrm>
          <a:off x="457199" y="1066800"/>
          <a:ext cx="8305800" cy="52578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2" name="Title 1"/>
          <p:cNvSpPr txBox="1"/>
          <p:nvPr/>
        </p:nvSpPr>
        <p:spPr bwMode="auto">
          <a:xfrm>
            <a:off x="457200" y="0"/>
            <a:ext cx="8153400" cy="6858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2800" b="1"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5.2.2. </a:t>
            </a:r>
            <a:r>
              <a:rPr kumimoji="0" lang="en-US" sz="2800" b="1" kern="1200" cap="none" spc="0" normalizeH="0" baseline="0" noProof="0" dirty="0" err="1">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Nghĩa</a:t>
            </a:r>
            <a:r>
              <a:rPr kumimoji="0" lang="en-US" sz="2800" b="1"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2800" b="1" kern="1200" cap="none" spc="0" normalizeH="0" baseline="0" noProof="0" dirty="0" err="1">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vụ</a:t>
            </a:r>
            <a:r>
              <a:rPr kumimoji="0" lang="en-US" sz="2800" b="1"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2800" b="1" kern="1200" cap="none" spc="0" normalizeH="0" baseline="0" noProof="0" dirty="0" err="1">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của</a:t>
            </a:r>
            <a:r>
              <a:rPr kumimoji="0" lang="en-US" sz="2800" b="1"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ng</a:t>
            </a:r>
            <a:r>
              <a:rPr kumimoji="0" lang="vi-VN" sz="2800" b="1"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ười sử dụng lao động</a:t>
            </a:r>
            <a:endParaRPr kumimoji="0" lang="en-US" sz="2800" b="1"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1985" name="Group 2"/>
          <p:cNvGrpSpPr/>
          <p:nvPr/>
        </p:nvGrpSpPr>
        <p:grpSpPr>
          <a:xfrm>
            <a:off x="685800" y="844550"/>
            <a:ext cx="8229600" cy="5638800"/>
            <a:chOff x="457200" y="1447618"/>
            <a:chExt cx="8229600" cy="4492444"/>
          </a:xfrm>
        </p:grpSpPr>
        <p:grpSp>
          <p:nvGrpSpPr>
            <p:cNvPr id="41986" name="Group 1"/>
            <p:cNvGrpSpPr/>
            <p:nvPr/>
          </p:nvGrpSpPr>
          <p:grpSpPr>
            <a:xfrm>
              <a:off x="457200" y="1447618"/>
              <a:ext cx="8229600" cy="3657600"/>
              <a:chOff x="457200" y="1447618"/>
              <a:chExt cx="8229600" cy="3657600"/>
            </a:xfrm>
          </p:grpSpPr>
          <p:grpSp>
            <p:nvGrpSpPr>
              <p:cNvPr id="41987" name="Group 41"/>
              <p:cNvGrpSpPr/>
              <p:nvPr/>
            </p:nvGrpSpPr>
            <p:grpSpPr>
              <a:xfrm>
                <a:off x="457200" y="1447618"/>
                <a:ext cx="8229600" cy="1066800"/>
                <a:chOff x="1296" y="1824"/>
                <a:chExt cx="2976" cy="432"/>
              </a:xfrm>
            </p:grpSpPr>
            <p:sp>
              <p:nvSpPr>
                <p:cNvPr id="90154" name="AutoShape 42"/>
                <p:cNvSpPr>
                  <a:spLocks noChangeArrowheads="1"/>
                </p:cNvSpPr>
                <p:nvPr/>
              </p:nvSpPr>
              <p:spPr bwMode="gray">
                <a:xfrm>
                  <a:off x="1536" y="1899"/>
                  <a:ext cx="2736" cy="288"/>
                </a:xfrm>
                <a:prstGeom prst="roundRect">
                  <a:avLst>
                    <a:gd name="adj" fmla="val 16667"/>
                  </a:avLst>
                </a:prstGeom>
                <a:gradFill rotWithShape="1">
                  <a:gsLst>
                    <a:gs pos="0">
                      <a:schemeClr val="accent2">
                        <a:gamma/>
                        <a:tint val="69804"/>
                        <a:invGamma/>
                      </a:schemeClr>
                    </a:gs>
                    <a:gs pos="100000">
                      <a:schemeClr val="accent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1989" name="AutoShape 43"/>
                <p:cNvSpPr/>
                <p:nvPr/>
              </p:nvSpPr>
              <p:spPr>
                <a:xfrm>
                  <a:off x="1296" y="1824"/>
                  <a:ext cx="432" cy="432"/>
                </a:xfrm>
                <a:prstGeom prst="diamond">
                  <a:avLst/>
                </a:prstGeom>
                <a:solidFill>
                  <a:schemeClr val="accent2"/>
                </a:solidFill>
                <a:ln w="25400" cap="flat" cmpd="sng">
                  <a:solidFill>
                    <a:schemeClr val="bg1"/>
                  </a:solidFill>
                  <a:prstDash val="solid"/>
                  <a:miter/>
                  <a:headEnd type="none" w="med" len="med"/>
                  <a:tailEnd type="none" w="med" len="med"/>
                </a:ln>
                <a:effectLst>
                  <a:outerShdw dist="63500" dir="2212193" algn="ctr" rotWithShape="0">
                    <a:srgbClr val="333333">
                      <a:alpha val="50000"/>
                    </a:srgbClr>
                  </a:outerShdw>
                </a:effectLst>
              </p:spPr>
              <p:txBody>
                <a:bodyPr wrap="none" anchor="ctr" anchorCtr="0"/>
                <a:p>
                  <a:pPr>
                    <a:buFontTx/>
                  </a:pPr>
                  <a:endParaRPr lang="en-US" altLang="en-US" dirty="0">
                    <a:latin typeface="Arial" panose="020B0604020202020204" pitchFamily="34" charset="0"/>
                    <a:ea typeface="Arial" panose="020B0604020202020204" pitchFamily="34" charset="0"/>
                  </a:endParaRPr>
                </a:p>
              </p:txBody>
            </p:sp>
            <p:sp>
              <p:nvSpPr>
                <p:cNvPr id="41990" name="Text Box 44"/>
                <p:cNvSpPr txBox="1"/>
                <p:nvPr/>
              </p:nvSpPr>
              <p:spPr>
                <a:xfrm>
                  <a:off x="1417" y="1984"/>
                  <a:ext cx="2160" cy="123"/>
                </a:xfrm>
                <a:prstGeom prst="rect">
                  <a:avLst/>
                </a:prstGeom>
                <a:noFill/>
                <a:ln w="9525">
                  <a:noFill/>
                </a:ln>
              </p:spPr>
              <p:txBody>
                <a:bodyPr anchor="t" anchorCtr="0">
                  <a:spAutoFit/>
                </a:bodyPr>
                <a:p>
                  <a:pPr algn="ctr" eaLnBrk="0" hangingPunct="0">
                    <a:buFontTx/>
                  </a:pPr>
                  <a:r>
                    <a:rPr lang="nl-NL" altLang="en-US" sz="2000" b="1" dirty="0">
                      <a:solidFill>
                        <a:schemeClr val="bg1"/>
                      </a:solidFill>
                      <a:latin typeface="Arial" panose="020B0604020202020204" pitchFamily="34" charset="0"/>
                    </a:rPr>
                    <a:t>Phân biệt đối xử trong lao động</a:t>
                  </a:r>
                  <a:endParaRPr lang="en-US" altLang="en-US" sz="2000" b="1" dirty="0">
                    <a:solidFill>
                      <a:schemeClr val="bg1"/>
                    </a:solidFill>
                    <a:latin typeface="Arial" panose="020B0604020202020204" pitchFamily="34" charset="0"/>
                    <a:ea typeface="Arial" panose="020B0604020202020204" pitchFamily="34" charset="0"/>
                  </a:endParaRPr>
                </a:p>
              </p:txBody>
            </p:sp>
            <p:sp>
              <p:nvSpPr>
                <p:cNvPr id="41991" name="Text Box 45"/>
                <p:cNvSpPr txBox="1"/>
                <p:nvPr/>
              </p:nvSpPr>
              <p:spPr>
                <a:xfrm>
                  <a:off x="1370" y="1959"/>
                  <a:ext cx="283" cy="142"/>
                </a:xfrm>
                <a:prstGeom prst="rect">
                  <a:avLst/>
                </a:prstGeom>
                <a:noFill/>
                <a:ln w="9525">
                  <a:noFill/>
                </a:ln>
              </p:spPr>
              <p:txBody>
                <a:bodyPr anchor="t" anchorCtr="0">
                  <a:spAutoFit/>
                </a:bodyPr>
                <a:p>
                  <a:pPr algn="ctr" eaLnBrk="0" hangingPunct="0">
                    <a:buFontTx/>
                  </a:pPr>
                  <a:r>
                    <a:rPr lang="en-US" altLang="en-US" sz="2400" dirty="0">
                      <a:solidFill>
                        <a:schemeClr val="bg1"/>
                      </a:solidFill>
                      <a:latin typeface="Arial" panose="020B0604020202020204" pitchFamily="34" charset="0"/>
                    </a:rPr>
                    <a:t>1</a:t>
                  </a:r>
                  <a:endParaRPr lang="en-US" altLang="en-US" sz="2400" dirty="0">
                    <a:solidFill>
                      <a:schemeClr val="bg1"/>
                    </a:solidFill>
                    <a:latin typeface="Arial" panose="020B0604020202020204" pitchFamily="34" charset="0"/>
                    <a:ea typeface="Arial" panose="020B0604020202020204" pitchFamily="34" charset="0"/>
                  </a:endParaRPr>
                </a:p>
              </p:txBody>
            </p:sp>
          </p:grpSp>
          <p:grpSp>
            <p:nvGrpSpPr>
              <p:cNvPr id="41992" name="Group 46"/>
              <p:cNvGrpSpPr/>
              <p:nvPr/>
            </p:nvGrpSpPr>
            <p:grpSpPr>
              <a:xfrm>
                <a:off x="457200" y="2285818"/>
                <a:ext cx="8229600" cy="1066800"/>
                <a:chOff x="1296" y="1824"/>
                <a:chExt cx="2976" cy="432"/>
              </a:xfrm>
            </p:grpSpPr>
            <p:sp>
              <p:nvSpPr>
                <p:cNvPr id="90159" name="AutoShape 47"/>
                <p:cNvSpPr>
                  <a:spLocks noChangeArrowheads="1"/>
                </p:cNvSpPr>
                <p:nvPr/>
              </p:nvSpPr>
              <p:spPr bwMode="gray">
                <a:xfrm>
                  <a:off x="1536" y="1899"/>
                  <a:ext cx="2736" cy="288"/>
                </a:xfrm>
                <a:prstGeom prst="roundRect">
                  <a:avLst>
                    <a:gd name="adj" fmla="val 16667"/>
                  </a:avLst>
                </a:prstGeom>
                <a:solidFill>
                  <a:schemeClr val="accent5">
                    <a:lumMod val="75000"/>
                  </a:schemeClr>
                </a:solidFill>
                <a:ln w="12700" algn="ctr">
                  <a:solidFill>
                    <a:schemeClr val="accent5">
                      <a:lumMod val="50000"/>
                    </a:schemeClr>
                  </a:solidFill>
                  <a:round/>
                </a:ln>
                <a:effectLst>
                  <a:outerShdw dist="99190" dir="2388334" algn="ctr" rotWithShape="0">
                    <a:srgbClr val="333333">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112" name="AutoShape 48"/>
                <p:cNvSpPr>
                  <a:spLocks noChangeArrowheads="1"/>
                </p:cNvSpPr>
                <p:nvPr/>
              </p:nvSpPr>
              <p:spPr bwMode="gray">
                <a:xfrm>
                  <a:off x="1296" y="1824"/>
                  <a:ext cx="432" cy="432"/>
                </a:xfrm>
                <a:prstGeom prst="diamond">
                  <a:avLst/>
                </a:prstGeom>
                <a:solidFill>
                  <a:schemeClr val="accent5">
                    <a:lumMod val="75000"/>
                  </a:schemeClr>
                </a:soli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3200" b="1">
                      <a:solidFill>
                        <a:schemeClr val="accent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1995" name="Text Box 49"/>
                <p:cNvSpPr txBox="1"/>
                <p:nvPr/>
              </p:nvSpPr>
              <p:spPr>
                <a:xfrm>
                  <a:off x="1393" y="1985"/>
                  <a:ext cx="2592" cy="109"/>
                </a:xfrm>
                <a:prstGeom prst="rect">
                  <a:avLst/>
                </a:prstGeom>
                <a:noFill/>
                <a:ln w="9525">
                  <a:noFill/>
                </a:ln>
              </p:spPr>
              <p:txBody>
                <a:bodyPr anchor="t" anchorCtr="0">
                  <a:spAutoFit/>
                </a:bodyPr>
                <a:p>
                  <a:pPr algn="ctr" eaLnBrk="0" hangingPunct="0">
                    <a:buFontTx/>
                  </a:pPr>
                  <a:r>
                    <a:rPr lang="nl-NL" altLang="en-US" sz="1700" b="1" dirty="0">
                      <a:solidFill>
                        <a:schemeClr val="bg1"/>
                      </a:solidFill>
                      <a:latin typeface="Arial" panose="020B0604020202020204" pitchFamily="34" charset="0"/>
                    </a:rPr>
                    <a:t>Ngược đãi người lao động, cưỡng bức lao động</a:t>
                  </a:r>
                  <a:endParaRPr lang="en-US" altLang="en-US" sz="1700" b="1" dirty="0">
                    <a:solidFill>
                      <a:schemeClr val="bg1"/>
                    </a:solidFill>
                    <a:latin typeface="Arial" panose="020B0604020202020204" pitchFamily="34" charset="0"/>
                    <a:ea typeface="Arial" panose="020B0604020202020204" pitchFamily="34" charset="0"/>
                  </a:endParaRPr>
                </a:p>
              </p:txBody>
            </p:sp>
            <p:sp>
              <p:nvSpPr>
                <p:cNvPr id="41996" name="Text Box 50"/>
                <p:cNvSpPr txBox="1"/>
                <p:nvPr/>
              </p:nvSpPr>
              <p:spPr>
                <a:xfrm>
                  <a:off x="1320" y="1951"/>
                  <a:ext cx="371" cy="142"/>
                </a:xfrm>
                <a:prstGeom prst="rect">
                  <a:avLst/>
                </a:prstGeom>
                <a:noFill/>
                <a:ln w="9525">
                  <a:noFill/>
                </a:ln>
              </p:spPr>
              <p:txBody>
                <a:bodyPr anchor="t" anchorCtr="0">
                  <a:spAutoFit/>
                </a:bodyPr>
                <a:p>
                  <a:pPr algn="ctr" eaLnBrk="0" hangingPunct="0">
                    <a:buFontTx/>
                  </a:pPr>
                  <a:r>
                    <a:rPr lang="en-US" altLang="en-US" sz="2400" dirty="0">
                      <a:solidFill>
                        <a:schemeClr val="bg1"/>
                      </a:solidFill>
                      <a:latin typeface="Arial" panose="020B0604020202020204" pitchFamily="34" charset="0"/>
                    </a:rPr>
                    <a:t>2</a:t>
                  </a:r>
                  <a:endParaRPr lang="en-US" altLang="en-US" sz="2400" dirty="0">
                    <a:solidFill>
                      <a:schemeClr val="bg1"/>
                    </a:solidFill>
                    <a:latin typeface="Arial" panose="020B0604020202020204" pitchFamily="34" charset="0"/>
                    <a:ea typeface="Arial" panose="020B0604020202020204" pitchFamily="34" charset="0"/>
                  </a:endParaRPr>
                </a:p>
              </p:txBody>
            </p:sp>
          </p:grpSp>
          <p:grpSp>
            <p:nvGrpSpPr>
              <p:cNvPr id="41997" name="Group 51"/>
              <p:cNvGrpSpPr/>
              <p:nvPr/>
            </p:nvGrpSpPr>
            <p:grpSpPr>
              <a:xfrm>
                <a:off x="457200" y="3124018"/>
                <a:ext cx="8229600" cy="1066800"/>
                <a:chOff x="1296" y="1824"/>
                <a:chExt cx="2976" cy="432"/>
              </a:xfrm>
            </p:grpSpPr>
            <p:sp>
              <p:nvSpPr>
                <p:cNvPr id="90164" name="AutoShape 52"/>
                <p:cNvSpPr>
                  <a:spLocks noChangeArrowheads="1"/>
                </p:cNvSpPr>
                <p:nvPr/>
              </p:nvSpPr>
              <p:spPr bwMode="gray">
                <a:xfrm>
                  <a:off x="1536" y="1899"/>
                  <a:ext cx="2736" cy="288"/>
                </a:xfrm>
                <a:prstGeom prst="roundRect">
                  <a:avLst>
                    <a:gd name="adj" fmla="val 16667"/>
                  </a:avLst>
                </a:prstGeom>
                <a:gradFill rotWithShape="1">
                  <a:gsLst>
                    <a:gs pos="0">
                      <a:schemeClr val="hlink">
                        <a:gamma/>
                        <a:tint val="48627"/>
                        <a:invGamma/>
                      </a:schemeClr>
                    </a:gs>
                    <a:gs pos="100000">
                      <a:schemeClr val="hlink"/>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1999" name="AutoShape 53"/>
                <p:cNvSpPr/>
                <p:nvPr/>
              </p:nvSpPr>
              <p:spPr>
                <a:xfrm>
                  <a:off x="1296" y="1824"/>
                  <a:ext cx="432" cy="432"/>
                </a:xfrm>
                <a:prstGeom prst="diamond">
                  <a:avLst/>
                </a:prstGeom>
                <a:solidFill>
                  <a:schemeClr val="hlink"/>
                </a:solidFill>
                <a:ln w="25400" cap="flat" cmpd="sng">
                  <a:solidFill>
                    <a:schemeClr val="bg1"/>
                  </a:solidFill>
                  <a:prstDash val="solid"/>
                  <a:miter/>
                  <a:headEnd type="none" w="med" len="med"/>
                  <a:tailEnd type="none" w="med" len="med"/>
                </a:ln>
                <a:effectLst>
                  <a:outerShdw dist="63500" dir="2212193" algn="ctr" rotWithShape="0">
                    <a:srgbClr val="333333">
                      <a:alpha val="50000"/>
                    </a:srgbClr>
                  </a:outerShdw>
                </a:effectLst>
              </p:spPr>
              <p:txBody>
                <a:bodyPr wrap="none" anchor="ctr" anchorCtr="0"/>
                <a:p>
                  <a:pPr>
                    <a:buFontTx/>
                  </a:pPr>
                  <a:endParaRPr lang="en-US" altLang="en-US" dirty="0">
                    <a:latin typeface="Arial" panose="020B0604020202020204" pitchFamily="34" charset="0"/>
                    <a:ea typeface="Arial" panose="020B0604020202020204" pitchFamily="34" charset="0"/>
                  </a:endParaRPr>
                </a:p>
              </p:txBody>
            </p:sp>
            <p:sp>
              <p:nvSpPr>
                <p:cNvPr id="42000" name="Text Box 54"/>
                <p:cNvSpPr txBox="1"/>
                <p:nvPr/>
              </p:nvSpPr>
              <p:spPr>
                <a:xfrm>
                  <a:off x="1676" y="1999"/>
                  <a:ext cx="2592" cy="109"/>
                </a:xfrm>
                <a:prstGeom prst="rect">
                  <a:avLst/>
                </a:prstGeom>
                <a:noFill/>
                <a:ln w="9525">
                  <a:noFill/>
                </a:ln>
              </p:spPr>
              <p:txBody>
                <a:bodyPr anchor="t" anchorCtr="0">
                  <a:spAutoFit/>
                </a:bodyPr>
                <a:p>
                  <a:pPr algn="ctr" eaLnBrk="0" hangingPunct="0">
                    <a:buFontTx/>
                  </a:pPr>
                  <a:r>
                    <a:rPr lang="nl-NL" altLang="en-US" sz="1700" b="1" dirty="0">
                      <a:solidFill>
                        <a:schemeClr val="bg1"/>
                      </a:solidFill>
                      <a:latin typeface="Arial" panose="020B0604020202020204" pitchFamily="34" charset="0"/>
                    </a:rPr>
                    <a:t>Lợi dụng danh nghĩa dạy nghề để trục lợi, bóc lột sức lao động</a:t>
                  </a:r>
                  <a:endParaRPr lang="en-US" altLang="en-US" sz="1700" b="1" dirty="0">
                    <a:solidFill>
                      <a:schemeClr val="bg1"/>
                    </a:solidFill>
                    <a:latin typeface="Arial" panose="020B0604020202020204" pitchFamily="34" charset="0"/>
                    <a:ea typeface="Arial" panose="020B0604020202020204" pitchFamily="34" charset="0"/>
                  </a:endParaRPr>
                </a:p>
              </p:txBody>
            </p:sp>
            <p:sp>
              <p:nvSpPr>
                <p:cNvPr id="42001" name="Text Box 55"/>
                <p:cNvSpPr txBox="1"/>
                <p:nvPr/>
              </p:nvSpPr>
              <p:spPr>
                <a:xfrm>
                  <a:off x="1362" y="1954"/>
                  <a:ext cx="283" cy="142"/>
                </a:xfrm>
                <a:prstGeom prst="rect">
                  <a:avLst/>
                </a:prstGeom>
                <a:noFill/>
                <a:ln w="9525">
                  <a:noFill/>
                </a:ln>
              </p:spPr>
              <p:txBody>
                <a:bodyPr anchor="t" anchorCtr="0">
                  <a:spAutoFit/>
                </a:bodyPr>
                <a:p>
                  <a:pPr algn="ctr" eaLnBrk="0" hangingPunct="0">
                    <a:buFontTx/>
                  </a:pPr>
                  <a:r>
                    <a:rPr lang="en-US" altLang="en-US" sz="2400" dirty="0">
                      <a:solidFill>
                        <a:schemeClr val="bg1"/>
                      </a:solidFill>
                      <a:latin typeface="Arial" panose="020B0604020202020204" pitchFamily="34" charset="0"/>
                    </a:rPr>
                    <a:t>3</a:t>
                  </a:r>
                  <a:endParaRPr lang="en-US" altLang="en-US" sz="2400" dirty="0">
                    <a:solidFill>
                      <a:schemeClr val="bg1"/>
                    </a:solidFill>
                    <a:latin typeface="Arial" panose="020B0604020202020204" pitchFamily="34" charset="0"/>
                    <a:ea typeface="Arial" panose="020B0604020202020204" pitchFamily="34" charset="0"/>
                  </a:endParaRPr>
                </a:p>
              </p:txBody>
            </p:sp>
          </p:grpSp>
          <p:grpSp>
            <p:nvGrpSpPr>
              <p:cNvPr id="42002" name="Group 56"/>
              <p:cNvGrpSpPr/>
              <p:nvPr/>
            </p:nvGrpSpPr>
            <p:grpSpPr>
              <a:xfrm>
                <a:off x="457200" y="4038418"/>
                <a:ext cx="8229600" cy="1066800"/>
                <a:chOff x="1296" y="1824"/>
                <a:chExt cx="2976" cy="432"/>
              </a:xfrm>
            </p:grpSpPr>
            <p:sp>
              <p:nvSpPr>
                <p:cNvPr id="90169" name="AutoShape 57"/>
                <p:cNvSpPr>
                  <a:spLocks noChangeArrowheads="1"/>
                </p:cNvSpPr>
                <p:nvPr/>
              </p:nvSpPr>
              <p:spPr bwMode="gray">
                <a:xfrm>
                  <a:off x="1536" y="1899"/>
                  <a:ext cx="2736" cy="288"/>
                </a:xfrm>
                <a:prstGeom prst="roundRect">
                  <a:avLst>
                    <a:gd name="adj" fmla="val 16667"/>
                  </a:avLst>
                </a:prstGeom>
                <a:gradFill rotWithShape="1">
                  <a:gsLst>
                    <a:gs pos="0">
                      <a:schemeClr val="folHlink">
                        <a:gamma/>
                        <a:tint val="73725"/>
                        <a:invGamma/>
                      </a:schemeClr>
                    </a:gs>
                    <a:gs pos="100000">
                      <a:schemeClr val="folHlink"/>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2004" name="AutoShape 58"/>
                <p:cNvSpPr/>
                <p:nvPr/>
              </p:nvSpPr>
              <p:spPr>
                <a:xfrm>
                  <a:off x="1296" y="1824"/>
                  <a:ext cx="432" cy="432"/>
                </a:xfrm>
                <a:prstGeom prst="diamond">
                  <a:avLst/>
                </a:prstGeom>
                <a:solidFill>
                  <a:schemeClr val="folHlink"/>
                </a:solidFill>
                <a:ln w="25400" cap="flat" cmpd="sng">
                  <a:solidFill>
                    <a:schemeClr val="bg1"/>
                  </a:solidFill>
                  <a:prstDash val="solid"/>
                  <a:miter/>
                  <a:headEnd type="none" w="med" len="med"/>
                  <a:tailEnd type="none" w="med" len="med"/>
                </a:ln>
                <a:effectLst>
                  <a:outerShdw dist="63500" dir="2212193" algn="ctr" rotWithShape="0">
                    <a:srgbClr val="333333">
                      <a:alpha val="50000"/>
                    </a:srgbClr>
                  </a:outerShdw>
                </a:effectLst>
              </p:spPr>
              <p:txBody>
                <a:bodyPr wrap="none" anchor="ctr" anchorCtr="0"/>
                <a:p>
                  <a:pPr>
                    <a:buFontTx/>
                  </a:pPr>
                  <a:endParaRPr lang="en-US" altLang="en-US" dirty="0">
                    <a:latin typeface="Arial" panose="020B0604020202020204" pitchFamily="34" charset="0"/>
                    <a:ea typeface="Arial" panose="020B0604020202020204" pitchFamily="34" charset="0"/>
                  </a:endParaRPr>
                </a:p>
              </p:txBody>
            </p:sp>
            <p:sp>
              <p:nvSpPr>
                <p:cNvPr id="42005" name="Text Box 59"/>
                <p:cNvSpPr txBox="1"/>
                <p:nvPr/>
              </p:nvSpPr>
              <p:spPr>
                <a:xfrm>
                  <a:off x="1645" y="1988"/>
                  <a:ext cx="2557" cy="109"/>
                </a:xfrm>
                <a:prstGeom prst="rect">
                  <a:avLst/>
                </a:prstGeom>
                <a:noFill/>
                <a:ln w="9525">
                  <a:noFill/>
                </a:ln>
              </p:spPr>
              <p:txBody>
                <a:bodyPr anchor="t" anchorCtr="0">
                  <a:spAutoFit/>
                </a:bodyPr>
                <a:p>
                  <a:pPr algn="ctr" eaLnBrk="0" hangingPunct="0">
                    <a:buFontTx/>
                  </a:pPr>
                  <a:r>
                    <a:rPr lang="nl-NL" altLang="en-US" sz="1700" b="1" dirty="0">
                      <a:solidFill>
                        <a:schemeClr val="bg1"/>
                      </a:solidFill>
                      <a:latin typeface="Arial" panose="020B0604020202020204" pitchFamily="34" charset="0"/>
                    </a:rPr>
                    <a:t>Lôi kéo, dụ dỗ, quảng cáo gian dối để lừa gạt người lao động</a:t>
                  </a:r>
                  <a:endParaRPr lang="en-US" altLang="en-US" sz="1700" b="1" dirty="0">
                    <a:solidFill>
                      <a:schemeClr val="bg1"/>
                    </a:solidFill>
                    <a:latin typeface="Arial" panose="020B0604020202020204" pitchFamily="34" charset="0"/>
                    <a:ea typeface="Arial" panose="020B0604020202020204" pitchFamily="34" charset="0"/>
                  </a:endParaRPr>
                </a:p>
              </p:txBody>
            </p:sp>
            <p:sp>
              <p:nvSpPr>
                <p:cNvPr id="42006" name="Text Box 60"/>
                <p:cNvSpPr txBox="1"/>
                <p:nvPr/>
              </p:nvSpPr>
              <p:spPr>
                <a:xfrm>
                  <a:off x="1344" y="1969"/>
                  <a:ext cx="335" cy="142"/>
                </a:xfrm>
                <a:prstGeom prst="rect">
                  <a:avLst/>
                </a:prstGeom>
                <a:noFill/>
                <a:ln w="9525">
                  <a:noFill/>
                </a:ln>
              </p:spPr>
              <p:txBody>
                <a:bodyPr anchor="t" anchorCtr="0">
                  <a:spAutoFit/>
                </a:bodyPr>
                <a:p>
                  <a:pPr algn="ctr" eaLnBrk="0" hangingPunct="0">
                    <a:buFontTx/>
                  </a:pPr>
                  <a:r>
                    <a:rPr lang="en-US" altLang="en-US" sz="2400" dirty="0">
                      <a:solidFill>
                        <a:schemeClr val="bg1"/>
                      </a:solidFill>
                      <a:latin typeface="Arial" panose="020B0604020202020204" pitchFamily="34" charset="0"/>
                    </a:rPr>
                    <a:t>4</a:t>
                  </a:r>
                  <a:endParaRPr lang="en-US" altLang="en-US" sz="2400" dirty="0">
                    <a:solidFill>
                      <a:schemeClr val="bg1"/>
                    </a:solidFill>
                    <a:latin typeface="Arial" panose="020B0604020202020204" pitchFamily="34" charset="0"/>
                    <a:ea typeface="Arial" panose="020B0604020202020204" pitchFamily="34" charset="0"/>
                  </a:endParaRPr>
                </a:p>
              </p:txBody>
            </p:sp>
          </p:grpSp>
        </p:grpSp>
        <p:sp>
          <p:nvSpPr>
            <p:cNvPr id="24" name="AutoShape 57"/>
            <p:cNvSpPr>
              <a:spLocks noChangeArrowheads="1"/>
            </p:cNvSpPr>
            <p:nvPr/>
          </p:nvSpPr>
          <p:spPr bwMode="gray">
            <a:xfrm>
              <a:off x="1120775" y="5072433"/>
              <a:ext cx="7566025" cy="712063"/>
            </a:xfrm>
            <a:prstGeom prst="roundRect">
              <a:avLst>
                <a:gd name="adj" fmla="val 16667"/>
              </a:avLst>
            </a:prstGeom>
            <a:solidFill>
              <a:schemeClr val="accent6">
                <a:lumMod val="50000"/>
              </a:schemeClr>
            </a:soli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7" name="AutoShape 58"/>
            <p:cNvSpPr>
              <a:spLocks noChangeArrowheads="1"/>
            </p:cNvSpPr>
            <p:nvPr/>
          </p:nvSpPr>
          <p:spPr bwMode="gray">
            <a:xfrm>
              <a:off x="457200" y="4873866"/>
              <a:ext cx="1195388" cy="1066196"/>
            </a:xfrm>
            <a:prstGeom prst="diamond">
              <a:avLst/>
            </a:prstGeom>
            <a:solidFill>
              <a:schemeClr val="accent6">
                <a:lumMod val="50000"/>
              </a:schemeClr>
            </a:soli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3200" b="1">
                  <a:solidFill>
                    <a:schemeClr val="accent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grpSp>
      <p:sp>
        <p:nvSpPr>
          <p:cNvPr id="42009" name="Text Box 60"/>
          <p:cNvSpPr txBox="1"/>
          <p:nvPr/>
        </p:nvSpPr>
        <p:spPr>
          <a:xfrm>
            <a:off x="1131888" y="5594350"/>
            <a:ext cx="357187" cy="461963"/>
          </a:xfrm>
          <a:prstGeom prst="rect">
            <a:avLst/>
          </a:prstGeom>
          <a:noFill/>
          <a:ln w="9525">
            <a:noFill/>
          </a:ln>
        </p:spPr>
        <p:txBody>
          <a:bodyPr wrap="none" anchor="t" anchorCtr="0">
            <a:spAutoFit/>
          </a:bodyPr>
          <a:p>
            <a:pPr algn="ctr" eaLnBrk="0" hangingPunct="0">
              <a:buFontTx/>
            </a:pPr>
            <a:r>
              <a:rPr lang="en-US" altLang="en-US" sz="2400" dirty="0">
                <a:solidFill>
                  <a:schemeClr val="bg1"/>
                </a:solidFill>
                <a:latin typeface="Arial" panose="020B0604020202020204" pitchFamily="34" charset="0"/>
              </a:rPr>
              <a:t>5</a:t>
            </a:r>
            <a:endParaRPr lang="en-US" altLang="en-US" sz="2400" dirty="0">
              <a:solidFill>
                <a:schemeClr val="bg1"/>
              </a:solidFill>
              <a:latin typeface="Arial" panose="020B0604020202020204" pitchFamily="34" charset="0"/>
              <a:ea typeface="Arial" panose="020B0604020202020204" pitchFamily="34" charset="0"/>
            </a:endParaRPr>
          </a:p>
        </p:txBody>
      </p:sp>
      <p:sp>
        <p:nvSpPr>
          <p:cNvPr id="42010" name="Title 3"/>
          <p:cNvSpPr>
            <a:spLocks noGrp="1"/>
          </p:cNvSpPr>
          <p:nvPr>
            <p:ph type="title"/>
          </p:nvPr>
        </p:nvSpPr>
        <p:spPr>
          <a:xfrm>
            <a:off x="0" y="-6350"/>
            <a:ext cx="9144000" cy="817563"/>
          </a:xfrm>
          <a:blipFill rotWithShape="1">
            <a:blip r:embed="rId1"/>
            <a:stretch>
              <a:fillRect/>
            </a:stretch>
          </a:blipFill>
          <a:ln/>
        </p:spPr>
        <p:txBody>
          <a:bodyPr vert="horz" wrap="square" lIns="91440" tIns="45720" rIns="91440" bIns="45720" anchor="ctr" anchorCtr="0"/>
          <a:p>
            <a:r>
              <a:rPr lang="nl-NL" altLang="en-US" sz="3000" b="1" dirty="0">
                <a:solidFill>
                  <a:srgbClr val="FF0000"/>
                </a:solidFill>
              </a:rPr>
              <a:t>Các hành vi bị nghiêm cấm trong lĩnh vực lao động</a:t>
            </a:r>
            <a:endParaRPr lang="en-US" altLang="en-US" sz="3000" dirty="0">
              <a:solidFill>
                <a:srgbClr val="FF0000"/>
              </a:solidFill>
            </a:endParaRPr>
          </a:p>
        </p:txBody>
      </p:sp>
      <p:sp>
        <p:nvSpPr>
          <p:cNvPr id="42011" name="TextBox 31"/>
          <p:cNvSpPr txBox="1"/>
          <p:nvPr/>
        </p:nvSpPr>
        <p:spPr>
          <a:xfrm>
            <a:off x="1998663" y="5700713"/>
            <a:ext cx="6096000" cy="368300"/>
          </a:xfrm>
          <a:prstGeom prst="rect">
            <a:avLst/>
          </a:prstGeom>
          <a:noFill/>
          <a:ln w="9525">
            <a:noFill/>
          </a:ln>
        </p:spPr>
        <p:txBody>
          <a:bodyPr anchor="t" anchorCtr="0">
            <a:spAutoFit/>
          </a:bodyPr>
          <a:p>
            <a:pPr eaLnBrk="0" hangingPunct="0">
              <a:buFontTx/>
            </a:pPr>
            <a:r>
              <a:rPr lang="nl-NL" altLang="en-US" b="1" dirty="0">
                <a:solidFill>
                  <a:schemeClr val="bg1"/>
                </a:solidFill>
                <a:latin typeface="Arial" panose="020B0604020202020204" pitchFamily="34" charset="0"/>
              </a:rPr>
              <a:t>Sử dụng lao động chưa th</a:t>
            </a:r>
            <a:r>
              <a:rPr lang="nl-NL" altLang="en-US" b="1" dirty="0">
                <a:solidFill>
                  <a:schemeClr val="bg1"/>
                </a:solidFill>
                <a:latin typeface="Arial" panose="020B0604020202020204" pitchFamily="34" charset="0"/>
                <a:ea typeface="Arial" panose="020B0604020202020204" pitchFamily="34" charset="0"/>
              </a:rPr>
              <a:t>à</a:t>
            </a:r>
            <a:r>
              <a:rPr lang="nl-NL" altLang="en-US" b="1" dirty="0">
                <a:solidFill>
                  <a:schemeClr val="bg1"/>
                </a:solidFill>
                <a:latin typeface="Arial" panose="020B0604020202020204" pitchFamily="34" charset="0"/>
              </a:rPr>
              <a:t>nh niên trái pháp luật</a:t>
            </a:r>
            <a:endParaRPr lang="en-US" altLang="en-US" b="1" dirty="0">
              <a:solidFill>
                <a:schemeClr val="bg1"/>
              </a:solidFill>
              <a:latin typeface="Arial" panose="020B0604020202020204" pitchFamily="34" charset="0"/>
              <a:ea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44034" name="WordArt 4"/>
          <p:cNvSpPr>
            <a:spLocks noTextEdit="1"/>
          </p:cNvSpPr>
          <p:nvPr/>
        </p:nvSpPr>
        <p:spPr>
          <a:xfrm>
            <a:off x="1998663" y="1717675"/>
            <a:ext cx="5715000" cy="1381125"/>
          </a:xfrm>
          <a:prstGeom prst="rect">
            <a:avLst/>
          </a:prstGeom>
        </p:spPr>
        <p:txBody>
          <a:bodyPr wrap="none" fromWordArt="1">
            <a:prstTxWarp prst="textPlain">
              <a:avLst>
                <a:gd name="adj" fmla="val 50000"/>
              </a:avLst>
            </a:prstTxWarp>
            <a:normAutofit/>
          </a:bodyPr>
          <a:p>
            <a:pPr algn="ctr"/>
            <a:r>
              <a:rPr lang="en-US" sz="3600" b="1" spc="720">
                <a:ln w="9525" cap="flat" cmpd="sng">
                  <a:solidFill>
                    <a:srgbClr val="33CCCC"/>
                  </a:solidFill>
                  <a:prstDash val="solid"/>
                  <a:round/>
                  <a:headEnd type="none" w="med" len="med"/>
                  <a:tailEnd type="none" w="med" len="med"/>
                </a:ln>
                <a:solidFill>
                  <a:srgbClr val="0000FF">
                    <a:alpha val="69019"/>
                  </a:srgbClr>
                </a:solidFill>
                <a:effectLst>
                  <a:outerShdw dist="45791" dir="3378595" algn="ctr" rotWithShape="0">
                    <a:srgbClr val="4D4D4D">
                      <a:alpha val="79999"/>
                    </a:srgbClr>
                  </a:outerShdw>
                </a:effectLst>
                <a:latin typeface="Times New Roman" panose="02020603050405020304" pitchFamily="18" charset="0"/>
                <a:ea typeface="Times New Roman" panose="02020603050405020304" pitchFamily="18" charset="0"/>
              </a:rPr>
              <a:t>LUẬT LAO ĐỘNG</a:t>
            </a:r>
            <a:endParaRPr lang="en-US" sz="3600" b="1" spc="720">
              <a:ln w="9525" cap="flat" cmpd="sng">
                <a:solidFill>
                  <a:srgbClr val="33CCCC"/>
                </a:solidFill>
                <a:prstDash val="solid"/>
                <a:round/>
                <a:headEnd type="none" w="med" len="med"/>
                <a:tailEnd type="none" w="med" len="med"/>
              </a:ln>
              <a:solidFill>
                <a:srgbClr val="0000FF">
                  <a:alpha val="69019"/>
                </a:srgbClr>
              </a:solidFill>
              <a:effectLst>
                <a:outerShdw dist="45791" dir="3378595" algn="ctr" rotWithShape="0">
                  <a:srgbClr val="4D4D4D">
                    <a:alpha val="79999"/>
                  </a:srgbClr>
                </a:outerShdw>
              </a:effectLst>
              <a:latin typeface="Times New Roman" panose="02020603050405020304" pitchFamily="18" charset="0"/>
              <a:ea typeface="Times New Roman" panose="02020603050405020304" pitchFamily="18" charset="0"/>
            </a:endParaRPr>
          </a:p>
        </p:txBody>
      </p:sp>
      <p:sp>
        <p:nvSpPr>
          <p:cNvPr id="44035" name="WordArt 5" descr="Brown marble"/>
          <p:cNvSpPr>
            <a:spLocks noTextEdit="1"/>
          </p:cNvSpPr>
          <p:nvPr/>
        </p:nvSpPr>
        <p:spPr>
          <a:xfrm>
            <a:off x="2286000" y="403225"/>
            <a:ext cx="4864100" cy="1044575"/>
          </a:xfrm>
          <a:prstGeom prst="rect">
            <a:avLst/>
          </a:prstGeom>
        </p:spPr>
        <p:txBody>
          <a:bodyPr wrap="none" fromWordArt="1">
            <a:prstTxWarp prst="textPlain">
              <a:avLst>
                <a:gd name="adj" fmla="val 50000"/>
              </a:avLst>
            </a:prstTxWarp>
            <a:normAutofit/>
          </a:bodyPr>
          <a:p>
            <a:pPr algn="ctr"/>
            <a:r>
              <a:rPr lang="en-US" sz="3600">
                <a:ln w="9525" cap="flat" cmpd="sng">
                  <a:solidFill>
                    <a:srgbClr val="FFCC00"/>
                  </a:solidFill>
                  <a:prstDash val="solid"/>
                  <a:round/>
                  <a:headEnd type="none" w="med" len="med"/>
                  <a:tailEnd type="none" w="med" len="med"/>
                </a:ln>
                <a:blipFill rotWithShape="1">
                  <a:blip r:embed="rId2"/>
                </a:blipFill>
                <a:effectLst>
                  <a:outerShdw dist="45791" dir="2021404" algn="ctr" rotWithShape="0">
                    <a:srgbClr val="B2B2B2">
                      <a:alpha val="79999"/>
                    </a:srgbClr>
                  </a:outerShdw>
                </a:effectLst>
                <a:latin typeface="Times New Roman" panose="02020603050405020304" pitchFamily="18" charset="0"/>
                <a:ea typeface="Times New Roman" panose="02020603050405020304" pitchFamily="18" charset="0"/>
              </a:rPr>
              <a:t>MỘT SỐ CHẾ ĐỊNH CƠ BẢN CỦA</a:t>
            </a:r>
            <a:endParaRPr lang="en-US" sz="3600">
              <a:ln w="9525" cap="flat" cmpd="sng">
                <a:solidFill>
                  <a:srgbClr val="FFCC00"/>
                </a:solidFill>
                <a:prstDash val="solid"/>
                <a:round/>
                <a:headEnd type="none" w="med" len="med"/>
                <a:tailEnd type="none" w="med" len="med"/>
              </a:ln>
              <a:blipFill rotWithShape="1">
                <a:blip r:embed="rId2"/>
              </a:blipFill>
              <a:effectLst>
                <a:outerShdw dist="45791" dir="2021404" algn="ctr" rotWithShape="0">
                  <a:srgbClr val="B2B2B2">
                    <a:alpha val="79999"/>
                  </a:srgbClr>
                </a:outerShdw>
              </a:effectLst>
              <a:latin typeface="Times New Roman" panose="02020603050405020304" pitchFamily="18" charset="0"/>
              <a:ea typeface="Times New Roman" panose="02020603050405020304" pitchFamily="18" charset="0"/>
            </a:endParaRPr>
          </a:p>
        </p:txBody>
      </p:sp>
      <p:sp>
        <p:nvSpPr>
          <p:cNvPr id="10245" name="Line 7"/>
          <p:cNvSpPr>
            <a:spLocks noChangeShapeType="1"/>
          </p:cNvSpPr>
          <p:nvPr/>
        </p:nvSpPr>
        <p:spPr bwMode="auto">
          <a:xfrm>
            <a:off x="2438400" y="3100388"/>
            <a:ext cx="4648200" cy="0"/>
          </a:xfrm>
          <a:prstGeom prst="line">
            <a:avLst/>
          </a:prstGeom>
        </p:spPr>
        <p:style>
          <a:lnRef idx="3">
            <a:schemeClr val="accent5"/>
          </a:lnRef>
          <a:fillRef idx="0">
            <a:schemeClr val="accent5"/>
          </a:fillRef>
          <a:effectRef idx="2">
            <a:schemeClr val="accent5"/>
          </a:effectRef>
          <a:fontRef idx="minor">
            <a:schemeClr val="tx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5" name="Text Box 6"/>
          <p:cNvSpPr txBox="1"/>
          <p:nvPr/>
        </p:nvSpPr>
        <p:spPr>
          <a:xfrm>
            <a:off x="2124075" y="3381375"/>
            <a:ext cx="5029200" cy="457200"/>
          </a:xfrm>
          <a:prstGeom prst="rect">
            <a:avLst/>
          </a:prstGeom>
          <a:noFill/>
          <a:ln w="9525">
            <a:noFill/>
          </a:ln>
        </p:spPr>
        <p:txBody>
          <a:bodyPr anchor="t" anchorCtr="0">
            <a:spAutoFit/>
          </a:bodyPr>
          <a:p>
            <a:pPr>
              <a:spcBef>
                <a:spcPct val="50000"/>
              </a:spcBef>
              <a:buFontTx/>
            </a:pPr>
            <a:r>
              <a:rPr lang="en-US" altLang="vi-VN" sz="2400" dirty="0">
                <a:solidFill>
                  <a:srgbClr val="FF0066"/>
                </a:solidFill>
                <a:latin typeface="Times New Roman" panose="02020603050405020304" pitchFamily="18" charset="0"/>
              </a:rPr>
              <a:t>2.1. Chế </a:t>
            </a:r>
            <a:r>
              <a:rPr lang="vi-VN" altLang="vi-VN" sz="2400" dirty="0">
                <a:solidFill>
                  <a:srgbClr val="FF0066"/>
                </a:solidFill>
                <a:latin typeface="Times New Roman" panose="02020603050405020304" pitchFamily="18" charset="0"/>
              </a:rPr>
              <a:t>đ</a:t>
            </a:r>
            <a:r>
              <a:rPr lang="en-US" altLang="vi-VN" sz="2400" dirty="0">
                <a:solidFill>
                  <a:srgbClr val="FF0066"/>
                </a:solidFill>
                <a:latin typeface="Times New Roman" panose="02020603050405020304" pitchFamily="18" charset="0"/>
              </a:rPr>
              <a:t>ịnh về hợp đồng lao động</a:t>
            </a:r>
            <a:endParaRPr lang="en-US" altLang="vi-VN" sz="2400" dirty="0">
              <a:solidFill>
                <a:srgbClr val="FF0066"/>
              </a:solidFill>
              <a:latin typeface="Times New Roman" panose="02020603050405020304" pitchFamily="18" charset="0"/>
              <a:ea typeface="Arial" panose="020B0604020202020204" pitchFamily="34" charset="0"/>
            </a:endParaRPr>
          </a:p>
        </p:txBody>
      </p:sp>
      <p:sp>
        <p:nvSpPr>
          <p:cNvPr id="6" name="Text Box 6"/>
          <p:cNvSpPr txBox="1"/>
          <p:nvPr/>
        </p:nvSpPr>
        <p:spPr>
          <a:xfrm>
            <a:off x="2135188" y="4102100"/>
            <a:ext cx="5029200" cy="457200"/>
          </a:xfrm>
          <a:prstGeom prst="rect">
            <a:avLst/>
          </a:prstGeom>
          <a:noFill/>
          <a:ln w="9525">
            <a:noFill/>
          </a:ln>
        </p:spPr>
        <p:txBody>
          <a:bodyPr anchor="t" anchorCtr="0">
            <a:spAutoFit/>
          </a:bodyPr>
          <a:p>
            <a:pPr>
              <a:spcBef>
                <a:spcPct val="50000"/>
              </a:spcBef>
              <a:buFontTx/>
            </a:pPr>
            <a:r>
              <a:rPr lang="en-US" altLang="vi-VN" sz="2400" dirty="0">
                <a:solidFill>
                  <a:srgbClr val="FF0066"/>
                </a:solidFill>
                <a:latin typeface="Times New Roman" panose="02020603050405020304" pitchFamily="18" charset="0"/>
              </a:rPr>
              <a:t>2.2. Chế </a:t>
            </a:r>
            <a:r>
              <a:rPr lang="vi-VN" altLang="vi-VN" sz="2400" dirty="0">
                <a:solidFill>
                  <a:srgbClr val="FF0066"/>
                </a:solidFill>
                <a:latin typeface="Times New Roman" panose="02020603050405020304" pitchFamily="18" charset="0"/>
              </a:rPr>
              <a:t>đ</a:t>
            </a:r>
            <a:r>
              <a:rPr lang="en-US" altLang="vi-VN" sz="2400" dirty="0">
                <a:solidFill>
                  <a:srgbClr val="FF0066"/>
                </a:solidFill>
                <a:latin typeface="Times New Roman" panose="02020603050405020304" pitchFamily="18" charset="0"/>
              </a:rPr>
              <a:t>ịnh về bảo hiểm xã hội</a:t>
            </a:r>
            <a:endParaRPr lang="en-US" altLang="vi-VN" sz="2400" dirty="0">
              <a:solidFill>
                <a:srgbClr val="FF0066"/>
              </a:solidFill>
              <a:latin typeface="Times New Roman" panose="02020603050405020304" pitchFamily="18" charset="0"/>
              <a:ea typeface="Arial" panose="020B0604020202020204" pitchFamily="34" charset="0"/>
            </a:endParaRPr>
          </a:p>
        </p:txBody>
      </p:sp>
      <p:sp>
        <p:nvSpPr>
          <p:cNvPr id="7" name="Text Box 6"/>
          <p:cNvSpPr txBox="1"/>
          <p:nvPr/>
        </p:nvSpPr>
        <p:spPr>
          <a:xfrm>
            <a:off x="2071688" y="4822825"/>
            <a:ext cx="5029200" cy="461963"/>
          </a:xfrm>
          <a:prstGeom prst="rect">
            <a:avLst/>
          </a:prstGeom>
          <a:noFill/>
          <a:ln w="9525">
            <a:noFill/>
          </a:ln>
        </p:spPr>
        <p:txBody>
          <a:bodyPr anchor="t" anchorCtr="0">
            <a:spAutoFit/>
          </a:bodyPr>
          <a:p>
            <a:pPr>
              <a:spcBef>
                <a:spcPct val="50000"/>
              </a:spcBef>
              <a:buFontTx/>
            </a:pPr>
            <a:r>
              <a:rPr lang="en-US" altLang="vi-VN" sz="2400" dirty="0">
                <a:solidFill>
                  <a:srgbClr val="FF0066"/>
                </a:solidFill>
                <a:latin typeface="Times New Roman" panose="02020603050405020304" pitchFamily="18" charset="0"/>
              </a:rPr>
              <a:t>2.3. Chế </a:t>
            </a:r>
            <a:r>
              <a:rPr lang="vi-VN" altLang="vi-VN" sz="2400" dirty="0">
                <a:solidFill>
                  <a:srgbClr val="FF0066"/>
                </a:solidFill>
                <a:latin typeface="Times New Roman" panose="02020603050405020304" pitchFamily="18" charset="0"/>
              </a:rPr>
              <a:t>đ</a:t>
            </a:r>
            <a:r>
              <a:rPr lang="en-US" altLang="vi-VN" sz="2400" dirty="0">
                <a:solidFill>
                  <a:srgbClr val="FF0066"/>
                </a:solidFill>
                <a:latin typeface="Times New Roman" panose="02020603050405020304" pitchFamily="18" charset="0"/>
              </a:rPr>
              <a:t>ịnh về tranh chấp lao động</a:t>
            </a:r>
            <a:endParaRPr lang="en-US" altLang="vi-VN" sz="2400" dirty="0">
              <a:solidFill>
                <a:srgbClr val="FF0066"/>
              </a:solidFill>
              <a:latin typeface="Times New Roman" panose="02020603050405020304" pitchFamily="18" charset="0"/>
              <a:ea typeface="Arial" panose="020B0604020202020204" pitchFamily="34" charset="0"/>
            </a:endParaRPr>
          </a:p>
        </p:txBody>
      </p:sp>
    </p:spTree>
  </p:cSld>
  <p:clrMapOvr>
    <a:masterClrMapping/>
  </p:clrMapOvr>
  <p:transition>
    <p:wheel spokes="4"/>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1000"/>
                                        <p:tgtEl>
                                          <p:spTgt spid="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ox(in)">
                                      <p:cBhvr>
                                        <p:cTn id="10" dur="1000"/>
                                        <p:tgtEl>
                                          <p:spTgt spid="6"/>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ox(in)">
                                      <p:cBhvr>
                                        <p:cTn id="1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4" name="Rectangle 2"/>
          <p:cNvSpPr>
            <a:spLocks noGrp="1" noChangeArrowheads="1"/>
          </p:cNvSpPr>
          <p:nvPr>
            <p:ph type="title"/>
          </p:nvPr>
        </p:nvSpPr>
        <p:spPr>
          <a:xfrm>
            <a:off x="990600" y="0"/>
            <a:ext cx="7812088" cy="762000"/>
          </a:xfrm>
        </p:spPr>
        <p:txBody>
          <a:bodyPr vert="horz" wrap="square" lIns="91440" tIns="45720" rIns="91440" bIns="45720" numCol="1" anchor="ctr" anchorCtr="0" compatLnSpc="1">
            <a:normAutofit fontScale="90000"/>
          </a:bodyPr>
          <a:lstStyle/>
          <a:p>
            <a:pPr marL="0" marR="0" lvl="0" indent="0" algn="ctr" defTabSz="914400" rtl="0" eaLnBrk="1" fontAlgn="auto" latinLnBrk="0" hangingPunct="1">
              <a:lnSpc>
                <a:spcPct val="100000"/>
              </a:lnSpc>
              <a:spcBef>
                <a:spcPct val="0"/>
              </a:spcBef>
              <a:spcAft>
                <a:spcPts val="0"/>
              </a:spcAft>
              <a:buClrTx/>
              <a:buSzTx/>
              <a:buFontTx/>
              <a:buNone/>
              <a:defRPr/>
            </a:pPr>
            <a:br>
              <a:rPr kumimoji="0" lang="en-US" sz="4400" b="1" i="0" u="none" strike="noStrike" kern="1200" cap="none" spc="0" normalizeH="0" baseline="0" noProof="0" dirty="0">
                <a:ln>
                  <a:noFill/>
                </a:ln>
                <a:solidFill>
                  <a:srgbClr val="C00000"/>
                </a:solidFill>
                <a:effectLst/>
                <a:uLnTx/>
                <a:uFillTx/>
                <a:latin typeface="+mj-lt"/>
                <a:ea typeface="+mj-ea"/>
                <a:cs typeface="+mj-cs"/>
              </a:rPr>
            </a:br>
            <a:r>
              <a:rPr kumimoji="0" lang="en-US" sz="4400" b="1" i="0" u="none" strike="noStrike" kern="1200" cap="none" spc="0" normalizeH="0" baseline="0" noProof="0" dirty="0">
                <a:ln>
                  <a:noFill/>
                </a:ln>
                <a:solidFill>
                  <a:srgbClr val="C00000"/>
                </a:solidFill>
                <a:effectLst/>
                <a:uLnTx/>
                <a:uFillTx/>
                <a:latin typeface="+mj-lt"/>
                <a:ea typeface="+mj-ea"/>
                <a:cs typeface="+mj-cs"/>
              </a:rPr>
              <a:t>1. </a:t>
            </a:r>
            <a:r>
              <a:rPr kumimoji="0" lang="en-US" sz="4400" b="1" i="0" u="none" strike="noStrike" kern="1200" cap="none" spc="0" normalizeH="0" baseline="0" noProof="0" dirty="0" err="1">
                <a:ln>
                  <a:noFill/>
                </a:ln>
                <a:solidFill>
                  <a:srgbClr val="C00000"/>
                </a:solidFill>
                <a:effectLst/>
                <a:uLnTx/>
                <a:uFillTx/>
                <a:latin typeface="+mj-lt"/>
                <a:ea typeface="+mj-ea"/>
                <a:cs typeface="+mj-cs"/>
              </a:rPr>
              <a:t>Hợp</a:t>
            </a:r>
            <a:r>
              <a:rPr kumimoji="0" lang="en-US" sz="4400" b="1" i="0" u="none" strike="noStrike" kern="1200" cap="none" spc="0" normalizeH="0" baseline="0" noProof="0" dirty="0">
                <a:ln>
                  <a:noFill/>
                </a:ln>
                <a:solidFill>
                  <a:srgbClr val="C00000"/>
                </a:solidFill>
                <a:effectLst/>
                <a:uLnTx/>
                <a:uFillTx/>
                <a:latin typeface="+mj-lt"/>
                <a:ea typeface="+mj-ea"/>
                <a:cs typeface="+mj-cs"/>
              </a:rPr>
              <a:t> </a:t>
            </a:r>
            <a:r>
              <a:rPr kumimoji="0" lang="en-US" sz="4400" b="1" i="0" u="none" strike="noStrike" kern="1200" cap="none" spc="0" normalizeH="0" baseline="0" noProof="0" dirty="0" err="1">
                <a:ln>
                  <a:noFill/>
                </a:ln>
                <a:solidFill>
                  <a:srgbClr val="C00000"/>
                </a:solidFill>
                <a:effectLst/>
                <a:uLnTx/>
                <a:uFillTx/>
                <a:latin typeface="+mj-lt"/>
                <a:ea typeface="+mj-ea"/>
                <a:cs typeface="+mj-cs"/>
              </a:rPr>
              <a:t>đồng</a:t>
            </a:r>
            <a:r>
              <a:rPr kumimoji="0" lang="en-US" sz="4400" b="1" i="0" u="none" strike="noStrike" kern="1200" cap="none" spc="0" normalizeH="0" baseline="0" noProof="0" dirty="0">
                <a:ln>
                  <a:noFill/>
                </a:ln>
                <a:solidFill>
                  <a:srgbClr val="C00000"/>
                </a:solidFill>
                <a:effectLst/>
                <a:uLnTx/>
                <a:uFillTx/>
                <a:latin typeface="+mj-lt"/>
                <a:ea typeface="+mj-ea"/>
                <a:cs typeface="+mj-cs"/>
              </a:rPr>
              <a:t> lao </a:t>
            </a:r>
            <a:r>
              <a:rPr kumimoji="0" lang="en-US" sz="4400" b="1" i="0" u="none" strike="noStrike" kern="1200" cap="none" spc="0" normalizeH="0" baseline="0" noProof="0" dirty="0" err="1">
                <a:ln>
                  <a:noFill/>
                </a:ln>
                <a:solidFill>
                  <a:srgbClr val="C00000"/>
                </a:solidFill>
                <a:effectLst/>
                <a:uLnTx/>
                <a:uFillTx/>
                <a:latin typeface="+mj-lt"/>
                <a:ea typeface="+mj-ea"/>
                <a:cs typeface="+mj-cs"/>
              </a:rPr>
              <a:t>động</a:t>
            </a:r>
            <a:br>
              <a:rPr kumimoji="0" lang="en-US" sz="4400" b="1" i="0" u="none" strike="noStrike" kern="1200" cap="none" spc="0" normalizeH="0" baseline="0" noProof="0" dirty="0">
                <a:ln>
                  <a:noFill/>
                </a:ln>
                <a:solidFill>
                  <a:srgbClr val="C00000"/>
                </a:solidFill>
                <a:effectLst/>
                <a:uLnTx/>
                <a:uFillTx/>
                <a:latin typeface="+mj-lt"/>
                <a:ea typeface="+mj-ea"/>
                <a:cs typeface="+mj-cs"/>
              </a:rPr>
            </a:br>
            <a:endParaRPr kumimoji="0" lang="en-US" sz="4400" b="1" i="0" u="none" strike="noStrike" kern="1200" cap="none" spc="0" normalizeH="0" baseline="0" noProof="0" dirty="0">
              <a:ln>
                <a:noFill/>
              </a:ln>
              <a:solidFill>
                <a:srgbClr val="C00000"/>
              </a:solidFill>
              <a:effectLst/>
              <a:uLnTx/>
              <a:uFillTx/>
              <a:latin typeface="+mj-lt"/>
              <a:ea typeface="+mj-ea"/>
              <a:cs typeface="+mj-cs"/>
            </a:endParaRPr>
          </a:p>
        </p:txBody>
      </p:sp>
      <p:sp>
        <p:nvSpPr>
          <p:cNvPr id="45058" name="Text Box 5"/>
          <p:cNvSpPr txBox="1"/>
          <p:nvPr/>
        </p:nvSpPr>
        <p:spPr>
          <a:xfrm>
            <a:off x="179388" y="2565400"/>
            <a:ext cx="1223962" cy="366713"/>
          </a:xfrm>
          <a:prstGeom prst="rect">
            <a:avLst/>
          </a:prstGeom>
          <a:noFill/>
          <a:ln w="9525">
            <a:noFill/>
          </a:ln>
        </p:spPr>
        <p:txBody>
          <a:bodyPr anchor="t" anchorCtr="0">
            <a:spAutoFit/>
          </a:bodyPr>
          <a:p>
            <a:pPr>
              <a:spcBef>
                <a:spcPct val="50000"/>
              </a:spcBef>
              <a:buFontTx/>
            </a:pPr>
            <a:endParaRPr lang="vi-VN" altLang="vi-VN" dirty="0">
              <a:latin typeface="Tahoma" panose="020B0604030504040204" pitchFamily="34" charset="0"/>
              <a:ea typeface="Arial" panose="020B0604020202020204" pitchFamily="34" charset="0"/>
            </a:endParaRPr>
          </a:p>
        </p:txBody>
      </p:sp>
      <p:graphicFrame>
        <p:nvGraphicFramePr>
          <p:cNvPr id="43012" name="Table 43011"/>
          <p:cNvGraphicFramePr/>
          <p:nvPr/>
        </p:nvGraphicFramePr>
        <p:xfrm>
          <a:off x="609600" y="1268413"/>
          <a:ext cx="8229600" cy="5360988"/>
        </p:xfrm>
        <a:graphic>
          <a:graphicData uri="http://schemas.openxmlformats.org/drawingml/2006/table">
            <a:tbl>
              <a:tblPr/>
              <a:tblGrid>
                <a:gridCol w="3565525"/>
                <a:gridCol w="4664075"/>
              </a:tblGrid>
              <a:tr h="5360988">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eaLnBrk="1" hangingPunct="1">
                        <a:buNone/>
                      </a:pPr>
                      <a:endParaRPr lang="en-US" b="1" dirty="0">
                        <a:solidFill>
                          <a:schemeClr val="bg1"/>
                        </a:solidFill>
                        <a:latin typeface="Calibri" panose="020F0502020204030204" pitchFamily="34" charset="0"/>
                      </a:endParaRPr>
                    </a:p>
                  </a:txBody>
                  <a:tcPr marT="45718" marB="45718">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92D050"/>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eaLnBrk="1" hangingPunct="1">
                        <a:spcBef>
                          <a:spcPts val="1200"/>
                        </a:spcBef>
                        <a:spcAft>
                          <a:spcPts val="1200"/>
                        </a:spcAft>
                        <a:buNone/>
                      </a:pPr>
                      <a:r>
                        <a:rPr sz="2800" b="1" u="sng" dirty="0">
                          <a:solidFill>
                            <a:srgbClr val="FFFF00"/>
                          </a:solidFill>
                          <a:latin typeface="Calibri" panose="020F0502020204030204" pitchFamily="34" charset="0"/>
                        </a:rPr>
                        <a:t>Khái niệm:</a:t>
                      </a:r>
                      <a:endParaRPr sz="2800" b="1" u="sng" dirty="0">
                        <a:solidFill>
                          <a:srgbClr val="FFFF00"/>
                        </a:solidFill>
                        <a:latin typeface="Calibri" panose="020F0502020204030204" pitchFamily="34" charset="0"/>
                      </a:endParaRPr>
                    </a:p>
                    <a:p>
                      <a:pPr lvl="0" algn="just" eaLnBrk="1" hangingPunct="1">
                        <a:buNone/>
                      </a:pPr>
                      <a:r>
                        <a:rPr lang="vi-VN" altLang="x-none" dirty="0">
                          <a:solidFill>
                            <a:srgbClr val="FFFFFF"/>
                          </a:solidFill>
                          <a:latin typeface="Arial" panose="020B0604020202020204" pitchFamily="34" charset="0"/>
                        </a:rPr>
                        <a:t> </a:t>
                      </a:r>
                      <a:r>
                        <a:rPr lang="vi-VN" altLang="x-none" sz="3000" dirty="0">
                          <a:solidFill>
                            <a:srgbClr val="FFFFFF"/>
                          </a:solidFill>
                          <a:latin typeface="Arial" panose="020B0604020202020204" pitchFamily="34" charset="0"/>
                        </a:rPr>
                        <a:t>Hợp đồng lao động là sự thỏa thuận giữa người lao động và người sử dụng lao động về việc làm có trả công, tiền lương, điều kiện lao động, quyền và nghĩa vụ của mỗi bên trong quan hệ lao động</a:t>
                      </a:r>
                      <a:r>
                        <a:rPr sz="3000" dirty="0">
                          <a:solidFill>
                            <a:srgbClr val="FFFFFF"/>
                          </a:solidFill>
                          <a:latin typeface="Calibri" panose="020F0502020204030204" pitchFamily="34" charset="0"/>
                        </a:rPr>
                        <a:t> (Đ 13 BLLĐ 2019)</a:t>
                      </a:r>
                      <a:endParaRPr sz="3000" dirty="0">
                        <a:solidFill>
                          <a:srgbClr val="FFFFFF"/>
                        </a:solidFill>
                        <a:latin typeface="Calibri" panose="020F0502020204030204" pitchFamily="34" charset="0"/>
                      </a:endParaRPr>
                    </a:p>
                    <a:p>
                      <a:pPr lvl="0" eaLnBrk="1" hangingPunct="1">
                        <a:buNone/>
                      </a:pPr>
                      <a:endParaRPr lang="en-US" sz="2800" b="1" u="sng" dirty="0">
                        <a:solidFill>
                          <a:srgbClr val="FFFF00"/>
                        </a:solidFill>
                        <a:latin typeface="Calibri" panose="020F0502020204030204" pitchFamily="34" charset="0"/>
                      </a:endParaRPr>
                    </a:p>
                  </a:txBody>
                  <a:tcPr marT="45718" marB="45718">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953735"/>
                    </a:solidFill>
                  </a:tcPr>
                </a:tc>
              </a:tr>
            </a:tbl>
          </a:graphicData>
        </a:graphic>
      </p:graphicFrame>
      <p:pic>
        <p:nvPicPr>
          <p:cNvPr id="45067" name="Picture 2"/>
          <p:cNvPicPr>
            <a:picLocks noChangeAspect="1"/>
          </p:cNvPicPr>
          <p:nvPr/>
        </p:nvPicPr>
        <p:blipFill>
          <a:blip r:embed="rId1"/>
          <a:stretch>
            <a:fillRect/>
          </a:stretch>
        </p:blipFill>
        <p:spPr>
          <a:xfrm>
            <a:off x="762000" y="2898775"/>
            <a:ext cx="3167063" cy="2654300"/>
          </a:xfrm>
          <a:prstGeom prst="rect">
            <a:avLst/>
          </a:prstGeom>
          <a:noFill/>
          <a:ln w="9525">
            <a:noFill/>
          </a:ln>
        </p:spPr>
      </p:pic>
      <p:pic>
        <p:nvPicPr>
          <p:cNvPr id="45068" name="Picture 2"/>
          <p:cNvPicPr>
            <a:picLocks noChangeAspect="1"/>
          </p:cNvPicPr>
          <p:nvPr/>
        </p:nvPicPr>
        <p:blipFill>
          <a:blip r:embed="rId2"/>
          <a:stretch>
            <a:fillRect/>
          </a:stretch>
        </p:blipFill>
        <p:spPr>
          <a:xfrm>
            <a:off x="792163" y="1614488"/>
            <a:ext cx="3322637" cy="1193800"/>
          </a:xfrm>
          <a:prstGeom prst="rect">
            <a:avLst/>
          </a:prstGeom>
          <a:noFill/>
          <a:ln w="9525">
            <a:noFill/>
          </a:ln>
        </p:spPr>
      </p:pic>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31074"/>
                                        </p:tgtEl>
                                        <p:attrNameLst>
                                          <p:attrName>style.visibility</p:attrName>
                                        </p:attrNameLst>
                                      </p:cBhvr>
                                      <p:to>
                                        <p:strVal val="visible"/>
                                      </p:to>
                                    </p:set>
                                    <p:anim calcmode="lin" valueType="num">
                                      <p:cBhvr>
                                        <p:cTn id="7" dur="2000" fill="hold"/>
                                        <p:tgtEl>
                                          <p:spTgt spid="131074"/>
                                        </p:tgtEl>
                                        <p:attrNameLst>
                                          <p:attrName>ppt_w</p:attrName>
                                        </p:attrNameLst>
                                      </p:cBhvr>
                                      <p:tavLst>
                                        <p:tav tm="0">
                                          <p:val>
                                            <p:strVal val="#ppt_w"/>
                                          </p:val>
                                        </p:tav>
                                        <p:tav tm="100000">
                                          <p:val>
                                            <p:strVal val="#ppt_w"/>
                                          </p:val>
                                        </p:tav>
                                      </p:tavLst>
                                    </p:anim>
                                    <p:anim calcmode="lin" valueType="num">
                                      <p:cBhvr>
                                        <p:cTn id="8" dur="2000" fill="hold"/>
                                        <p:tgtEl>
                                          <p:spTgt spid="131074"/>
                                        </p:tgtEl>
                                        <p:attrNameLst>
                                          <p:attrName>ppt_h</p:attrName>
                                        </p:attrNameLst>
                                      </p:cBhvr>
                                      <p:tavLst>
                                        <p:tav tm="0">
                                          <p:val>
                                            <p:strVal val="#ppt_h"/>
                                          </p:val>
                                        </p:tav>
                                        <p:tav tm="30000">
                                          <p:val>
                                            <p:strVal val="#ppt_h/2"/>
                                          </p:val>
                                        </p:tav>
                                        <p:tav tm="40000">
                                          <p:val>
                                            <p:strVal val="#ppt_h"/>
                                          </p:val>
                                        </p:tav>
                                        <p:tav tm="50000">
                                          <p:val>
                                            <p:strVal val="#ppt_h/2"/>
                                          </p:val>
                                        </p:tav>
                                        <p:tav tm="60000">
                                          <p:val>
                                            <p:strVal val="#ppt_h"/>
                                          </p:val>
                                        </p:tav>
                                        <p:tav tm="69900">
                                          <p:val>
                                            <p:strVal val="#ppt_h/2"/>
                                          </p:val>
                                        </p:tav>
                                        <p:tav tm="80000">
                                          <p:val>
                                            <p:strVal val="#ppt_h"/>
                                          </p:val>
                                        </p:tav>
                                        <p:tav tm="100000">
                                          <p:val>
                                            <p:strVal val="#ppt_h"/>
                                          </p:val>
                                        </p:tav>
                                      </p:tavLst>
                                    </p:anim>
                                    <p:anim calcmode="lin" valueType="num">
                                      <p:cBhvr>
                                        <p:cTn id="9" dur="2000" fill="hold"/>
                                        <p:tgtEl>
                                          <p:spTgt spid="131074"/>
                                        </p:tgtEl>
                                        <p:attrNameLst>
                                          <p:attrName>ppt_x</p:attrName>
                                        </p:attrNameLst>
                                      </p:cBhvr>
                                      <p:tavLst>
                                        <p:tav tm="0">
                                          <p:val>
                                            <p:strVal val="#ppt_x-.4"/>
                                          </p:val>
                                        </p:tav>
                                        <p:tav tm="100000">
                                          <p:val>
                                            <p:strVal val="#ppt_x"/>
                                          </p:val>
                                        </p:tav>
                                      </p:tavLst>
                                    </p:anim>
                                    <p:anim calcmode="lin" valueType="num">
                                      <p:cBhvr>
                                        <p:cTn id="10" dur="2000" fill="hold"/>
                                        <p:tgtEl>
                                          <p:spTgt spid="131074"/>
                                        </p:tgtEl>
                                        <p:attrNameLst>
                                          <p:attrName>ppt_y</p:attrName>
                                        </p:attrNameLst>
                                      </p:cBhvr>
                                      <p:tavLst>
                                        <p:tav tm="0">
                                          <p:val>
                                            <p:strVal val="#ppt_y-.5"/>
                                          </p:val>
                                        </p:tav>
                                        <p:tav tm="20000">
                                          <p:val>
                                            <p:strVal val="#ppt_y-.2"/>
                                          </p:val>
                                        </p:tav>
                                        <p:tav tm="30000">
                                          <p:val>
                                            <p:strVal val="#ppt_y"/>
                                          </p:val>
                                        </p:tav>
                                        <p:tav tm="40000">
                                          <p:val>
                                            <p:strVal val="#ppt_y-.15"/>
                                          </p:val>
                                        </p:tav>
                                        <p:tav tm="50000">
                                          <p:val>
                                            <p:strVal val="#ppt_y"/>
                                          </p:val>
                                        </p:tav>
                                        <p:tav tm="60000">
                                          <p:val>
                                            <p:strVal val="#ppt_y-.1"/>
                                          </p:val>
                                        </p:tav>
                                        <p:tav tm="69900">
                                          <p:val>
                                            <p:strVal val="#ppt_y"/>
                                          </p:val>
                                        </p:tav>
                                        <p:tav tm="8000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4" name="Rectangle 2"/>
          <p:cNvSpPr>
            <a:spLocks noGrp="1" noChangeArrowheads="1"/>
          </p:cNvSpPr>
          <p:nvPr>
            <p:ph type="title"/>
          </p:nvPr>
        </p:nvSpPr>
        <p:spPr>
          <a:xfrm>
            <a:off x="784225" y="31750"/>
            <a:ext cx="7575550" cy="1012825"/>
          </a:xfrm>
        </p:spPr>
        <p:txBody>
          <a:bodyPr vert="horz" wrap="square" lIns="91440" tIns="45720" rIns="91440" bIns="45720" numCol="1" anchor="ctr" anchorCtr="0" compatLnSpc="1">
            <a:normAutofit fontScale="90000"/>
          </a:bodyPr>
          <a:lstStyle/>
          <a:p>
            <a:pPr marL="0" marR="0" lvl="0" indent="0" algn="ctr" defTabSz="914400" rtl="0" eaLnBrk="1" fontAlgn="auto" latinLnBrk="0" hangingPunct="1">
              <a:lnSpc>
                <a:spcPct val="100000"/>
              </a:lnSpc>
              <a:spcBef>
                <a:spcPct val="0"/>
              </a:spcBef>
              <a:spcAft>
                <a:spcPts val="0"/>
              </a:spcAft>
              <a:buClrTx/>
              <a:buSzTx/>
              <a:buFontTx/>
              <a:buNone/>
              <a:defRPr/>
            </a:pPr>
            <a:br>
              <a:rPr kumimoji="0" lang="en-US" sz="4400" b="1" i="0" u="none" strike="noStrike" kern="1200" cap="none" spc="0" normalizeH="0" baseline="0" noProof="0" dirty="0">
                <a:ln>
                  <a:noFill/>
                </a:ln>
                <a:solidFill>
                  <a:srgbClr val="C00000"/>
                </a:solidFill>
                <a:effectLst/>
                <a:uLnTx/>
                <a:uFillTx/>
                <a:latin typeface="+mj-lt"/>
                <a:ea typeface="+mj-ea"/>
                <a:cs typeface="+mj-cs"/>
              </a:rPr>
            </a:br>
            <a:r>
              <a:rPr kumimoji="0" lang="en-US" sz="4400" b="1" i="0" u="none" strike="noStrike" kern="1200" cap="none" spc="0" normalizeH="0" baseline="0" noProof="0" dirty="0">
                <a:ln>
                  <a:noFill/>
                </a:ln>
                <a:solidFill>
                  <a:srgbClr val="C00000"/>
                </a:solidFill>
                <a:effectLst/>
                <a:uLnTx/>
                <a:uFillTx/>
                <a:latin typeface="+mj-lt"/>
                <a:ea typeface="+mj-ea"/>
                <a:cs typeface="+mj-cs"/>
              </a:rPr>
              <a:t>2. </a:t>
            </a:r>
            <a:r>
              <a:rPr kumimoji="0" lang="en-US" sz="4400" b="1" i="0" u="none" strike="noStrike" kern="1200" cap="none" spc="0" normalizeH="0" baseline="0" noProof="0" dirty="0" err="1">
                <a:ln>
                  <a:noFill/>
                </a:ln>
                <a:solidFill>
                  <a:srgbClr val="C00000"/>
                </a:solidFill>
                <a:effectLst/>
                <a:uLnTx/>
                <a:uFillTx/>
                <a:latin typeface="+mj-lt"/>
                <a:ea typeface="+mj-ea"/>
                <a:cs typeface="+mj-cs"/>
              </a:rPr>
              <a:t>Phân</a:t>
            </a:r>
            <a:r>
              <a:rPr kumimoji="0" lang="en-US" sz="4400" b="1" i="0" u="none" strike="noStrike" kern="1200" cap="none" spc="0" normalizeH="0" baseline="0" noProof="0" dirty="0">
                <a:ln>
                  <a:noFill/>
                </a:ln>
                <a:solidFill>
                  <a:srgbClr val="C00000"/>
                </a:solidFill>
                <a:effectLst/>
                <a:uLnTx/>
                <a:uFillTx/>
                <a:latin typeface="+mj-lt"/>
                <a:ea typeface="+mj-ea"/>
                <a:cs typeface="+mj-cs"/>
              </a:rPr>
              <a:t> </a:t>
            </a:r>
            <a:r>
              <a:rPr kumimoji="0" lang="en-US" sz="4400" b="1" i="0" u="none" strike="noStrike" kern="1200" cap="none" spc="0" normalizeH="0" baseline="0" noProof="0" dirty="0" err="1">
                <a:ln>
                  <a:noFill/>
                </a:ln>
                <a:solidFill>
                  <a:srgbClr val="C00000"/>
                </a:solidFill>
                <a:effectLst/>
                <a:uLnTx/>
                <a:uFillTx/>
                <a:latin typeface="+mj-lt"/>
                <a:ea typeface="+mj-ea"/>
                <a:cs typeface="+mj-cs"/>
              </a:rPr>
              <a:t>loại</a:t>
            </a:r>
            <a:r>
              <a:rPr kumimoji="0" lang="en-US" sz="4400" b="1" i="0" u="none" strike="noStrike" kern="1200" cap="none" spc="0" normalizeH="0" baseline="0" noProof="0" dirty="0">
                <a:ln>
                  <a:noFill/>
                </a:ln>
                <a:solidFill>
                  <a:srgbClr val="C00000"/>
                </a:solidFill>
                <a:effectLst/>
                <a:uLnTx/>
                <a:uFillTx/>
                <a:latin typeface="+mj-lt"/>
                <a:ea typeface="+mj-ea"/>
                <a:cs typeface="+mj-cs"/>
              </a:rPr>
              <a:t> </a:t>
            </a:r>
            <a:r>
              <a:rPr kumimoji="0" lang="en-US" sz="4400" b="1" i="0" u="none" strike="noStrike" kern="1200" cap="none" spc="0" normalizeH="0" baseline="0" noProof="0" dirty="0" err="1">
                <a:ln>
                  <a:noFill/>
                </a:ln>
                <a:solidFill>
                  <a:srgbClr val="C00000"/>
                </a:solidFill>
                <a:effectLst/>
                <a:uLnTx/>
                <a:uFillTx/>
                <a:latin typeface="+mj-lt"/>
                <a:ea typeface="+mj-ea"/>
                <a:cs typeface="+mj-cs"/>
              </a:rPr>
              <a:t>Hợp</a:t>
            </a:r>
            <a:r>
              <a:rPr kumimoji="0" lang="en-US" sz="4400" b="1" i="0" u="none" strike="noStrike" kern="1200" cap="none" spc="0" normalizeH="0" baseline="0" noProof="0" dirty="0">
                <a:ln>
                  <a:noFill/>
                </a:ln>
                <a:solidFill>
                  <a:srgbClr val="C00000"/>
                </a:solidFill>
                <a:effectLst/>
                <a:uLnTx/>
                <a:uFillTx/>
                <a:latin typeface="+mj-lt"/>
                <a:ea typeface="+mj-ea"/>
                <a:cs typeface="+mj-cs"/>
              </a:rPr>
              <a:t> </a:t>
            </a:r>
            <a:r>
              <a:rPr kumimoji="0" lang="en-US" sz="4400" b="1" i="0" u="none" strike="noStrike" kern="1200" cap="none" spc="0" normalizeH="0" baseline="0" noProof="0" dirty="0" err="1">
                <a:ln>
                  <a:noFill/>
                </a:ln>
                <a:solidFill>
                  <a:srgbClr val="C00000"/>
                </a:solidFill>
                <a:effectLst/>
                <a:uLnTx/>
                <a:uFillTx/>
                <a:latin typeface="+mj-lt"/>
                <a:ea typeface="+mj-ea"/>
                <a:cs typeface="+mj-cs"/>
              </a:rPr>
              <a:t>đồng</a:t>
            </a:r>
            <a:r>
              <a:rPr kumimoji="0" lang="en-US" sz="4400" b="1" i="0" u="none" strike="noStrike" kern="1200" cap="none" spc="0" normalizeH="0" baseline="0" noProof="0" dirty="0">
                <a:ln>
                  <a:noFill/>
                </a:ln>
                <a:solidFill>
                  <a:srgbClr val="C00000"/>
                </a:solidFill>
                <a:effectLst/>
                <a:uLnTx/>
                <a:uFillTx/>
                <a:latin typeface="+mj-lt"/>
                <a:ea typeface="+mj-ea"/>
                <a:cs typeface="+mj-cs"/>
              </a:rPr>
              <a:t> lao </a:t>
            </a:r>
            <a:r>
              <a:rPr kumimoji="0" lang="en-US" sz="4400" b="1" i="0" u="none" strike="noStrike" kern="1200" cap="none" spc="0" normalizeH="0" baseline="0" noProof="0" dirty="0" err="1">
                <a:ln>
                  <a:noFill/>
                </a:ln>
                <a:solidFill>
                  <a:srgbClr val="C00000"/>
                </a:solidFill>
                <a:effectLst/>
                <a:uLnTx/>
                <a:uFillTx/>
                <a:latin typeface="+mj-lt"/>
                <a:ea typeface="+mj-ea"/>
                <a:cs typeface="+mj-cs"/>
              </a:rPr>
              <a:t>động</a:t>
            </a:r>
            <a:br>
              <a:rPr kumimoji="0" lang="en-US" sz="4400" b="1" i="0" u="none" strike="noStrike" kern="1200" cap="none" spc="0" normalizeH="0" baseline="0" noProof="0" dirty="0">
                <a:ln>
                  <a:noFill/>
                </a:ln>
                <a:solidFill>
                  <a:srgbClr val="C00000"/>
                </a:solidFill>
                <a:effectLst/>
                <a:uLnTx/>
                <a:uFillTx/>
                <a:latin typeface="+mj-lt"/>
                <a:ea typeface="+mj-ea"/>
                <a:cs typeface="+mj-cs"/>
              </a:rPr>
            </a:br>
            <a:endParaRPr kumimoji="0" lang="en-US" sz="4400" b="1" i="0" u="none" strike="noStrike" kern="1200" cap="none" spc="0" normalizeH="0" baseline="0" noProof="0" dirty="0">
              <a:ln>
                <a:noFill/>
              </a:ln>
              <a:solidFill>
                <a:srgbClr val="C00000"/>
              </a:solidFill>
              <a:effectLst/>
              <a:uLnTx/>
              <a:uFillTx/>
              <a:latin typeface="+mj-lt"/>
              <a:ea typeface="+mj-ea"/>
              <a:cs typeface="+mj-cs"/>
            </a:endParaRPr>
          </a:p>
        </p:txBody>
      </p:sp>
      <p:sp>
        <p:nvSpPr>
          <p:cNvPr id="47106" name="Text Box 5"/>
          <p:cNvSpPr txBox="1"/>
          <p:nvPr/>
        </p:nvSpPr>
        <p:spPr>
          <a:xfrm>
            <a:off x="179388" y="2565400"/>
            <a:ext cx="1223962" cy="366713"/>
          </a:xfrm>
          <a:prstGeom prst="rect">
            <a:avLst/>
          </a:prstGeom>
          <a:noFill/>
          <a:ln w="9525">
            <a:noFill/>
          </a:ln>
        </p:spPr>
        <p:txBody>
          <a:bodyPr anchor="t" anchorCtr="0">
            <a:spAutoFit/>
          </a:bodyPr>
          <a:p>
            <a:pPr>
              <a:spcBef>
                <a:spcPct val="50000"/>
              </a:spcBef>
              <a:buFontTx/>
            </a:pPr>
            <a:endParaRPr lang="vi-VN" altLang="vi-VN" sz="2000" dirty="0">
              <a:latin typeface="Tahoma" panose="020B0604030504040204" pitchFamily="34" charset="0"/>
              <a:ea typeface="Arial" panose="020B0604020202020204" pitchFamily="34" charset="0"/>
            </a:endParaRPr>
          </a:p>
        </p:txBody>
      </p:sp>
      <p:graphicFrame>
        <p:nvGraphicFramePr>
          <p:cNvPr id="6" name="Diagram 5"/>
          <p:cNvGraphicFramePr/>
          <p:nvPr/>
        </p:nvGraphicFramePr>
        <p:xfrm>
          <a:off x="0" y="1219200"/>
          <a:ext cx="9144000" cy="518457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31074"/>
                                        </p:tgtEl>
                                        <p:attrNameLst>
                                          <p:attrName>style.visibility</p:attrName>
                                        </p:attrNameLst>
                                      </p:cBhvr>
                                      <p:to>
                                        <p:strVal val="visible"/>
                                      </p:to>
                                    </p:set>
                                    <p:anim calcmode="lin" valueType="num">
                                      <p:cBhvr>
                                        <p:cTn id="7" dur="2000" fill="hold"/>
                                        <p:tgtEl>
                                          <p:spTgt spid="131074"/>
                                        </p:tgtEl>
                                        <p:attrNameLst>
                                          <p:attrName>ppt_w</p:attrName>
                                        </p:attrNameLst>
                                      </p:cBhvr>
                                      <p:tavLst>
                                        <p:tav tm="0">
                                          <p:val>
                                            <p:strVal val="#ppt_w"/>
                                          </p:val>
                                        </p:tav>
                                        <p:tav tm="100000">
                                          <p:val>
                                            <p:strVal val="#ppt_w"/>
                                          </p:val>
                                        </p:tav>
                                      </p:tavLst>
                                    </p:anim>
                                    <p:anim calcmode="lin" valueType="num">
                                      <p:cBhvr>
                                        <p:cTn id="8" dur="2000" fill="hold"/>
                                        <p:tgtEl>
                                          <p:spTgt spid="131074"/>
                                        </p:tgtEl>
                                        <p:attrNameLst>
                                          <p:attrName>ppt_h</p:attrName>
                                        </p:attrNameLst>
                                      </p:cBhvr>
                                      <p:tavLst>
                                        <p:tav tm="0">
                                          <p:val>
                                            <p:strVal val="#ppt_h"/>
                                          </p:val>
                                        </p:tav>
                                        <p:tav tm="30000">
                                          <p:val>
                                            <p:strVal val="#ppt_h/2"/>
                                          </p:val>
                                        </p:tav>
                                        <p:tav tm="40000">
                                          <p:val>
                                            <p:strVal val="#ppt_h"/>
                                          </p:val>
                                        </p:tav>
                                        <p:tav tm="50000">
                                          <p:val>
                                            <p:strVal val="#ppt_h/2"/>
                                          </p:val>
                                        </p:tav>
                                        <p:tav tm="60000">
                                          <p:val>
                                            <p:strVal val="#ppt_h"/>
                                          </p:val>
                                        </p:tav>
                                        <p:tav tm="69900">
                                          <p:val>
                                            <p:strVal val="#ppt_h/2"/>
                                          </p:val>
                                        </p:tav>
                                        <p:tav tm="80000">
                                          <p:val>
                                            <p:strVal val="#ppt_h"/>
                                          </p:val>
                                        </p:tav>
                                        <p:tav tm="100000">
                                          <p:val>
                                            <p:strVal val="#ppt_h"/>
                                          </p:val>
                                        </p:tav>
                                      </p:tavLst>
                                    </p:anim>
                                    <p:anim calcmode="lin" valueType="num">
                                      <p:cBhvr>
                                        <p:cTn id="9" dur="2000" fill="hold"/>
                                        <p:tgtEl>
                                          <p:spTgt spid="131074"/>
                                        </p:tgtEl>
                                        <p:attrNameLst>
                                          <p:attrName>ppt_x</p:attrName>
                                        </p:attrNameLst>
                                      </p:cBhvr>
                                      <p:tavLst>
                                        <p:tav tm="0">
                                          <p:val>
                                            <p:strVal val="#ppt_x-.4"/>
                                          </p:val>
                                        </p:tav>
                                        <p:tav tm="100000">
                                          <p:val>
                                            <p:strVal val="#ppt_x"/>
                                          </p:val>
                                        </p:tav>
                                      </p:tavLst>
                                    </p:anim>
                                    <p:anim calcmode="lin" valueType="num">
                                      <p:cBhvr>
                                        <p:cTn id="10" dur="2000" fill="hold"/>
                                        <p:tgtEl>
                                          <p:spTgt spid="131074"/>
                                        </p:tgtEl>
                                        <p:attrNameLst>
                                          <p:attrName>ppt_y</p:attrName>
                                        </p:attrNameLst>
                                      </p:cBhvr>
                                      <p:tavLst>
                                        <p:tav tm="0">
                                          <p:val>
                                            <p:strVal val="#ppt_y-.5"/>
                                          </p:val>
                                        </p:tav>
                                        <p:tav tm="20000">
                                          <p:val>
                                            <p:strVal val="#ppt_y-.2"/>
                                          </p:val>
                                        </p:tav>
                                        <p:tav tm="30000">
                                          <p:val>
                                            <p:strVal val="#ppt_y"/>
                                          </p:val>
                                        </p:tav>
                                        <p:tav tm="40000">
                                          <p:val>
                                            <p:strVal val="#ppt_y-.15"/>
                                          </p:val>
                                        </p:tav>
                                        <p:tav tm="50000">
                                          <p:val>
                                            <p:strVal val="#ppt_y"/>
                                          </p:val>
                                        </p:tav>
                                        <p:tav tm="60000">
                                          <p:val>
                                            <p:strVal val="#ppt_y-.1"/>
                                          </p:val>
                                        </p:tav>
                                        <p:tav tm="69900">
                                          <p:val>
                                            <p:strVal val="#ppt_y"/>
                                          </p:val>
                                        </p:tav>
                                        <p:tav tm="8000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49154" name="Rectangle 2"/>
          <p:cNvSpPr>
            <a:spLocks noGrp="1"/>
          </p:cNvSpPr>
          <p:nvPr>
            <p:ph type="title"/>
          </p:nvPr>
        </p:nvSpPr>
        <p:spPr>
          <a:xfrm>
            <a:off x="304800" y="609600"/>
            <a:ext cx="8763000" cy="914400"/>
          </a:xfrm>
          <a:ln/>
        </p:spPr>
        <p:txBody>
          <a:bodyPr vert="horz" wrap="square" lIns="91440" tIns="45720" rIns="91440" bIns="45720" anchor="ctr" anchorCtr="0"/>
          <a:p>
            <a:pPr eaLnBrk="1" hangingPunct="1"/>
            <a:r>
              <a:rPr lang="vi-VN" altLang="vi-VN" sz="3400" b="1" dirty="0">
                <a:solidFill>
                  <a:srgbClr val="C00000"/>
                </a:solidFill>
                <a:latin typeface="Times New Roman" panose="02020603050405020304" pitchFamily="18" charset="0"/>
              </a:rPr>
              <a:t>3. Nguyên tắc giao kết hợp đồng lao động </a:t>
            </a:r>
            <a:endParaRPr lang="en-US" altLang="vi-VN" sz="3400" b="1" dirty="0">
              <a:solidFill>
                <a:srgbClr val="C00000"/>
              </a:solidFill>
              <a:latin typeface="Times New Roman" panose="02020603050405020304" pitchFamily="18" charset="0"/>
              <a:ea typeface="Times New Roman" panose="02020603050405020304" pitchFamily="18" charset="0"/>
            </a:endParaRPr>
          </a:p>
        </p:txBody>
      </p:sp>
      <p:graphicFrame>
        <p:nvGraphicFramePr>
          <p:cNvPr id="4" name="Content Placeholder 3"/>
          <p:cNvGraphicFramePr>
            <a:graphicFrameLocks noGrp="1"/>
          </p:cNvGraphicFramePr>
          <p:nvPr>
            <p:ph idx="1"/>
          </p:nvPr>
        </p:nvGraphicFramePr>
        <p:xfrm>
          <a:off x="685799" y="2057400"/>
          <a:ext cx="8001000" cy="342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1" name="Diagram 10"/>
          <p:cNvGraphicFramePr/>
          <p:nvPr/>
        </p:nvGraphicFramePr>
        <p:xfrm>
          <a:off x="7495" y="1371599"/>
          <a:ext cx="8984106" cy="5410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1202" name="Title 1"/>
          <p:cNvSpPr txBox="1"/>
          <p:nvPr/>
        </p:nvSpPr>
        <p:spPr>
          <a:xfrm>
            <a:off x="762000" y="0"/>
            <a:ext cx="7620000" cy="685800"/>
          </a:xfrm>
          <a:prstGeom prst="rect">
            <a:avLst/>
          </a:prstGeom>
          <a:noFill/>
          <a:ln w="9525">
            <a:noFill/>
          </a:ln>
        </p:spPr>
        <p:txBody>
          <a:bodyPr anchor="ctr" anchorCtr="0"/>
          <a:p>
            <a:pPr algn="ctr">
              <a:buFont typeface="Wingdings" panose="05000000000000000000" pitchFamily="2" charset="2"/>
            </a:pPr>
            <a:r>
              <a:rPr lang="en-US" altLang="vi-VN" sz="2800" b="1" dirty="0">
                <a:solidFill>
                  <a:srgbClr val="FF0000"/>
                </a:solidFill>
                <a:latin typeface="Times New Roman" panose="02020603050405020304" pitchFamily="18" charset="0"/>
              </a:rPr>
              <a:t>4. Thẩm quyền giao kết HĐLĐ</a:t>
            </a:r>
            <a:endParaRPr lang="en-US" altLang="vi-VN" sz="2800" b="1" dirty="0">
              <a:solidFill>
                <a:srgbClr val="FF0000"/>
              </a:solidFill>
              <a:latin typeface="Times New Roman" panose="02020603050405020304" pitchFamily="18" charset="0"/>
              <a:ea typeface="Times New Roman" panose="02020603050405020304" pitchFamily="18" charset="0"/>
            </a:endParaRPr>
          </a:p>
        </p:txBody>
      </p:sp>
      <p:sp>
        <p:nvSpPr>
          <p:cNvPr id="51203" name="Title 1"/>
          <p:cNvSpPr txBox="1"/>
          <p:nvPr/>
        </p:nvSpPr>
        <p:spPr>
          <a:xfrm>
            <a:off x="725488" y="636588"/>
            <a:ext cx="5021262" cy="685800"/>
          </a:xfrm>
          <a:prstGeom prst="rect">
            <a:avLst/>
          </a:prstGeom>
          <a:noFill/>
          <a:ln w="9525">
            <a:noFill/>
          </a:ln>
        </p:spPr>
        <p:txBody>
          <a:bodyPr anchor="ctr" anchorCtr="0"/>
          <a:p>
            <a:pPr algn="just">
              <a:buFont typeface="Wingdings" panose="05000000000000000000" pitchFamily="2" charset="2"/>
            </a:pPr>
            <a:r>
              <a:rPr lang="en-US" altLang="vi-VN" sz="2500" b="1" dirty="0">
                <a:solidFill>
                  <a:srgbClr val="0000FF"/>
                </a:solidFill>
                <a:latin typeface="Times New Roman" panose="02020603050405020304" pitchFamily="18" charset="0"/>
              </a:rPr>
              <a:t>4.1.1. Đối với ng</a:t>
            </a:r>
            <a:r>
              <a:rPr lang="vi-VN" altLang="vi-VN" sz="2500" b="1" dirty="0">
                <a:solidFill>
                  <a:srgbClr val="0000FF"/>
                </a:solidFill>
                <a:latin typeface="Times New Roman" panose="02020603050405020304" pitchFamily="18" charset="0"/>
              </a:rPr>
              <a:t>ười lao động</a:t>
            </a:r>
            <a:endParaRPr lang="en-US" altLang="vi-VN" sz="2500" b="1" dirty="0">
              <a:solidFill>
                <a:srgbClr val="0000FF"/>
              </a:solidFill>
              <a:latin typeface="Times New Roman" panose="02020603050405020304" pitchFamily="18" charset="0"/>
              <a:ea typeface="Times New Roman" panose="02020603050405020304" pitchFamily="18" charset="0"/>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7" name="Round Same Side Corner Rectangle 22"/>
          <p:cNvSpPr/>
          <p:nvPr/>
        </p:nvSpPr>
        <p:spPr bwMode="auto">
          <a:xfrm>
            <a:off x="1266825" y="1182688"/>
            <a:ext cx="6629400" cy="3840163"/>
          </a:xfrm>
          <a:custGeom>
            <a:avLst/>
            <a:gdLst/>
            <a:ahLst/>
            <a:cxnLst/>
            <a:rect l="l" t="t" r="r" b="b"/>
            <a:pathLst>
              <a:path w="2497259" h="3942526">
                <a:moveTo>
                  <a:pt x="2497259" y="0"/>
                </a:moveTo>
                <a:lnTo>
                  <a:pt x="2497259" y="3869706"/>
                </a:lnTo>
                <a:cubicBezTo>
                  <a:pt x="2497259" y="3909923"/>
                  <a:pt x="2464656" y="3942526"/>
                  <a:pt x="2424439" y="3942526"/>
                </a:cubicBezTo>
                <a:lnTo>
                  <a:pt x="72820" y="3942526"/>
                </a:lnTo>
                <a:cubicBezTo>
                  <a:pt x="32603" y="3942526"/>
                  <a:pt x="0" y="3909923"/>
                  <a:pt x="0" y="3869706"/>
                </a:cubicBezTo>
                <a:lnTo>
                  <a:pt x="0" y="130876"/>
                </a:lnTo>
                <a:close/>
              </a:path>
            </a:pathLst>
          </a:custGeom>
          <a:gradFill flip="none" rotWithShape="1">
            <a:gsLst>
              <a:gs pos="0">
                <a:sysClr val="window" lastClr="FFFFFF">
                  <a:lumMod val="85000"/>
                </a:sysClr>
              </a:gs>
              <a:gs pos="100000">
                <a:sysClr val="window" lastClr="FFFFFF"/>
              </a:gs>
            </a:gsLst>
            <a:lin ang="18900000" scaled="1"/>
            <a:tileRect/>
          </a:gradFill>
          <a:ln w="28575" cap="flat" cmpd="sng" algn="ctr">
            <a:solidFill>
              <a:srgbClr val="C0165F"/>
            </a:solidFill>
            <a:prstDash val="solid"/>
          </a:ln>
          <a:effectLst>
            <a:outerShdw blurRad="177800" dist="38100" dir="5400000" algn="t" rotWithShape="0">
              <a:prstClr val="black">
                <a:alpha val="20000"/>
              </a:prstClr>
            </a:outerShdw>
          </a:effectLst>
        </p:spPr>
        <p:txBody>
          <a:bodyPr tIns="182880"/>
          <a:lstStyle/>
          <a:p>
            <a:pPr marL="0" marR="0" lvl="0" indent="0" algn="l" defTabSz="914400" rtl="0" eaLnBrk="0" fontAlgn="auto" latinLnBrk="0" hangingPunct="0">
              <a:lnSpc>
                <a:spcPct val="150000"/>
              </a:lnSpc>
              <a:spcBef>
                <a:spcPts val="0"/>
              </a:spcBef>
              <a:spcAft>
                <a:spcPts val="0"/>
              </a:spcAft>
              <a:buClrTx/>
              <a:buSzTx/>
              <a:buFontTx/>
              <a:buNone/>
              <a:defRPr/>
            </a:pPr>
            <a:endParaRPr kumimoji="0" lang="en-US" sz="16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p:txBody>
      </p:sp>
      <p:sp>
        <p:nvSpPr>
          <p:cNvPr id="8" name="Hexagon 26"/>
          <p:cNvSpPr/>
          <p:nvPr/>
        </p:nvSpPr>
        <p:spPr bwMode="auto">
          <a:xfrm>
            <a:off x="1038069" y="742919"/>
            <a:ext cx="7086600" cy="594351"/>
          </a:xfrm>
          <a:prstGeom prst="hexagon">
            <a:avLst>
              <a:gd name="adj" fmla="val 31838"/>
              <a:gd name="vf" fmla="val 115470"/>
            </a:avLst>
          </a:prstGeom>
          <a:gradFill rotWithShape="1">
            <a:gsLst>
              <a:gs pos="0">
                <a:srgbClr val="D7196A">
                  <a:lumMod val="88000"/>
                </a:srgbClr>
              </a:gs>
              <a:gs pos="80000">
                <a:srgbClr val="D7196A">
                  <a:lumMod val="90000"/>
                  <a:lumOff val="10000"/>
                </a:srgbClr>
              </a:gs>
              <a:gs pos="100000">
                <a:srgbClr val="D7196A">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p>
            <a:pPr marL="0" marR="0" indent="0" algn="ctr" defTabSz="914400" rtl="0" eaLnBrk="0" fontAlgn="base" latinLnBrk="0" hangingPunct="0">
              <a:lnSpc>
                <a:spcPct val="100000"/>
              </a:lnSpc>
              <a:spcBef>
                <a:spcPct val="0"/>
              </a:spcBef>
              <a:spcAft>
                <a:spcPct val="0"/>
              </a:spcAft>
              <a:buClrTx/>
              <a:buSzTx/>
              <a:buFontTx/>
              <a:buNone/>
            </a:pPr>
            <a:r>
              <a:rPr kumimoji="0" sz="3000" b="1" i="0" u="none" strike="noStrike" kern="1200" cap="none" spc="0" normalizeH="0" baseline="0" noProof="1" dirty="0">
                <a:solidFill>
                  <a:srgbClr val="FFFFFF"/>
                </a:solidFill>
                <a:effectLst>
                  <a:outerShdw blurRad="38100" dist="38100" dir="2700000">
                    <a:srgbClr val="000000"/>
                  </a:outerShdw>
                </a:effectLst>
                <a:latin typeface="Calibri" panose="020F0502020204030204" pitchFamily="34" charset="0"/>
                <a:ea typeface="+mn-ea"/>
                <a:cs typeface="+mn-cs"/>
              </a:rPr>
              <a:t>Quan hệ lao động</a:t>
            </a:r>
            <a:endParaRPr kumimoji="0" sz="3000" b="1" i="0" u="none" strike="noStrike" kern="1200" cap="none" spc="0" normalizeH="0" baseline="0" noProof="1" dirty="0">
              <a:solidFill>
                <a:srgbClr val="FFFFFF"/>
              </a:solidFill>
              <a:effectLst>
                <a:outerShdw blurRad="38100" dist="38100" dir="2700000">
                  <a:srgbClr val="000000"/>
                </a:outerShdw>
              </a:effectLst>
              <a:latin typeface="Calibri" panose="020F0502020204030204" pitchFamily="34" charset="0"/>
              <a:ea typeface="+mn-ea"/>
              <a:cs typeface="+mn-cs"/>
            </a:endParaRPr>
          </a:p>
        </p:txBody>
      </p:sp>
      <p:sp>
        <p:nvSpPr>
          <p:cNvPr id="11268" name="Hình chữ nhật 16"/>
          <p:cNvSpPr/>
          <p:nvPr/>
        </p:nvSpPr>
        <p:spPr>
          <a:xfrm>
            <a:off x="1624013" y="1360488"/>
            <a:ext cx="5915025" cy="3482975"/>
          </a:xfrm>
          <a:prstGeom prst="rect">
            <a:avLst/>
          </a:prstGeom>
          <a:noFill/>
          <a:ln w="9525">
            <a:noFill/>
          </a:ln>
        </p:spPr>
        <p:txBody>
          <a:bodyPr anchor="t" anchorCtr="0">
            <a:spAutoFit/>
          </a:bodyPr>
          <a:p>
            <a:pPr algn="just">
              <a:lnSpc>
                <a:spcPct val="150000"/>
              </a:lnSpc>
              <a:spcBef>
                <a:spcPct val="20000"/>
              </a:spcBef>
              <a:buFont typeface="Arial" panose="020B0604020202020204" pitchFamily="34" charset="0"/>
            </a:pPr>
            <a:r>
              <a:rPr lang="en-US" altLang="en-US" sz="3000" dirty="0">
                <a:latin typeface="Calibri" panose="020F0502020204030204" pitchFamily="34" charset="0"/>
              </a:rPr>
              <a:t>Quan hệ giữa con người với con người trong lao động nhằm tạo ra những giá trị vật chất, tinh thần phục vụ chính bản thân và xã hội gọi là quan hệ lao động. </a:t>
            </a:r>
            <a:endParaRPr lang="en-US" altLang="en-US" sz="3000" dirty="0">
              <a:latin typeface="Calibri" panose="020F0502020204030204" pitchFamily="34" charset="0"/>
              <a:ea typeface="Arial" panose="020B0604020202020204" pitchFamily="34" charset="0"/>
            </a:endParaRPr>
          </a:p>
        </p:txBody>
      </p:sp>
      <p:pic>
        <p:nvPicPr>
          <p:cNvPr id="9" name="Picture 13">
            <a:hlinkClick r:id="rId2"/>
          </p:cNvPr>
          <p:cNvPicPr>
            <a:picLocks noChangeAspect="1" noChangeArrowheads="1"/>
          </p:cNvPicPr>
          <p:nvPr/>
        </p:nvPicPr>
        <p:blipFill>
          <a:blip r:embed="rId3"/>
          <a:srcRect/>
          <a:stretch>
            <a:fillRect/>
          </a:stretch>
        </p:blipFill>
        <p:spPr bwMode="auto">
          <a:xfrm>
            <a:off x="8145463" y="20638"/>
            <a:ext cx="963613" cy="722313"/>
          </a:xfrm>
          <a:prstGeom prst="rect">
            <a:avLst/>
          </a:prstGeom>
        </p:spPr>
        <p:style>
          <a:lnRef idx="2">
            <a:schemeClr val="accent6"/>
          </a:lnRef>
          <a:fillRef idx="1001">
            <a:schemeClr val="lt1"/>
          </a:fillRef>
          <a:effectRef idx="0">
            <a:schemeClr val="accent6"/>
          </a:effectRef>
          <a:fontRef idx="minor">
            <a:schemeClr val="dk1"/>
          </a:fontRef>
        </p:style>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1" name="Diagram 10"/>
          <p:cNvGraphicFramePr/>
          <p:nvPr/>
        </p:nvGraphicFramePr>
        <p:xfrm>
          <a:off x="7495" y="1371599"/>
          <a:ext cx="8984106" cy="5410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3250" name="Title 1"/>
          <p:cNvSpPr txBox="1"/>
          <p:nvPr/>
        </p:nvSpPr>
        <p:spPr>
          <a:xfrm>
            <a:off x="762000" y="0"/>
            <a:ext cx="7620000" cy="685800"/>
          </a:xfrm>
          <a:prstGeom prst="rect">
            <a:avLst/>
          </a:prstGeom>
          <a:noFill/>
          <a:ln w="9525">
            <a:noFill/>
          </a:ln>
        </p:spPr>
        <p:txBody>
          <a:bodyPr anchor="ctr" anchorCtr="0"/>
          <a:p>
            <a:pPr algn="ctr">
              <a:buFont typeface="Wingdings" panose="05000000000000000000" pitchFamily="2" charset="2"/>
            </a:pPr>
            <a:r>
              <a:rPr lang="en-US" altLang="vi-VN" sz="2800" b="1" dirty="0">
                <a:solidFill>
                  <a:srgbClr val="FF0000"/>
                </a:solidFill>
                <a:latin typeface="Times New Roman" panose="02020603050405020304" pitchFamily="18" charset="0"/>
              </a:rPr>
              <a:t>4. Thẩm quyền giao kết HĐLĐ</a:t>
            </a:r>
            <a:endParaRPr lang="en-US" altLang="vi-VN" sz="2800" b="1" dirty="0">
              <a:solidFill>
                <a:srgbClr val="FF0000"/>
              </a:solidFill>
              <a:latin typeface="Times New Roman" panose="02020603050405020304" pitchFamily="18" charset="0"/>
              <a:ea typeface="Times New Roman" panose="02020603050405020304" pitchFamily="18" charset="0"/>
            </a:endParaRPr>
          </a:p>
        </p:txBody>
      </p:sp>
      <p:sp>
        <p:nvSpPr>
          <p:cNvPr id="53251" name="Title 1"/>
          <p:cNvSpPr txBox="1"/>
          <p:nvPr/>
        </p:nvSpPr>
        <p:spPr>
          <a:xfrm>
            <a:off x="762000" y="533400"/>
            <a:ext cx="5295900" cy="685800"/>
          </a:xfrm>
          <a:prstGeom prst="rect">
            <a:avLst/>
          </a:prstGeom>
          <a:noFill/>
          <a:ln w="9525">
            <a:noFill/>
          </a:ln>
        </p:spPr>
        <p:txBody>
          <a:bodyPr anchor="ctr" anchorCtr="0"/>
          <a:p>
            <a:pPr algn="just">
              <a:buFont typeface="Wingdings" panose="05000000000000000000" pitchFamily="2" charset="2"/>
            </a:pPr>
            <a:r>
              <a:rPr lang="en-US" altLang="vi-VN" sz="2500" b="1" dirty="0">
                <a:solidFill>
                  <a:srgbClr val="FF0066"/>
                </a:solidFill>
                <a:latin typeface="Times New Roman" panose="02020603050405020304" pitchFamily="18" charset="0"/>
              </a:rPr>
              <a:t>4.1.2. Đối với sử dụng ng</a:t>
            </a:r>
            <a:r>
              <a:rPr lang="vi-VN" altLang="vi-VN" sz="2500" b="1" dirty="0">
                <a:solidFill>
                  <a:srgbClr val="FF0066"/>
                </a:solidFill>
                <a:latin typeface="Times New Roman" panose="02020603050405020304" pitchFamily="18" charset="0"/>
              </a:rPr>
              <a:t>ười lao động</a:t>
            </a:r>
            <a:endParaRPr lang="en-US" altLang="vi-VN" sz="2500" b="1" dirty="0">
              <a:solidFill>
                <a:srgbClr val="FF0066"/>
              </a:solidFill>
              <a:latin typeface="Times New Roman" panose="02020603050405020304" pitchFamily="18" charset="0"/>
              <a:ea typeface="Times New Roman" panose="02020603050405020304" pitchFamily="18" charset="0"/>
            </a:endParaRP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55298" name="Text Box 4"/>
          <p:cNvSpPr txBox="1"/>
          <p:nvPr/>
        </p:nvSpPr>
        <p:spPr>
          <a:xfrm>
            <a:off x="1571625" y="176213"/>
            <a:ext cx="5659438" cy="461962"/>
          </a:xfrm>
          <a:prstGeom prst="rect">
            <a:avLst/>
          </a:prstGeom>
          <a:noFill/>
          <a:ln w="9525">
            <a:noFill/>
          </a:ln>
        </p:spPr>
        <p:txBody>
          <a:bodyPr wrap="none" anchor="t" anchorCtr="0">
            <a:spAutoFit/>
          </a:bodyPr>
          <a:p>
            <a:pPr>
              <a:buFontTx/>
            </a:pPr>
            <a:r>
              <a:rPr lang="en-US" altLang="vi-VN" sz="2400" b="1" dirty="0">
                <a:solidFill>
                  <a:srgbClr val="0000FF"/>
                </a:solidFill>
                <a:latin typeface="Times New Roman" panose="02020603050405020304" pitchFamily="18" charset="0"/>
              </a:rPr>
              <a:t>5. Nội dung c</a:t>
            </a:r>
            <a:r>
              <a:rPr lang="vi-VN" altLang="vi-VN" sz="2400" b="1" dirty="0">
                <a:solidFill>
                  <a:srgbClr val="0000FF"/>
                </a:solidFill>
                <a:latin typeface="Times New Roman" panose="02020603050405020304" pitchFamily="18" charset="0"/>
              </a:rPr>
              <a:t>ơ</a:t>
            </a:r>
            <a:r>
              <a:rPr lang="en-US" altLang="vi-VN" sz="2400" b="1" dirty="0">
                <a:solidFill>
                  <a:srgbClr val="0000FF"/>
                </a:solidFill>
                <a:latin typeface="Times New Roman" panose="02020603050405020304" pitchFamily="18" charset="0"/>
              </a:rPr>
              <a:t> bản của hợp </a:t>
            </a:r>
            <a:r>
              <a:rPr lang="vi-VN" altLang="vi-VN" sz="2400" b="1" dirty="0">
                <a:solidFill>
                  <a:srgbClr val="0000FF"/>
                </a:solidFill>
                <a:latin typeface="Times New Roman" panose="02020603050405020304" pitchFamily="18" charset="0"/>
              </a:rPr>
              <a:t>đ</a:t>
            </a:r>
            <a:r>
              <a:rPr lang="en-US" altLang="vi-VN" sz="2400" b="1" dirty="0">
                <a:solidFill>
                  <a:srgbClr val="0000FF"/>
                </a:solidFill>
                <a:latin typeface="Times New Roman" panose="02020603050405020304" pitchFamily="18" charset="0"/>
              </a:rPr>
              <a:t>ồng lao động</a:t>
            </a:r>
            <a:endParaRPr lang="en-US" altLang="vi-VN" sz="2400" b="1" dirty="0">
              <a:solidFill>
                <a:srgbClr val="0000FF"/>
              </a:solidFill>
              <a:latin typeface="Times New Roman" panose="02020603050405020304" pitchFamily="18" charset="0"/>
              <a:ea typeface="Arial" panose="020B0604020202020204" pitchFamily="34" charset="0"/>
            </a:endParaRPr>
          </a:p>
        </p:txBody>
      </p:sp>
      <p:sp>
        <p:nvSpPr>
          <p:cNvPr id="43016" name="Rectangle 8"/>
          <p:cNvSpPr/>
          <p:nvPr/>
        </p:nvSpPr>
        <p:spPr>
          <a:xfrm>
            <a:off x="822325" y="4343400"/>
            <a:ext cx="2590800" cy="762000"/>
          </a:xfrm>
          <a:prstGeom prst="rect">
            <a:avLst/>
          </a:prstGeom>
          <a:solidFill>
            <a:srgbClr val="CCFFCC"/>
          </a:solidFill>
          <a:ln w="9525" cap="flat" cmpd="sng">
            <a:solidFill>
              <a:schemeClr val="tx1"/>
            </a:solidFill>
            <a:prstDash val="solid"/>
            <a:miter/>
            <a:headEnd type="none" w="med" len="med"/>
            <a:tailEnd type="none" w="med" len="med"/>
          </a:ln>
        </p:spPr>
        <p:txBody>
          <a:bodyPr wrap="none" anchor="ctr" anchorCtr="0"/>
          <a:p>
            <a:pPr algn="ctr">
              <a:buFontTx/>
            </a:pPr>
            <a:r>
              <a:rPr lang="en-US" altLang="vi-VN" b="1" dirty="0">
                <a:latin typeface="Times New Roman" panose="02020603050405020304" pitchFamily="18" charset="0"/>
              </a:rPr>
              <a:t>PHẦN NỘI DUNG</a:t>
            </a:r>
            <a:endParaRPr lang="en-US" altLang="vi-VN" b="1" dirty="0">
              <a:latin typeface="Times New Roman" panose="02020603050405020304" pitchFamily="18" charset="0"/>
            </a:endParaRPr>
          </a:p>
          <a:p>
            <a:pPr algn="ctr">
              <a:buFontTx/>
            </a:pPr>
            <a:r>
              <a:rPr lang="en-US" altLang="vi-VN" b="1" dirty="0">
                <a:latin typeface="Times New Roman" panose="02020603050405020304" pitchFamily="18" charset="0"/>
              </a:rPr>
              <a:t>C</a:t>
            </a:r>
            <a:r>
              <a:rPr lang="vi-VN" altLang="vi-VN" b="1" dirty="0">
                <a:latin typeface="Times New Roman" panose="02020603050405020304" pitchFamily="18" charset="0"/>
              </a:rPr>
              <a:t>Ơ</a:t>
            </a:r>
            <a:r>
              <a:rPr lang="en-US" altLang="vi-VN" b="1" dirty="0">
                <a:latin typeface="Times New Roman" panose="02020603050405020304" pitchFamily="18" charset="0"/>
              </a:rPr>
              <a:t> BẢN</a:t>
            </a:r>
            <a:endParaRPr lang="en-US" altLang="vi-VN" b="1" dirty="0">
              <a:latin typeface="Times New Roman" panose="02020603050405020304" pitchFamily="18" charset="0"/>
              <a:ea typeface="Arial" panose="020B0604020202020204" pitchFamily="34" charset="0"/>
            </a:endParaRPr>
          </a:p>
        </p:txBody>
      </p:sp>
      <p:grpSp>
        <p:nvGrpSpPr>
          <p:cNvPr id="55300" name="Group 1"/>
          <p:cNvGrpSpPr/>
          <p:nvPr/>
        </p:nvGrpSpPr>
        <p:grpSpPr>
          <a:xfrm>
            <a:off x="304800" y="952500"/>
            <a:ext cx="8534400" cy="5372100"/>
            <a:chOff x="381000" y="1524000"/>
            <a:chExt cx="8534400" cy="4953000"/>
          </a:xfrm>
        </p:grpSpPr>
        <p:sp>
          <p:nvSpPr>
            <p:cNvPr id="55301" name="Rectangle 5"/>
            <p:cNvSpPr/>
            <p:nvPr/>
          </p:nvSpPr>
          <p:spPr>
            <a:xfrm>
              <a:off x="4401188" y="1524000"/>
              <a:ext cx="4514212" cy="4953000"/>
            </a:xfrm>
            <a:prstGeom prst="rect">
              <a:avLst/>
            </a:prstGeom>
            <a:solidFill>
              <a:srgbClr val="CCFFFF">
                <a:alpha val="83920"/>
              </a:srgbClr>
            </a:solidFill>
            <a:ln w="9525" cap="flat" cmpd="sng">
              <a:solidFill>
                <a:schemeClr val="tx1"/>
              </a:solidFill>
              <a:prstDash val="solid"/>
              <a:miter/>
              <a:headEnd type="none" w="med" len="med"/>
              <a:tailEnd type="none" w="med" len="med"/>
            </a:ln>
          </p:spPr>
          <p:txBody>
            <a:bodyPr wrap="none" anchor="ctr" anchorCtr="0"/>
            <a:p>
              <a:pPr>
                <a:lnSpc>
                  <a:spcPct val="150000"/>
                </a:lnSpc>
                <a:buFontTx/>
              </a:pPr>
              <a:r>
                <a:rPr lang="en-US" altLang="vi-VN" b="1" i="1" u="sng" dirty="0">
                  <a:solidFill>
                    <a:srgbClr val="0000FF"/>
                  </a:solidFill>
                  <a:latin typeface="Times New Roman" panose="02020603050405020304" pitchFamily="18" charset="0"/>
                </a:rPr>
                <a:t>Nội dung c</a:t>
              </a:r>
              <a:r>
                <a:rPr lang="vi-VN" altLang="vi-VN" b="1" i="1" u="sng" dirty="0">
                  <a:solidFill>
                    <a:srgbClr val="0000FF"/>
                  </a:solidFill>
                  <a:latin typeface="Times New Roman" panose="02020603050405020304" pitchFamily="18" charset="0"/>
                </a:rPr>
                <a:t>ơ</a:t>
              </a:r>
              <a:r>
                <a:rPr lang="en-US" altLang="vi-VN" b="1" i="1" u="sng" dirty="0">
                  <a:solidFill>
                    <a:srgbClr val="0000FF"/>
                  </a:solidFill>
                  <a:latin typeface="Times New Roman" panose="02020603050405020304" pitchFamily="18" charset="0"/>
                </a:rPr>
                <a:t> bản của hợp </a:t>
              </a:r>
              <a:r>
                <a:rPr lang="vi-VN" altLang="vi-VN" b="1" i="1" u="sng" dirty="0">
                  <a:solidFill>
                    <a:srgbClr val="0000FF"/>
                  </a:solidFill>
                  <a:latin typeface="Times New Roman" panose="02020603050405020304" pitchFamily="18" charset="0"/>
                </a:rPr>
                <a:t>đ</a:t>
              </a:r>
              <a:r>
                <a:rPr lang="en-US" altLang="vi-VN" b="1" i="1" u="sng" dirty="0">
                  <a:solidFill>
                    <a:srgbClr val="0000FF"/>
                  </a:solidFill>
                  <a:latin typeface="Times New Roman" panose="02020603050405020304" pitchFamily="18" charset="0"/>
                </a:rPr>
                <a:t>ồng lao động</a:t>
              </a:r>
              <a:endParaRPr lang="en-US" altLang="vi-VN" b="1" i="1" u="sng" dirty="0">
                <a:solidFill>
                  <a:srgbClr val="0000FF"/>
                </a:solidFill>
                <a:latin typeface="Times New Roman" panose="02020603050405020304" pitchFamily="18" charset="0"/>
              </a:endParaRPr>
            </a:p>
            <a:p>
              <a:pPr>
                <a:lnSpc>
                  <a:spcPct val="150000"/>
                </a:lnSpc>
                <a:buFontTx/>
                <a:buChar char="•"/>
              </a:pPr>
              <a:r>
                <a:rPr lang="en-US" altLang="vi-VN" dirty="0">
                  <a:solidFill>
                    <a:srgbClr val="A50021"/>
                  </a:solidFill>
                  <a:latin typeface="Times New Roman" panose="02020603050405020304" pitchFamily="18" charset="0"/>
                </a:rPr>
                <a:t>  </a:t>
              </a:r>
              <a:r>
                <a:rPr lang="vi-VN" altLang="vi-VN" sz="2100" dirty="0">
                  <a:solidFill>
                    <a:srgbClr val="A50021"/>
                  </a:solidFill>
                  <a:latin typeface="Times New Roman" panose="02020603050405020304" pitchFamily="18" charset="0"/>
                </a:rPr>
                <a:t>Tên</a:t>
              </a:r>
              <a:r>
                <a:rPr lang="en-US" altLang="vi-VN" sz="2100" dirty="0">
                  <a:solidFill>
                    <a:srgbClr val="A50021"/>
                  </a:solidFill>
                  <a:latin typeface="Times New Roman" panose="02020603050405020304" pitchFamily="18" charset="0"/>
                </a:rPr>
                <a:t>, </a:t>
              </a:r>
              <a:r>
                <a:rPr lang="vi-VN" altLang="vi-VN" sz="2100" dirty="0">
                  <a:solidFill>
                    <a:srgbClr val="A50021"/>
                  </a:solidFill>
                  <a:latin typeface="Times New Roman" panose="02020603050405020304" pitchFamily="18" charset="0"/>
                </a:rPr>
                <a:t>địa chỉ người </a:t>
              </a:r>
              <a:r>
                <a:rPr lang="en-US" altLang="vi-VN" sz="2100" dirty="0">
                  <a:solidFill>
                    <a:srgbClr val="A50021"/>
                  </a:solidFill>
                  <a:latin typeface="Times New Roman" panose="02020603050405020304" pitchFamily="18" charset="0"/>
                </a:rPr>
                <a:t>NLĐ, NSDLĐ</a:t>
              </a:r>
              <a:endParaRPr lang="en-US" altLang="vi-VN" sz="2100" dirty="0">
                <a:solidFill>
                  <a:srgbClr val="A50021"/>
                </a:solidFill>
                <a:latin typeface="Times New Roman" panose="02020603050405020304" pitchFamily="18" charset="0"/>
              </a:endParaRPr>
            </a:p>
            <a:p>
              <a:pPr>
                <a:lnSpc>
                  <a:spcPct val="150000"/>
                </a:lnSpc>
                <a:buFontTx/>
                <a:buChar char="•"/>
              </a:pPr>
              <a:r>
                <a:rPr lang="en-US" altLang="vi-VN" sz="2100" dirty="0">
                  <a:solidFill>
                    <a:srgbClr val="A50021"/>
                  </a:solidFill>
                  <a:latin typeface="Times New Roman" panose="02020603050405020304" pitchFamily="18" charset="0"/>
                </a:rPr>
                <a:t> </a:t>
              </a:r>
              <a:r>
                <a:rPr lang="vi-VN" altLang="vi-VN" sz="2100" dirty="0">
                  <a:solidFill>
                    <a:srgbClr val="A50021"/>
                  </a:solidFill>
                  <a:latin typeface="Times New Roman" panose="02020603050405020304" pitchFamily="18" charset="0"/>
                </a:rPr>
                <a:t>Công việc v</a:t>
              </a:r>
              <a:r>
                <a:rPr lang="vi-VN" altLang="vi-VN" sz="2100" dirty="0">
                  <a:solidFill>
                    <a:srgbClr val="A50021"/>
                  </a:solidFill>
                  <a:latin typeface="Times New Roman" panose="02020603050405020304" pitchFamily="18" charset="0"/>
                  <a:ea typeface="Arial" panose="020B0604020202020204" pitchFamily="34" charset="0"/>
                </a:rPr>
                <a:t>à</a:t>
              </a:r>
              <a:r>
                <a:rPr lang="vi-VN" altLang="vi-VN" sz="2100" dirty="0">
                  <a:solidFill>
                    <a:srgbClr val="A50021"/>
                  </a:solidFill>
                  <a:latin typeface="Times New Roman" panose="02020603050405020304" pitchFamily="18" charset="0"/>
                </a:rPr>
                <a:t> địa điểm l</a:t>
              </a:r>
              <a:r>
                <a:rPr lang="vi-VN" altLang="vi-VN" sz="2100" dirty="0">
                  <a:solidFill>
                    <a:srgbClr val="A50021"/>
                  </a:solidFill>
                  <a:latin typeface="Times New Roman" panose="02020603050405020304" pitchFamily="18" charset="0"/>
                  <a:ea typeface="Arial" panose="020B0604020202020204" pitchFamily="34" charset="0"/>
                </a:rPr>
                <a:t>à</a:t>
              </a:r>
              <a:r>
                <a:rPr lang="vi-VN" altLang="vi-VN" sz="2100" dirty="0">
                  <a:solidFill>
                    <a:srgbClr val="A50021"/>
                  </a:solidFill>
                  <a:latin typeface="Times New Roman" panose="02020603050405020304" pitchFamily="18" charset="0"/>
                </a:rPr>
                <a:t>m việc</a:t>
              </a:r>
              <a:endParaRPr lang="en-US" altLang="vi-VN" sz="2100" dirty="0">
                <a:solidFill>
                  <a:srgbClr val="A50021"/>
                </a:solidFill>
                <a:latin typeface="Times New Roman" panose="02020603050405020304" pitchFamily="18" charset="0"/>
              </a:endParaRPr>
            </a:p>
            <a:p>
              <a:pPr>
                <a:lnSpc>
                  <a:spcPct val="150000"/>
                </a:lnSpc>
                <a:buFontTx/>
                <a:buChar char="•"/>
              </a:pPr>
              <a:r>
                <a:rPr lang="en-US" altLang="vi-VN" sz="2100" dirty="0">
                  <a:solidFill>
                    <a:srgbClr val="A50021"/>
                  </a:solidFill>
                  <a:latin typeface="Times New Roman" panose="02020603050405020304" pitchFamily="18" charset="0"/>
                </a:rPr>
                <a:t>  </a:t>
              </a:r>
              <a:r>
                <a:rPr lang="vi-VN" altLang="vi-VN" sz="2100" dirty="0">
                  <a:solidFill>
                    <a:srgbClr val="A50021"/>
                  </a:solidFill>
                  <a:latin typeface="Times New Roman" panose="02020603050405020304" pitchFamily="18" charset="0"/>
                </a:rPr>
                <a:t>Thời hạn của hợp đồng lao động</a:t>
              </a:r>
              <a:endParaRPr lang="en-US" altLang="vi-VN" sz="2100" dirty="0">
                <a:solidFill>
                  <a:srgbClr val="A50021"/>
                </a:solidFill>
                <a:latin typeface="Times New Roman" panose="02020603050405020304" pitchFamily="18" charset="0"/>
              </a:endParaRPr>
            </a:p>
            <a:p>
              <a:pPr>
                <a:lnSpc>
                  <a:spcPct val="150000"/>
                </a:lnSpc>
                <a:buFontTx/>
                <a:buChar char="•"/>
              </a:pPr>
              <a:r>
                <a:rPr lang="en-US" altLang="vi-VN" sz="2100" dirty="0">
                  <a:solidFill>
                    <a:srgbClr val="A50021"/>
                  </a:solidFill>
                  <a:latin typeface="Times New Roman" panose="02020603050405020304" pitchFamily="18" charset="0"/>
                </a:rPr>
                <a:t>  </a:t>
              </a:r>
              <a:r>
                <a:rPr lang="vi-VN" altLang="vi-VN" sz="2100" dirty="0">
                  <a:solidFill>
                    <a:srgbClr val="A50021"/>
                  </a:solidFill>
                  <a:latin typeface="Times New Roman" panose="02020603050405020304" pitchFamily="18" charset="0"/>
                </a:rPr>
                <a:t>Mức lương, hình thức trả lương</a:t>
              </a:r>
              <a:endParaRPr lang="en-US" altLang="vi-VN" sz="2100" dirty="0">
                <a:solidFill>
                  <a:srgbClr val="A50021"/>
                </a:solidFill>
                <a:latin typeface="Times New Roman" panose="02020603050405020304" pitchFamily="18" charset="0"/>
              </a:endParaRPr>
            </a:p>
            <a:p>
              <a:pPr>
                <a:lnSpc>
                  <a:spcPct val="150000"/>
                </a:lnSpc>
                <a:buFontTx/>
                <a:buChar char="•"/>
              </a:pPr>
              <a:r>
                <a:rPr lang="en-US" altLang="vi-VN" sz="2100" dirty="0">
                  <a:solidFill>
                    <a:srgbClr val="A50021"/>
                  </a:solidFill>
                  <a:latin typeface="Times New Roman" panose="02020603050405020304" pitchFamily="18" charset="0"/>
                </a:rPr>
                <a:t>  </a:t>
              </a:r>
              <a:r>
                <a:rPr lang="vi-VN" altLang="vi-VN" sz="2100" dirty="0">
                  <a:solidFill>
                    <a:srgbClr val="A50021"/>
                  </a:solidFill>
                  <a:latin typeface="Times New Roman" panose="02020603050405020304" pitchFamily="18" charset="0"/>
                </a:rPr>
                <a:t>Chế độ nâng bậc, nâng lương</a:t>
              </a:r>
              <a:endParaRPr lang="en-US" altLang="vi-VN" sz="2100" dirty="0">
                <a:solidFill>
                  <a:srgbClr val="A50021"/>
                </a:solidFill>
                <a:latin typeface="Times New Roman" panose="02020603050405020304" pitchFamily="18" charset="0"/>
              </a:endParaRPr>
            </a:p>
            <a:p>
              <a:pPr>
                <a:lnSpc>
                  <a:spcPct val="150000"/>
                </a:lnSpc>
                <a:buFontTx/>
                <a:buChar char="•"/>
              </a:pPr>
              <a:r>
                <a:rPr lang="en-US" altLang="vi-VN" sz="2100" dirty="0">
                  <a:solidFill>
                    <a:srgbClr val="A50021"/>
                  </a:solidFill>
                  <a:latin typeface="Times New Roman" panose="02020603050405020304" pitchFamily="18" charset="0"/>
                </a:rPr>
                <a:t> </a:t>
              </a:r>
              <a:r>
                <a:rPr lang="vi-VN" altLang="vi-VN" sz="2100" dirty="0">
                  <a:solidFill>
                    <a:srgbClr val="A50021"/>
                  </a:solidFill>
                  <a:latin typeface="Times New Roman" panose="02020603050405020304" pitchFamily="18" charset="0"/>
                </a:rPr>
                <a:t>Thời giờ l</a:t>
              </a:r>
              <a:r>
                <a:rPr lang="vi-VN" altLang="vi-VN" sz="2100" dirty="0">
                  <a:solidFill>
                    <a:srgbClr val="A50021"/>
                  </a:solidFill>
                  <a:latin typeface="Times New Roman" panose="02020603050405020304" pitchFamily="18" charset="0"/>
                  <a:ea typeface="Arial" panose="020B0604020202020204" pitchFamily="34" charset="0"/>
                </a:rPr>
                <a:t>à</a:t>
              </a:r>
              <a:r>
                <a:rPr lang="vi-VN" altLang="vi-VN" sz="2100" dirty="0">
                  <a:solidFill>
                    <a:srgbClr val="A50021"/>
                  </a:solidFill>
                  <a:latin typeface="Times New Roman" panose="02020603050405020304" pitchFamily="18" charset="0"/>
                </a:rPr>
                <a:t>m việc, thời giờ nghỉ ngơi</a:t>
              </a:r>
              <a:endParaRPr lang="en-US" altLang="vi-VN" sz="2100" dirty="0">
                <a:solidFill>
                  <a:srgbClr val="A50021"/>
                </a:solidFill>
                <a:latin typeface="Times New Roman" panose="02020603050405020304" pitchFamily="18" charset="0"/>
              </a:endParaRPr>
            </a:p>
            <a:p>
              <a:pPr>
                <a:lnSpc>
                  <a:spcPct val="150000"/>
                </a:lnSpc>
                <a:buFontTx/>
                <a:buChar char="•"/>
              </a:pPr>
              <a:r>
                <a:rPr lang="en-US" altLang="vi-VN" sz="2100" dirty="0">
                  <a:solidFill>
                    <a:srgbClr val="A50021"/>
                  </a:solidFill>
                  <a:latin typeface="Times New Roman" panose="02020603050405020304" pitchFamily="18" charset="0"/>
                </a:rPr>
                <a:t>  </a:t>
              </a:r>
              <a:r>
                <a:rPr lang="vi-VN" altLang="vi-VN" sz="2100" dirty="0">
                  <a:solidFill>
                    <a:srgbClr val="A50021"/>
                  </a:solidFill>
                  <a:latin typeface="Times New Roman" panose="02020603050405020304" pitchFamily="18" charset="0"/>
                </a:rPr>
                <a:t>Trang bị bảo hộ lao động</a:t>
              </a:r>
              <a:endParaRPr lang="en-US" altLang="vi-VN" sz="2100" dirty="0">
                <a:solidFill>
                  <a:srgbClr val="A50021"/>
                </a:solidFill>
                <a:latin typeface="Times New Roman" panose="02020603050405020304" pitchFamily="18" charset="0"/>
              </a:endParaRPr>
            </a:p>
            <a:p>
              <a:pPr>
                <a:lnSpc>
                  <a:spcPct val="150000"/>
                </a:lnSpc>
                <a:buFontTx/>
                <a:buChar char="•"/>
              </a:pPr>
              <a:r>
                <a:rPr lang="en-US" altLang="vi-VN" sz="2100" dirty="0">
                  <a:solidFill>
                    <a:srgbClr val="A50021"/>
                  </a:solidFill>
                  <a:latin typeface="Times New Roman" panose="02020603050405020304" pitchFamily="18" charset="0"/>
                </a:rPr>
                <a:t> Bảo hiểm xã hội v</a:t>
              </a:r>
              <a:r>
                <a:rPr lang="en-US" altLang="vi-VN" sz="2100" dirty="0">
                  <a:solidFill>
                    <a:srgbClr val="A50021"/>
                  </a:solidFill>
                  <a:latin typeface="Times New Roman" panose="02020603050405020304" pitchFamily="18" charset="0"/>
                  <a:ea typeface="Arial" panose="020B0604020202020204" pitchFamily="34" charset="0"/>
                </a:rPr>
                <a:t>à</a:t>
              </a:r>
              <a:r>
                <a:rPr lang="en-US" altLang="vi-VN" sz="2100" dirty="0">
                  <a:solidFill>
                    <a:srgbClr val="A50021"/>
                  </a:solidFill>
                  <a:latin typeface="Times New Roman" panose="02020603050405020304" pitchFamily="18" charset="0"/>
                </a:rPr>
                <a:t> bảo hiểm y tế</a:t>
              </a:r>
              <a:endParaRPr lang="en-US" altLang="vi-VN" sz="2100" dirty="0">
                <a:solidFill>
                  <a:srgbClr val="A50021"/>
                </a:solidFill>
                <a:latin typeface="Times New Roman" panose="02020603050405020304" pitchFamily="18" charset="0"/>
              </a:endParaRPr>
            </a:p>
            <a:p>
              <a:pPr>
                <a:lnSpc>
                  <a:spcPct val="150000"/>
                </a:lnSpc>
                <a:buFontTx/>
                <a:buChar char="•"/>
              </a:pPr>
              <a:r>
                <a:rPr lang="vi-VN" altLang="vi-VN" sz="2100" dirty="0">
                  <a:solidFill>
                    <a:srgbClr val="A50021"/>
                  </a:solidFill>
                  <a:latin typeface="Times New Roman" panose="02020603050405020304" pitchFamily="18" charset="0"/>
                </a:rPr>
                <a:t>Đ</a:t>
              </a:r>
              <a:r>
                <a:rPr lang="vi-VN" altLang="vi-VN" sz="2100" dirty="0">
                  <a:solidFill>
                    <a:srgbClr val="A50021"/>
                  </a:solidFill>
                  <a:latin typeface="Times New Roman" panose="02020603050405020304" pitchFamily="18" charset="0"/>
                  <a:ea typeface="Arial" panose="020B0604020202020204" pitchFamily="34" charset="0"/>
                </a:rPr>
                <a:t>à</a:t>
              </a:r>
              <a:r>
                <a:rPr lang="vi-VN" altLang="vi-VN" sz="2100" dirty="0">
                  <a:solidFill>
                    <a:srgbClr val="A50021"/>
                  </a:solidFill>
                  <a:latin typeface="Times New Roman" panose="02020603050405020304" pitchFamily="18" charset="0"/>
                </a:rPr>
                <a:t>o tạo, bồi dưỡng, nâng cao trình độ</a:t>
              </a:r>
              <a:endParaRPr lang="en-US" altLang="vi-VN" sz="2100" dirty="0">
                <a:solidFill>
                  <a:srgbClr val="A50021"/>
                </a:solidFill>
                <a:latin typeface="Times New Roman" panose="02020603050405020304" pitchFamily="18" charset="0"/>
                <a:ea typeface="Arial" panose="020B0604020202020204" pitchFamily="34" charset="0"/>
              </a:endParaRPr>
            </a:p>
          </p:txBody>
        </p:sp>
        <p:sp>
          <p:nvSpPr>
            <p:cNvPr id="50182" name="Rectangle 6"/>
            <p:cNvSpPr>
              <a:spLocks noChangeArrowheads="1"/>
            </p:cNvSpPr>
            <p:nvPr/>
          </p:nvSpPr>
          <p:spPr bwMode="auto">
            <a:xfrm>
              <a:off x="381000" y="1524000"/>
              <a:ext cx="3759200" cy="4953000"/>
            </a:xfrm>
            <a:prstGeom prst="rect">
              <a:avLst/>
            </a:prstGeom>
            <a:blipFill>
              <a:blip r:embed="rId2">
                <a:alphaModFix amt="50000"/>
              </a:blip>
              <a:stretch>
                <a:fillRect l="-17000" r="-17000"/>
              </a:stretch>
            </a:blipFill>
            <a:ln w="9525">
              <a:solidFill>
                <a:schemeClr val="tx1"/>
              </a:solidFill>
              <a:miter lim="800000"/>
            </a:ln>
          </p:spPr>
          <p:txBody>
            <a:bodyPr wrap="none" anchor="ctr"/>
            <a:p>
              <a:pPr marL="0" marR="0" indent="0" algn="ctr" defTabSz="914400" rtl="0" eaLnBrk="1" fontAlgn="base" latinLnBrk="0" hangingPunct="1">
                <a:lnSpc>
                  <a:spcPct val="100000"/>
                </a:lnSpc>
                <a:spcBef>
                  <a:spcPct val="0"/>
                </a:spcBef>
                <a:spcAft>
                  <a:spcPct val="0"/>
                </a:spcAft>
                <a:buClrTx/>
                <a:buSzTx/>
                <a:buFontTx/>
                <a:buNone/>
              </a:pPr>
              <a:r>
                <a:rPr kumimoji="0" lang="en-US" altLang="vi-VN" sz="1400" b="1" i="0" u="none" strike="noStrike" kern="1200" cap="none" spc="0" normalizeH="0" baseline="0" noProof="1" dirty="0">
                  <a:solidFill>
                    <a:schemeClr val="tx1"/>
                  </a:solidFill>
                  <a:latin typeface="Times New Roman" panose="02020603050405020304" pitchFamily="18" charset="0"/>
                  <a:ea typeface="+mn-ea"/>
                  <a:cs typeface="+mn-cs"/>
                </a:rPr>
                <a:t>CỘNG HÒA XÃ HỘI CHỦ NGHĨA VIỆT NAM</a:t>
              </a:r>
              <a:endParaRPr kumimoji="0" lang="en-US" altLang="vi-VN" sz="1400" b="1" i="0" u="none" strike="noStrike" kern="1200" cap="none" spc="0" normalizeH="0" baseline="0" noProof="1" dirty="0">
                <a:solidFill>
                  <a:schemeClr val="tx1"/>
                </a:solidFill>
                <a:latin typeface="Times New Roman" panose="02020603050405020304" pitchFamily="18" charset="0"/>
                <a:ea typeface="+mn-ea"/>
                <a:cs typeface="+mn-cs"/>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vi-VN" sz="1800" b="1" i="0" u="none" strike="noStrike" kern="1200" cap="none" spc="0" normalizeH="0" baseline="0" noProof="1" dirty="0">
                  <a:solidFill>
                    <a:schemeClr val="tx1"/>
                  </a:solidFill>
                  <a:latin typeface="Times New Roman" panose="02020603050405020304" pitchFamily="18" charset="0"/>
                  <a:ea typeface="+mn-ea"/>
                  <a:cs typeface="+mn-cs"/>
                </a:rPr>
                <a:t>Độc lập – Tự do – Hạnh phúc</a:t>
              </a:r>
              <a:endParaRPr kumimoji="0" lang="en-US" altLang="vi-VN" sz="1800" b="1" i="0" u="none" strike="noStrike" kern="1200" cap="none" spc="0" normalizeH="0" baseline="0" noProof="1" dirty="0">
                <a:solidFill>
                  <a:schemeClr val="tx1"/>
                </a:solidFill>
                <a:latin typeface="Times New Roman" panose="02020603050405020304" pitchFamily="18" charset="0"/>
                <a:ea typeface="+mn-ea"/>
                <a:cs typeface="+mn-cs"/>
              </a:endParaRPr>
            </a:p>
            <a:p>
              <a:pPr marL="0" marR="0" indent="0" algn="ctr" defTabSz="914400" rtl="0" eaLnBrk="1" fontAlgn="base" latinLnBrk="0" hangingPunct="1">
                <a:lnSpc>
                  <a:spcPct val="100000"/>
                </a:lnSpc>
                <a:spcBef>
                  <a:spcPct val="0"/>
                </a:spcBef>
                <a:spcAft>
                  <a:spcPct val="0"/>
                </a:spcAft>
                <a:buClrTx/>
                <a:buSzTx/>
                <a:buFontTx/>
                <a:buNone/>
              </a:pPr>
              <a:endParaRPr kumimoji="0" lang="en-US" altLang="vi-VN" sz="2000" b="0" i="0" u="none" strike="noStrike" kern="1200" cap="none" spc="0" normalizeH="0" baseline="0" noProof="1" dirty="0">
                <a:solidFill>
                  <a:schemeClr val="tx1"/>
                </a:solidFill>
                <a:latin typeface="Times New Roman" panose="02020603050405020304" pitchFamily="18" charset="0"/>
                <a:ea typeface="+mn-ea"/>
                <a:cs typeface="+mn-cs"/>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vi-VN" sz="1800" b="1" i="0" u="none" strike="noStrike" kern="1200" cap="none" spc="0" normalizeH="0" baseline="0" noProof="1" dirty="0">
                  <a:solidFill>
                    <a:schemeClr val="tx1"/>
                  </a:solidFill>
                  <a:latin typeface="Times New Roman" panose="02020603050405020304" pitchFamily="18" charset="0"/>
                  <a:ea typeface="+mn-ea"/>
                  <a:cs typeface="+mn-cs"/>
                </a:rPr>
                <a:t>HỢP ĐỒNG LAO ĐỘNG</a:t>
              </a:r>
              <a:endParaRPr kumimoji="0" lang="en-US" altLang="vi-VN" sz="1800" b="1" i="0" u="none" strike="noStrike" kern="1200" cap="none" spc="0" normalizeH="0" baseline="0" noProof="1" dirty="0">
                <a:solidFill>
                  <a:schemeClr val="tx1"/>
                </a:solidFill>
                <a:latin typeface="Times New Roman" panose="02020603050405020304" pitchFamily="18" charset="0"/>
                <a:ea typeface="+mn-ea"/>
                <a:cs typeface="+mn-cs"/>
              </a:endParaRPr>
            </a:p>
            <a:p>
              <a:pPr marL="0" marR="0" indent="0" algn="ctr" defTabSz="914400" rtl="0" eaLnBrk="1" fontAlgn="base" latinLnBrk="0" hangingPunct="1">
                <a:lnSpc>
                  <a:spcPct val="100000"/>
                </a:lnSpc>
                <a:spcBef>
                  <a:spcPct val="0"/>
                </a:spcBef>
                <a:spcAft>
                  <a:spcPct val="0"/>
                </a:spcAft>
                <a:buClrTx/>
                <a:buSzTx/>
                <a:buFontTx/>
                <a:buNone/>
              </a:pPr>
              <a:endParaRPr kumimoji="0" lang="en-US" altLang="vi-VN" sz="2100" b="0" i="0" u="none" strike="noStrike" kern="1200" cap="none" spc="0" normalizeH="0" baseline="0" noProof="1" dirty="0">
                <a:solidFill>
                  <a:srgbClr val="A50021"/>
                </a:solidFill>
                <a:latin typeface="Times New Roman" panose="02020603050405020304" pitchFamily="18" charset="0"/>
                <a:ea typeface="+mn-ea"/>
                <a:cs typeface="+mn-cs"/>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vi-VN" sz="2000" b="0" i="0" u="none" strike="noStrike" kern="1200" cap="none" spc="0" normalizeH="0" baseline="0" noProof="1" dirty="0">
                  <a:solidFill>
                    <a:schemeClr val="tx1"/>
                  </a:solidFill>
                  <a:latin typeface="Times New Roman" panose="02020603050405020304" pitchFamily="18" charset="0"/>
                  <a:ea typeface="+mn-ea"/>
                  <a:cs typeface="+mn-cs"/>
                </a:rPr>
                <a:t>C</a:t>
              </a:r>
              <a:r>
                <a:rPr kumimoji="0" lang="vi-VN" altLang="vi-VN" sz="2000" b="0" i="0" u="none" strike="noStrike" kern="1200" cap="none" spc="0" normalizeH="0" baseline="0" noProof="1" dirty="0">
                  <a:solidFill>
                    <a:schemeClr val="tx1"/>
                  </a:solidFill>
                  <a:latin typeface="Times New Roman" panose="02020603050405020304" pitchFamily="18" charset="0"/>
                  <a:ea typeface="+mn-ea"/>
                  <a:cs typeface="+mn-cs"/>
                </a:rPr>
                <a:t>ă</a:t>
              </a:r>
              <a:r>
                <a:rPr kumimoji="0" lang="en-US" altLang="vi-VN" sz="2000" b="0" i="0" u="none" strike="noStrike" kern="1200" cap="none" spc="0" normalizeH="0" baseline="0" noProof="1" dirty="0">
                  <a:solidFill>
                    <a:schemeClr val="tx1"/>
                  </a:solidFill>
                  <a:latin typeface="Times New Roman" panose="02020603050405020304" pitchFamily="18" charset="0"/>
                  <a:ea typeface="+mn-ea"/>
                  <a:cs typeface="+mn-cs"/>
                </a:rPr>
                <a:t>n cứ bộ luật Lao động…………..</a:t>
              </a:r>
              <a:endParaRPr kumimoji="0" lang="en-US" altLang="vi-VN" sz="2000" b="0" i="0" u="none" strike="noStrike" kern="1200" cap="none" spc="0" normalizeH="0" baseline="0" noProof="1" dirty="0">
                <a:solidFill>
                  <a:schemeClr val="tx1"/>
                </a:solidFill>
                <a:latin typeface="Times New Roman" panose="02020603050405020304" pitchFamily="18" charset="0"/>
                <a:ea typeface="+mn-ea"/>
                <a:cs typeface="+mn-cs"/>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vi-VN" sz="2000" b="0" i="0" u="none" strike="noStrike" kern="1200" cap="none" spc="0" normalizeH="0" baseline="0" noProof="1" dirty="0">
                  <a:solidFill>
                    <a:schemeClr val="tx1"/>
                  </a:solidFill>
                  <a:latin typeface="Times New Roman" panose="02020603050405020304" pitchFamily="18" charset="0"/>
                  <a:ea typeface="+mn-ea"/>
                  <a:cs typeface="+mn-cs"/>
                </a:rPr>
                <a:t>Bên A:…………..                        </a:t>
              </a:r>
              <a:endParaRPr kumimoji="0" lang="en-US" altLang="vi-VN" sz="2000" b="0" i="0" u="none" strike="noStrike" kern="1200" cap="none" spc="0" normalizeH="0" baseline="0" noProof="1" dirty="0">
                <a:solidFill>
                  <a:schemeClr val="tx1"/>
                </a:solidFill>
                <a:latin typeface="Times New Roman" panose="02020603050405020304" pitchFamily="18" charset="0"/>
                <a:ea typeface="+mn-ea"/>
                <a:cs typeface="+mn-cs"/>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vi-VN" sz="2000" b="0" i="0" u="none" strike="noStrike" kern="1200" cap="none" spc="0" normalizeH="0" baseline="0" noProof="1" dirty="0">
                  <a:solidFill>
                    <a:schemeClr val="tx1"/>
                  </a:solidFill>
                  <a:latin typeface="Times New Roman" panose="02020603050405020304" pitchFamily="18" charset="0"/>
                  <a:ea typeface="+mn-ea"/>
                  <a:cs typeface="+mn-cs"/>
                </a:rPr>
                <a:t>Bên B:……………                       </a:t>
              </a:r>
              <a:endParaRPr kumimoji="0" lang="en-US" altLang="vi-VN" sz="2000" b="0" i="0" u="none" strike="noStrike" kern="1200" cap="none" spc="0" normalizeH="0" baseline="0" noProof="1" dirty="0">
                <a:solidFill>
                  <a:schemeClr val="tx1"/>
                </a:solidFill>
                <a:latin typeface="Times New Roman" panose="02020603050405020304" pitchFamily="18" charset="0"/>
                <a:ea typeface="+mn-ea"/>
                <a:cs typeface="+mn-cs"/>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vi-VN" sz="2000" b="0" i="0" u="none" strike="noStrike" kern="1200" cap="none" spc="0" normalizeH="0" baseline="0" noProof="1" dirty="0">
                  <a:solidFill>
                    <a:schemeClr val="tx1"/>
                  </a:solidFill>
                  <a:latin typeface="Times New Roman" panose="02020603050405020304" pitchFamily="18" charset="0"/>
                  <a:ea typeface="+mn-ea"/>
                  <a:cs typeface="+mn-cs"/>
                </a:rPr>
                <a:t>     </a:t>
              </a:r>
              <a:endParaRPr kumimoji="0" lang="en-US" altLang="vi-VN" sz="2000" b="0" i="0" u="none" strike="noStrike" kern="1200" cap="none" spc="0" normalizeH="0" baseline="0" noProof="1" dirty="0">
                <a:solidFill>
                  <a:schemeClr val="tx1"/>
                </a:solidFill>
                <a:latin typeface="Times New Roman" panose="02020603050405020304" pitchFamily="18" charset="0"/>
                <a:ea typeface="+mn-ea"/>
                <a:cs typeface="+mn-cs"/>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vi-VN" sz="2000" b="0" i="0" u="none" strike="noStrike" kern="1200" cap="none" spc="0" normalizeH="0" baseline="0" noProof="1" dirty="0">
                  <a:solidFill>
                    <a:schemeClr val="tx1"/>
                  </a:solidFill>
                  <a:latin typeface="Times New Roman" panose="02020603050405020304" pitchFamily="18" charset="0"/>
                  <a:ea typeface="+mn-ea"/>
                  <a:cs typeface="+mn-cs"/>
                </a:rPr>
                <a:t>   </a:t>
              </a:r>
              <a:endParaRPr kumimoji="0" lang="en-US" altLang="vi-VN" sz="2000" b="0" i="0" u="none" strike="noStrike" kern="1200" cap="none" spc="0" normalizeH="0" baseline="0" noProof="1" dirty="0">
                <a:solidFill>
                  <a:schemeClr val="tx1"/>
                </a:solidFill>
                <a:latin typeface="Times New Roman" panose="02020603050405020304" pitchFamily="18" charset="0"/>
                <a:ea typeface="+mn-ea"/>
                <a:cs typeface="+mn-cs"/>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vi-VN" sz="2000" b="0" i="0" u="none" strike="noStrike" kern="1200" cap="none" spc="0" normalizeH="0" baseline="0" noProof="1" dirty="0">
                  <a:solidFill>
                    <a:schemeClr val="tx1"/>
                  </a:solidFill>
                  <a:latin typeface="Times New Roman" panose="02020603050405020304" pitchFamily="18" charset="0"/>
                  <a:ea typeface="+mn-ea"/>
                  <a:cs typeface="+mn-cs"/>
                </a:rPr>
                <a:t>                    </a:t>
              </a:r>
              <a:endParaRPr kumimoji="0" lang="en-US" altLang="vi-VN" sz="2000" b="0" i="0" u="none" strike="noStrike" kern="1200" cap="none" spc="0" normalizeH="0" baseline="0" noProof="1" dirty="0">
                <a:solidFill>
                  <a:schemeClr val="tx1"/>
                </a:solidFill>
                <a:latin typeface="Times New Roman" panose="02020603050405020304" pitchFamily="18" charset="0"/>
                <a:ea typeface="+mn-ea"/>
                <a:cs typeface="+mn-cs"/>
              </a:endParaRPr>
            </a:p>
            <a:p>
              <a:pPr marL="0" marR="0" indent="0" algn="ctr" defTabSz="914400" rtl="0" eaLnBrk="1" fontAlgn="base" latinLnBrk="0" hangingPunct="1">
                <a:lnSpc>
                  <a:spcPct val="100000"/>
                </a:lnSpc>
                <a:spcBef>
                  <a:spcPct val="0"/>
                </a:spcBef>
                <a:spcAft>
                  <a:spcPct val="0"/>
                </a:spcAft>
                <a:buClrTx/>
                <a:buSzTx/>
                <a:buFontTx/>
                <a:buNone/>
              </a:pPr>
              <a:endParaRPr kumimoji="0" lang="en-US" altLang="vi-VN" sz="2000" b="0" i="0" u="none" strike="noStrike" kern="1200" cap="none" spc="0" normalizeH="0" baseline="0" noProof="1" dirty="0">
                <a:solidFill>
                  <a:schemeClr val="tx1"/>
                </a:solidFill>
                <a:latin typeface="Times New Roman" panose="02020603050405020304" pitchFamily="18" charset="0"/>
                <a:ea typeface="+mn-ea"/>
                <a:cs typeface="+mn-cs"/>
              </a:endParaRPr>
            </a:p>
            <a:p>
              <a:pPr marL="0" marR="0" indent="0" algn="ctr" defTabSz="914400" rtl="0" eaLnBrk="1" fontAlgn="base" latinLnBrk="0" hangingPunct="1">
                <a:lnSpc>
                  <a:spcPct val="100000"/>
                </a:lnSpc>
                <a:spcBef>
                  <a:spcPct val="0"/>
                </a:spcBef>
                <a:spcAft>
                  <a:spcPct val="0"/>
                </a:spcAft>
                <a:buClrTx/>
                <a:buSzTx/>
                <a:buFontTx/>
                <a:buNone/>
              </a:pPr>
              <a:endParaRPr kumimoji="0" lang="en-US" altLang="vi-VN" sz="2000" b="0" i="0" u="none" strike="noStrike" kern="1200" cap="none" spc="0" normalizeH="0" baseline="0" noProof="1" dirty="0">
                <a:solidFill>
                  <a:schemeClr val="tx1"/>
                </a:solidFill>
                <a:latin typeface="Times New Roman" panose="02020603050405020304" pitchFamily="18" charset="0"/>
                <a:ea typeface="+mn-ea"/>
                <a:cs typeface="+mn-cs"/>
              </a:endParaRPr>
            </a:p>
            <a:p>
              <a:pPr marL="0" marR="0" indent="0" algn="ctr" defTabSz="914400" rtl="0" eaLnBrk="1" fontAlgn="base" latinLnBrk="0" hangingPunct="1">
                <a:lnSpc>
                  <a:spcPct val="100000"/>
                </a:lnSpc>
                <a:spcBef>
                  <a:spcPct val="0"/>
                </a:spcBef>
                <a:spcAft>
                  <a:spcPct val="0"/>
                </a:spcAft>
                <a:buClrTx/>
                <a:buSzTx/>
                <a:buFontTx/>
                <a:buNone/>
              </a:pPr>
              <a:endParaRPr kumimoji="0" lang="en-US" altLang="vi-VN" sz="2000" b="0" i="0" u="none" strike="noStrike" kern="1200" cap="none" spc="0" normalizeH="0" baseline="0" noProof="1" dirty="0">
                <a:solidFill>
                  <a:schemeClr val="tx1"/>
                </a:solidFill>
                <a:latin typeface="Times New Roman" panose="02020603050405020304" pitchFamily="18" charset="0"/>
                <a:ea typeface="+mn-ea"/>
                <a:cs typeface="+mn-cs"/>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vi-VN" sz="2000" b="0" i="0" u="none" strike="noStrike" kern="1200" cap="none" spc="0" normalizeH="0" baseline="0" noProof="1" dirty="0">
                  <a:solidFill>
                    <a:schemeClr val="tx1"/>
                  </a:solidFill>
                  <a:latin typeface="Times New Roman" panose="02020603050405020304" pitchFamily="18" charset="0"/>
                  <a:ea typeface="+mn-ea"/>
                  <a:cs typeface="+mn-cs"/>
                </a:rPr>
                <a:t>Chữ ký của các bên</a:t>
              </a:r>
              <a:endParaRPr kumimoji="0" lang="en-US" altLang="vi-VN" sz="2000" b="0" i="0" u="none" strike="noStrike" kern="1200" cap="none" spc="0" normalizeH="0" baseline="0" noProof="1" dirty="0">
                <a:solidFill>
                  <a:schemeClr val="tx1"/>
                </a:solidFill>
                <a:latin typeface="Times New Roman" panose="02020603050405020304" pitchFamily="18" charset="0"/>
                <a:ea typeface="+mn-ea"/>
                <a:cs typeface="+mn-cs"/>
              </a:endParaRPr>
            </a:p>
            <a:p>
              <a:pPr marL="0" marR="0" indent="0" algn="ctr" defTabSz="914400" rtl="0" eaLnBrk="1" fontAlgn="base" latinLnBrk="0" hangingPunct="1">
                <a:lnSpc>
                  <a:spcPct val="100000"/>
                </a:lnSpc>
                <a:spcBef>
                  <a:spcPct val="0"/>
                </a:spcBef>
                <a:spcAft>
                  <a:spcPct val="0"/>
                </a:spcAft>
                <a:buClrTx/>
                <a:buSzTx/>
                <a:buFontTx/>
                <a:buNone/>
              </a:pPr>
              <a:endParaRPr kumimoji="0" lang="en-US" altLang="vi-VN" sz="2000" b="0" i="0" u="none" strike="noStrike" kern="1200" cap="none" spc="0" normalizeH="0" baseline="0" noProof="1" dirty="0">
                <a:solidFill>
                  <a:schemeClr val="tx1"/>
                </a:solidFill>
                <a:latin typeface="Times New Roman" panose="02020603050405020304" pitchFamily="18" charset="0"/>
                <a:ea typeface="+mn-ea"/>
                <a:cs typeface="+mn-cs"/>
              </a:endParaRPr>
            </a:p>
          </p:txBody>
        </p:sp>
        <p:cxnSp>
          <p:nvCxnSpPr>
            <p:cNvPr id="3" name="Straight Connector 2"/>
            <p:cNvCxnSpPr/>
            <p:nvPr/>
          </p:nvCxnSpPr>
          <p:spPr>
            <a:xfrm>
              <a:off x="898525" y="2261681"/>
              <a:ext cx="2743200" cy="0"/>
            </a:xfrm>
            <a:prstGeom prst="line">
              <a:avLst/>
            </a:prstGeom>
          </p:spPr>
          <p:style>
            <a:lnRef idx="1">
              <a:schemeClr val="accent2"/>
            </a:lnRef>
            <a:fillRef idx="0">
              <a:schemeClr val="accent2"/>
            </a:fillRef>
            <a:effectRef idx="0">
              <a:schemeClr val="accent2"/>
            </a:effectRef>
            <a:fontRef idx="minor">
              <a:schemeClr val="tx1"/>
            </a:fontRef>
          </p:style>
        </p:cxn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43016"/>
                                        </p:tgtEl>
                                        <p:attrNameLst>
                                          <p:attrName>style.visibility</p:attrName>
                                        </p:attrNameLst>
                                      </p:cBhvr>
                                      <p:to>
                                        <p:strVal val="visible"/>
                                      </p:to>
                                    </p:set>
                                    <p:animEffect transition="in" filter="box(in)">
                                      <p:cBhvr>
                                        <p:cTn id="7" dur="1000"/>
                                        <p:tgtEl>
                                          <p:spTgt spid="43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7345" name="Group 1"/>
          <p:cNvGrpSpPr/>
          <p:nvPr/>
        </p:nvGrpSpPr>
        <p:grpSpPr>
          <a:xfrm>
            <a:off x="563563" y="1801813"/>
            <a:ext cx="8086725" cy="4848225"/>
            <a:chOff x="822042" y="1400135"/>
            <a:chExt cx="7869896" cy="4848265"/>
          </a:xfrm>
        </p:grpSpPr>
        <p:sp>
          <p:nvSpPr>
            <p:cNvPr id="57346" name="Text Box 5"/>
            <p:cNvSpPr txBox="1"/>
            <p:nvPr/>
          </p:nvSpPr>
          <p:spPr>
            <a:xfrm>
              <a:off x="822042" y="1567689"/>
              <a:ext cx="4477775" cy="1292673"/>
            </a:xfrm>
            <a:prstGeom prst="rect">
              <a:avLst/>
            </a:prstGeom>
            <a:noFill/>
            <a:ln w="9525">
              <a:noFill/>
            </a:ln>
          </p:spPr>
          <p:txBody>
            <a:bodyPr anchor="t" anchorCtr="0">
              <a:spAutoFit/>
            </a:bodyPr>
            <a:p>
              <a:pPr algn="just">
                <a:spcBef>
                  <a:spcPct val="20000"/>
                </a:spcBef>
                <a:buFontTx/>
              </a:pPr>
              <a:r>
                <a:rPr lang="nl-NL" altLang="en-US" sz="2600" dirty="0">
                  <a:latin typeface="Times New Roman" panose="02020603050405020304" pitchFamily="18" charset="0"/>
                </a:rPr>
                <a:t>Phụ lục hợp đồng lao động l</a:t>
              </a:r>
              <a:r>
                <a:rPr lang="nl-NL" altLang="en-US" sz="2600" dirty="0">
                  <a:latin typeface="Times New Roman" panose="02020603050405020304" pitchFamily="18" charset="0"/>
                  <a:ea typeface="Times New Roman" panose="02020603050405020304" pitchFamily="18" charset="0"/>
                </a:rPr>
                <a:t>à</a:t>
              </a:r>
              <a:r>
                <a:rPr lang="nl-NL" altLang="en-US" sz="2600" dirty="0">
                  <a:latin typeface="Times New Roman" panose="02020603050405020304" pitchFamily="18" charset="0"/>
                </a:rPr>
                <a:t> bộ phận của hợp đồng lao động v</a:t>
              </a:r>
              <a:r>
                <a:rPr lang="nl-NL" altLang="en-US" sz="2600" dirty="0">
                  <a:latin typeface="Times New Roman" panose="02020603050405020304" pitchFamily="18" charset="0"/>
                  <a:ea typeface="Times New Roman" panose="02020603050405020304" pitchFamily="18" charset="0"/>
                </a:rPr>
                <a:t>à</a:t>
              </a:r>
              <a:r>
                <a:rPr lang="nl-NL" altLang="en-US" sz="2600" dirty="0">
                  <a:latin typeface="Times New Roman" panose="02020603050405020304" pitchFamily="18" charset="0"/>
                </a:rPr>
                <a:t> có hiệu lực như HĐLĐ</a:t>
              </a:r>
              <a:endParaRPr lang="vi-VN" altLang="vi-VN" sz="2600" dirty="0">
                <a:latin typeface="Times New Roman" panose="02020603050405020304" pitchFamily="18" charset="0"/>
                <a:ea typeface="Times New Roman" panose="02020603050405020304" pitchFamily="18" charset="0"/>
              </a:endParaRPr>
            </a:p>
          </p:txBody>
        </p:sp>
        <p:sp>
          <p:nvSpPr>
            <p:cNvPr id="57347" name="Line 6"/>
            <p:cNvSpPr/>
            <p:nvPr/>
          </p:nvSpPr>
          <p:spPr>
            <a:xfrm flipH="1">
              <a:off x="5355643" y="1447800"/>
              <a:ext cx="180" cy="4800600"/>
            </a:xfrm>
            <a:prstGeom prst="line">
              <a:avLst/>
            </a:prstGeom>
            <a:ln w="9525" cap="flat" cmpd="sng">
              <a:solidFill>
                <a:schemeClr val="tx1"/>
              </a:solidFill>
              <a:prstDash val="solid"/>
              <a:round/>
              <a:headEnd type="none" w="med" len="med"/>
              <a:tailEnd type="none" w="med" len="med"/>
            </a:ln>
          </p:spPr>
        </p:sp>
        <p:pic>
          <p:nvPicPr>
            <p:cNvPr id="57348" name="Picture 11"/>
            <p:cNvPicPr>
              <a:picLocks noChangeAspect="1"/>
            </p:cNvPicPr>
            <p:nvPr/>
          </p:nvPicPr>
          <p:blipFill>
            <a:blip r:embed="rId1"/>
            <a:stretch>
              <a:fillRect/>
            </a:stretch>
          </p:blipFill>
          <p:spPr>
            <a:xfrm>
              <a:off x="5504143" y="1400135"/>
              <a:ext cx="3187255" cy="2079008"/>
            </a:xfrm>
            <a:prstGeom prst="rect">
              <a:avLst/>
            </a:prstGeom>
            <a:noFill/>
            <a:ln w="9525" cap="flat" cmpd="sng">
              <a:solidFill>
                <a:srgbClr val="3366FF"/>
              </a:solidFill>
              <a:prstDash val="solid"/>
              <a:miter/>
              <a:headEnd type="none" w="med" len="med"/>
              <a:tailEnd type="none" w="med" len="med"/>
            </a:ln>
          </p:spPr>
        </p:pic>
        <p:pic>
          <p:nvPicPr>
            <p:cNvPr id="57349" name="Picture 16"/>
            <p:cNvPicPr>
              <a:picLocks noChangeAspect="1"/>
            </p:cNvPicPr>
            <p:nvPr/>
          </p:nvPicPr>
          <p:blipFill>
            <a:blip r:embed="rId2"/>
            <a:stretch>
              <a:fillRect/>
            </a:stretch>
          </p:blipFill>
          <p:spPr>
            <a:xfrm>
              <a:off x="5504143" y="3839988"/>
              <a:ext cx="3187795" cy="2205550"/>
            </a:xfrm>
            <a:prstGeom prst="rect">
              <a:avLst/>
            </a:prstGeom>
            <a:noFill/>
            <a:ln w="9525" cap="flat" cmpd="sng">
              <a:solidFill>
                <a:srgbClr val="808000"/>
              </a:solidFill>
              <a:prstDash val="solid"/>
              <a:miter/>
              <a:headEnd type="none" w="med" len="med"/>
              <a:tailEnd type="none" w="med" len="med"/>
            </a:ln>
          </p:spPr>
        </p:pic>
      </p:grpSp>
      <p:sp>
        <p:nvSpPr>
          <p:cNvPr id="57350" name="Rectangle 2"/>
          <p:cNvSpPr/>
          <p:nvPr/>
        </p:nvSpPr>
        <p:spPr>
          <a:xfrm>
            <a:off x="2286000" y="2828925"/>
            <a:ext cx="4572000" cy="369888"/>
          </a:xfrm>
          <a:prstGeom prst="rect">
            <a:avLst/>
          </a:prstGeom>
          <a:noFill/>
          <a:ln w="9525">
            <a:noFill/>
          </a:ln>
        </p:spPr>
        <p:txBody>
          <a:bodyPr anchor="t" anchorCtr="0">
            <a:spAutoFit/>
          </a:bodyPr>
          <a:p>
            <a:pPr>
              <a:buFontTx/>
            </a:pPr>
            <a:endParaRPr lang="vi-VN" altLang="vi-VN" dirty="0">
              <a:latin typeface="Arial" panose="020B0604020202020204" pitchFamily="34" charset="0"/>
              <a:ea typeface="Arial" panose="020B0604020202020204" pitchFamily="34" charset="0"/>
            </a:endParaRPr>
          </a:p>
        </p:txBody>
      </p:sp>
      <p:sp>
        <p:nvSpPr>
          <p:cNvPr id="57351" name="Text Box 5"/>
          <p:cNvSpPr txBox="1"/>
          <p:nvPr/>
        </p:nvSpPr>
        <p:spPr>
          <a:xfrm>
            <a:off x="612775" y="3546475"/>
            <a:ext cx="4565650" cy="2092325"/>
          </a:xfrm>
          <a:prstGeom prst="rect">
            <a:avLst/>
          </a:prstGeom>
          <a:noFill/>
          <a:ln w="9525">
            <a:noFill/>
          </a:ln>
        </p:spPr>
        <p:txBody>
          <a:bodyPr anchor="t" anchorCtr="0">
            <a:spAutoFit/>
          </a:bodyPr>
          <a:p>
            <a:pPr algn="just">
              <a:spcBef>
                <a:spcPct val="20000"/>
              </a:spcBef>
              <a:buFontTx/>
            </a:pPr>
            <a:r>
              <a:rPr lang="nl-NL" altLang="en-US" sz="2600" dirty="0">
                <a:latin typeface="Times New Roman" panose="02020603050405020304" pitchFamily="18" charset="0"/>
              </a:rPr>
              <a:t>Phụ lục HĐLĐ quy định chi tiết, sửa đổi, bổ sung một số điều, khoản của HĐLĐ nhưng không được sửa đổi thời hạn của HĐLĐ</a:t>
            </a:r>
            <a:endParaRPr lang="vi-VN" altLang="vi-VN" sz="2600" dirty="0">
              <a:latin typeface="Times New Roman" panose="02020603050405020304" pitchFamily="18" charset="0"/>
              <a:ea typeface="Times New Roman" panose="02020603050405020304" pitchFamily="18" charset="0"/>
            </a:endParaRPr>
          </a:p>
        </p:txBody>
      </p:sp>
      <p:sp>
        <p:nvSpPr>
          <p:cNvPr id="57352" name="Text Box 4"/>
          <p:cNvSpPr txBox="1"/>
          <p:nvPr/>
        </p:nvSpPr>
        <p:spPr>
          <a:xfrm>
            <a:off x="2895600" y="528638"/>
            <a:ext cx="3700463" cy="461962"/>
          </a:xfrm>
          <a:prstGeom prst="rect">
            <a:avLst/>
          </a:prstGeom>
          <a:noFill/>
          <a:ln w="9525">
            <a:noFill/>
          </a:ln>
        </p:spPr>
        <p:txBody>
          <a:bodyPr wrap="none" anchor="t" anchorCtr="0">
            <a:spAutoFit/>
          </a:bodyPr>
          <a:p>
            <a:pPr>
              <a:buFontTx/>
            </a:pPr>
            <a:r>
              <a:rPr lang="en-US" altLang="vi-VN" sz="2400" b="1" dirty="0">
                <a:solidFill>
                  <a:srgbClr val="0000FF"/>
                </a:solidFill>
                <a:latin typeface="Times New Roman" panose="02020603050405020304" pitchFamily="18" charset="0"/>
              </a:rPr>
              <a:t>Phụ lục hợp </a:t>
            </a:r>
            <a:r>
              <a:rPr lang="vi-VN" altLang="vi-VN" sz="2400" b="1" dirty="0">
                <a:solidFill>
                  <a:srgbClr val="0000FF"/>
                </a:solidFill>
                <a:latin typeface="Times New Roman" panose="02020603050405020304" pitchFamily="18" charset="0"/>
              </a:rPr>
              <a:t>đ</a:t>
            </a:r>
            <a:r>
              <a:rPr lang="en-US" altLang="vi-VN" sz="2400" b="1" dirty="0">
                <a:solidFill>
                  <a:srgbClr val="0000FF"/>
                </a:solidFill>
                <a:latin typeface="Times New Roman" panose="02020603050405020304" pitchFamily="18" charset="0"/>
              </a:rPr>
              <a:t>ồng lao động</a:t>
            </a:r>
            <a:endParaRPr lang="en-US" altLang="vi-VN" sz="2400" b="1" dirty="0">
              <a:solidFill>
                <a:srgbClr val="0000FF"/>
              </a:solidFill>
              <a:latin typeface="Times New Roman" panose="02020603050405020304" pitchFamily="18" charset="0"/>
              <a:ea typeface="Arial" panose="020B0604020202020204" pitchFamily="34" charset="0"/>
            </a:endParaRPr>
          </a:p>
        </p:txBody>
      </p:sp>
      <p:grpSp>
        <p:nvGrpSpPr>
          <p:cNvPr id="57353" name="Group 9"/>
          <p:cNvGrpSpPr/>
          <p:nvPr/>
        </p:nvGrpSpPr>
        <p:grpSpPr>
          <a:xfrm>
            <a:off x="0" y="0"/>
            <a:ext cx="9067800" cy="6657975"/>
            <a:chOff x="76200" y="0"/>
            <a:chExt cx="9067800" cy="6858000"/>
          </a:xfrm>
        </p:grpSpPr>
        <p:pic>
          <p:nvPicPr>
            <p:cNvPr id="57354" name="Picture 2"/>
            <p:cNvPicPr>
              <a:picLocks noChangeAspect="1"/>
            </p:cNvPicPr>
            <p:nvPr/>
          </p:nvPicPr>
          <p:blipFill>
            <a:blip r:embed="rId3"/>
            <a:stretch>
              <a:fillRect/>
            </a:stretch>
          </p:blipFill>
          <p:spPr>
            <a:xfrm>
              <a:off x="8142972" y="0"/>
              <a:ext cx="1001028" cy="561759"/>
            </a:xfrm>
            <a:prstGeom prst="rect">
              <a:avLst/>
            </a:prstGeom>
            <a:noFill/>
            <a:ln w="9525">
              <a:noFill/>
            </a:ln>
          </p:spPr>
        </p:pic>
        <p:pic>
          <p:nvPicPr>
            <p:cNvPr id="57355" name="Picture 11"/>
            <p:cNvPicPr>
              <a:picLocks noChangeAspect="1"/>
            </p:cNvPicPr>
            <p:nvPr/>
          </p:nvPicPr>
          <p:blipFill>
            <a:blip r:embed="rId3"/>
            <a:stretch>
              <a:fillRect/>
            </a:stretch>
          </p:blipFill>
          <p:spPr>
            <a:xfrm>
              <a:off x="8142972" y="6296240"/>
              <a:ext cx="1001028" cy="561760"/>
            </a:xfrm>
            <a:prstGeom prst="rect">
              <a:avLst/>
            </a:prstGeom>
            <a:noFill/>
            <a:ln w="9525">
              <a:noFill/>
            </a:ln>
          </p:spPr>
        </p:pic>
        <p:pic>
          <p:nvPicPr>
            <p:cNvPr id="57356" name="Picture 2"/>
            <p:cNvPicPr>
              <a:picLocks noChangeAspect="1"/>
            </p:cNvPicPr>
            <p:nvPr/>
          </p:nvPicPr>
          <p:blipFill>
            <a:blip r:embed="rId3"/>
            <a:stretch>
              <a:fillRect/>
            </a:stretch>
          </p:blipFill>
          <p:spPr>
            <a:xfrm>
              <a:off x="76200" y="1"/>
              <a:ext cx="994679" cy="583568"/>
            </a:xfrm>
            <a:prstGeom prst="rect">
              <a:avLst/>
            </a:prstGeom>
            <a:noFill/>
            <a:ln w="9525">
              <a:noFill/>
            </a:ln>
          </p:spPr>
        </p:pic>
        <p:pic>
          <p:nvPicPr>
            <p:cNvPr id="57357" name="Picture 2"/>
            <p:cNvPicPr>
              <a:picLocks noChangeAspect="1"/>
            </p:cNvPicPr>
            <p:nvPr/>
          </p:nvPicPr>
          <p:blipFill>
            <a:blip r:embed="rId3"/>
            <a:stretch>
              <a:fillRect/>
            </a:stretch>
          </p:blipFill>
          <p:spPr>
            <a:xfrm>
              <a:off x="76200" y="6274432"/>
              <a:ext cx="994678" cy="583568"/>
            </a:xfrm>
            <a:prstGeom prst="rect">
              <a:avLst/>
            </a:prstGeom>
            <a:noFill/>
            <a:ln w="9525">
              <a:noFill/>
            </a:ln>
          </p:spPr>
        </p:pic>
        <p:cxnSp>
          <p:nvCxnSpPr>
            <p:cNvPr id="15" name="Straight Connector 14"/>
            <p:cNvCxnSpPr/>
            <p:nvPr/>
          </p:nvCxnSpPr>
          <p:spPr>
            <a:xfrm rot="5400000">
              <a:off x="-2574679" y="3671101"/>
              <a:ext cx="5752609" cy="6350"/>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16" name="Straight Connector 15"/>
            <p:cNvCxnSpPr/>
            <p:nvPr/>
          </p:nvCxnSpPr>
          <p:spPr>
            <a:xfrm rot="16200000" flipH="1">
              <a:off x="6149915" y="3709504"/>
              <a:ext cx="5827828" cy="4763"/>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17" name="Straight Connector 16"/>
            <p:cNvCxnSpPr/>
            <p:nvPr/>
          </p:nvCxnSpPr>
          <p:spPr>
            <a:xfrm>
              <a:off x="1143000" y="78489"/>
              <a:ext cx="7391400" cy="1636"/>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18" name="Straight Connector 17"/>
            <p:cNvCxnSpPr/>
            <p:nvPr/>
          </p:nvCxnSpPr>
          <p:spPr>
            <a:xfrm>
              <a:off x="914400" y="6856412"/>
              <a:ext cx="7391400" cy="1588"/>
            </a:xfrm>
            <a:prstGeom prst="line">
              <a:avLst/>
            </a:prstGeom>
            <a:ln>
              <a:solidFill>
                <a:srgbClr val="00B0F0"/>
              </a:solidFill>
            </a:ln>
            <a:effectLst>
              <a:outerShdw blurRad="63500" dist="25400" dir="5400000" rotWithShape="0">
                <a:srgbClr val="000000">
                  <a:alpha val="43137"/>
                </a:srgbClr>
              </a:outerShdw>
              <a:reflection blurRad="6350" stA="52000" endA="300" endPos="35000" dir="5400000" sy="-100000" algn="bl" rotWithShape="0"/>
            </a:effectLst>
          </p:spPr>
          <p:style>
            <a:lnRef idx="2">
              <a:schemeClr val="accent5"/>
            </a:lnRef>
            <a:fillRef idx="0">
              <a:schemeClr val="accent5"/>
            </a:fillRef>
            <a:effectRef idx="1">
              <a:schemeClr val="accent5"/>
            </a:effectRef>
            <a:fontRef idx="minor">
              <a:schemeClr val="tx1"/>
            </a:fontRef>
          </p:style>
        </p:cxn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4" name="Rectangle 2"/>
          <p:cNvSpPr>
            <a:spLocks noGrp="1" noChangeArrowheads="1"/>
          </p:cNvSpPr>
          <p:nvPr>
            <p:ph type="title"/>
          </p:nvPr>
        </p:nvSpPr>
        <p:spPr>
          <a:xfrm>
            <a:off x="2703513" y="260350"/>
            <a:ext cx="5373688" cy="581025"/>
          </a:xfrm>
        </p:spPr>
        <p:txBody>
          <a:bodyPr vert="horz" wrap="square" lIns="91440" tIns="45720" rIns="91440" bIns="45720" numCol="1" anchor="ctr" anchorCtr="0" compatLnSpc="1">
            <a:normAutofit fontScale="90000"/>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4400" b="1" i="0" u="none" strike="noStrike" kern="1200" cap="none" spc="0" normalizeH="0" baseline="0" noProof="0" dirty="0" err="1">
                <a:ln>
                  <a:noFill/>
                </a:ln>
                <a:solidFill>
                  <a:srgbClr val="C00000"/>
                </a:solidFill>
                <a:effectLst/>
                <a:uLnTx/>
                <a:uFillTx/>
                <a:latin typeface="+mj-lt"/>
                <a:ea typeface="+mj-ea"/>
                <a:cs typeface="+mj-cs"/>
              </a:rPr>
              <a:t>Thời</a:t>
            </a:r>
            <a:r>
              <a:rPr kumimoji="0" lang="en-US" sz="4400" b="1" i="0" u="none" strike="noStrike" kern="1200" cap="none" spc="0" normalizeH="0" baseline="0" noProof="0" dirty="0">
                <a:ln>
                  <a:noFill/>
                </a:ln>
                <a:solidFill>
                  <a:srgbClr val="C00000"/>
                </a:solidFill>
                <a:effectLst/>
                <a:uLnTx/>
                <a:uFillTx/>
                <a:latin typeface="+mj-lt"/>
                <a:ea typeface="+mj-ea"/>
                <a:cs typeface="+mj-cs"/>
              </a:rPr>
              <a:t> </a:t>
            </a:r>
            <a:r>
              <a:rPr kumimoji="0" lang="en-US" sz="4400" b="1" i="0" u="none" strike="noStrike" kern="1200" cap="none" spc="0" normalizeH="0" baseline="0" noProof="0" dirty="0" err="1">
                <a:ln>
                  <a:noFill/>
                </a:ln>
                <a:solidFill>
                  <a:srgbClr val="C00000"/>
                </a:solidFill>
                <a:effectLst/>
                <a:uLnTx/>
                <a:uFillTx/>
                <a:latin typeface="+mj-lt"/>
                <a:ea typeface="+mj-ea"/>
                <a:cs typeface="+mj-cs"/>
              </a:rPr>
              <a:t>gian</a:t>
            </a:r>
            <a:r>
              <a:rPr kumimoji="0" lang="en-US" sz="4400" b="1" i="0" u="none" strike="noStrike" kern="1200" cap="none" spc="0" normalizeH="0" baseline="0" noProof="0" dirty="0">
                <a:ln>
                  <a:noFill/>
                </a:ln>
                <a:solidFill>
                  <a:srgbClr val="C00000"/>
                </a:solidFill>
                <a:effectLst/>
                <a:uLnTx/>
                <a:uFillTx/>
                <a:latin typeface="+mj-lt"/>
                <a:ea typeface="+mj-ea"/>
                <a:cs typeface="+mj-cs"/>
              </a:rPr>
              <a:t> </a:t>
            </a:r>
            <a:r>
              <a:rPr kumimoji="0" lang="en-US" sz="4400" b="1" i="0" u="none" strike="noStrike" kern="1200" cap="none" spc="0" normalizeH="0" baseline="0" noProof="0" dirty="0" err="1">
                <a:ln>
                  <a:noFill/>
                </a:ln>
                <a:solidFill>
                  <a:srgbClr val="C00000"/>
                </a:solidFill>
                <a:effectLst/>
                <a:uLnTx/>
                <a:uFillTx/>
                <a:latin typeface="+mj-lt"/>
                <a:ea typeface="+mj-ea"/>
                <a:cs typeface="+mj-cs"/>
              </a:rPr>
              <a:t>thử</a:t>
            </a:r>
            <a:r>
              <a:rPr kumimoji="0" lang="en-US" sz="4400" b="1" i="0" u="none" strike="noStrike" kern="1200" cap="none" spc="0" normalizeH="0" baseline="0" noProof="0" dirty="0">
                <a:ln>
                  <a:noFill/>
                </a:ln>
                <a:solidFill>
                  <a:srgbClr val="C00000"/>
                </a:solidFill>
                <a:effectLst/>
                <a:uLnTx/>
                <a:uFillTx/>
                <a:latin typeface="+mj-lt"/>
                <a:ea typeface="+mj-ea"/>
                <a:cs typeface="+mj-cs"/>
              </a:rPr>
              <a:t> </a:t>
            </a:r>
            <a:r>
              <a:rPr kumimoji="0" lang="en-US" sz="4400" b="1" i="0" u="none" strike="noStrike" kern="1200" cap="none" spc="0" normalizeH="0" baseline="0" noProof="0" dirty="0" err="1">
                <a:ln>
                  <a:noFill/>
                </a:ln>
                <a:solidFill>
                  <a:srgbClr val="C00000"/>
                </a:solidFill>
                <a:effectLst/>
                <a:uLnTx/>
                <a:uFillTx/>
                <a:latin typeface="+mj-lt"/>
                <a:ea typeface="+mj-ea"/>
                <a:cs typeface="+mj-cs"/>
              </a:rPr>
              <a:t>việc</a:t>
            </a:r>
            <a:endParaRPr kumimoji="0" lang="en-US" sz="4400" b="1" i="0" u="none" strike="noStrike" kern="1200" cap="none" spc="0" normalizeH="0" baseline="0" noProof="0" dirty="0">
              <a:ln>
                <a:noFill/>
              </a:ln>
              <a:solidFill>
                <a:srgbClr val="C00000"/>
              </a:solidFill>
              <a:effectLst/>
              <a:uLnTx/>
              <a:uFillTx/>
              <a:latin typeface="+mj-lt"/>
              <a:ea typeface="+mj-ea"/>
              <a:cs typeface="+mj-cs"/>
            </a:endParaRPr>
          </a:p>
        </p:txBody>
      </p:sp>
      <p:sp>
        <p:nvSpPr>
          <p:cNvPr id="58370" name="Text Box 5"/>
          <p:cNvSpPr txBox="1"/>
          <p:nvPr/>
        </p:nvSpPr>
        <p:spPr>
          <a:xfrm>
            <a:off x="179388" y="2565400"/>
            <a:ext cx="1223962" cy="366713"/>
          </a:xfrm>
          <a:prstGeom prst="rect">
            <a:avLst/>
          </a:prstGeom>
          <a:noFill/>
          <a:ln w="9525">
            <a:noFill/>
          </a:ln>
        </p:spPr>
        <p:txBody>
          <a:bodyPr anchor="t" anchorCtr="0">
            <a:spAutoFit/>
          </a:bodyPr>
          <a:p>
            <a:pPr>
              <a:spcBef>
                <a:spcPct val="50000"/>
              </a:spcBef>
              <a:buFontTx/>
            </a:pPr>
            <a:endParaRPr lang="vi-VN" altLang="vi-VN" sz="2000" dirty="0">
              <a:latin typeface="Tahoma" panose="020B0604030504040204" pitchFamily="34" charset="0"/>
              <a:ea typeface="Arial" panose="020B0604020202020204" pitchFamily="34" charset="0"/>
            </a:endParaRPr>
          </a:p>
        </p:txBody>
      </p:sp>
      <p:graphicFrame>
        <p:nvGraphicFramePr>
          <p:cNvPr id="5" name="Diagram 4"/>
          <p:cNvGraphicFramePr/>
          <p:nvPr/>
        </p:nvGraphicFramePr>
        <p:xfrm>
          <a:off x="539552" y="925485"/>
          <a:ext cx="8064896" cy="593251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31074"/>
                                        </p:tgtEl>
                                        <p:attrNameLst>
                                          <p:attrName>style.visibility</p:attrName>
                                        </p:attrNameLst>
                                      </p:cBhvr>
                                      <p:to>
                                        <p:strVal val="visible"/>
                                      </p:to>
                                    </p:set>
                                    <p:anim calcmode="lin" valueType="num">
                                      <p:cBhvr>
                                        <p:cTn id="7" dur="2000" fill="hold"/>
                                        <p:tgtEl>
                                          <p:spTgt spid="131074"/>
                                        </p:tgtEl>
                                        <p:attrNameLst>
                                          <p:attrName>ppt_w</p:attrName>
                                        </p:attrNameLst>
                                      </p:cBhvr>
                                      <p:tavLst>
                                        <p:tav tm="0">
                                          <p:val>
                                            <p:strVal val="#ppt_w"/>
                                          </p:val>
                                        </p:tav>
                                        <p:tav tm="100000">
                                          <p:val>
                                            <p:strVal val="#ppt_w"/>
                                          </p:val>
                                        </p:tav>
                                      </p:tavLst>
                                    </p:anim>
                                    <p:anim calcmode="lin" valueType="num">
                                      <p:cBhvr>
                                        <p:cTn id="8" dur="2000" fill="hold"/>
                                        <p:tgtEl>
                                          <p:spTgt spid="131074"/>
                                        </p:tgtEl>
                                        <p:attrNameLst>
                                          <p:attrName>ppt_h</p:attrName>
                                        </p:attrNameLst>
                                      </p:cBhvr>
                                      <p:tavLst>
                                        <p:tav tm="0">
                                          <p:val>
                                            <p:strVal val="#ppt_h"/>
                                          </p:val>
                                        </p:tav>
                                        <p:tav tm="30000">
                                          <p:val>
                                            <p:strVal val="#ppt_h/2"/>
                                          </p:val>
                                        </p:tav>
                                        <p:tav tm="40000">
                                          <p:val>
                                            <p:strVal val="#ppt_h"/>
                                          </p:val>
                                        </p:tav>
                                        <p:tav tm="50000">
                                          <p:val>
                                            <p:strVal val="#ppt_h/2"/>
                                          </p:val>
                                        </p:tav>
                                        <p:tav tm="60000">
                                          <p:val>
                                            <p:strVal val="#ppt_h"/>
                                          </p:val>
                                        </p:tav>
                                        <p:tav tm="69900">
                                          <p:val>
                                            <p:strVal val="#ppt_h/2"/>
                                          </p:val>
                                        </p:tav>
                                        <p:tav tm="80000">
                                          <p:val>
                                            <p:strVal val="#ppt_h"/>
                                          </p:val>
                                        </p:tav>
                                        <p:tav tm="100000">
                                          <p:val>
                                            <p:strVal val="#ppt_h"/>
                                          </p:val>
                                        </p:tav>
                                      </p:tavLst>
                                    </p:anim>
                                    <p:anim calcmode="lin" valueType="num">
                                      <p:cBhvr>
                                        <p:cTn id="9" dur="2000" fill="hold"/>
                                        <p:tgtEl>
                                          <p:spTgt spid="131074"/>
                                        </p:tgtEl>
                                        <p:attrNameLst>
                                          <p:attrName>ppt_x</p:attrName>
                                        </p:attrNameLst>
                                      </p:cBhvr>
                                      <p:tavLst>
                                        <p:tav tm="0">
                                          <p:val>
                                            <p:strVal val="#ppt_x-.4"/>
                                          </p:val>
                                        </p:tav>
                                        <p:tav tm="100000">
                                          <p:val>
                                            <p:strVal val="#ppt_x"/>
                                          </p:val>
                                        </p:tav>
                                      </p:tavLst>
                                    </p:anim>
                                    <p:anim calcmode="lin" valueType="num">
                                      <p:cBhvr>
                                        <p:cTn id="10" dur="2000" fill="hold"/>
                                        <p:tgtEl>
                                          <p:spTgt spid="131074"/>
                                        </p:tgtEl>
                                        <p:attrNameLst>
                                          <p:attrName>ppt_y</p:attrName>
                                        </p:attrNameLst>
                                      </p:cBhvr>
                                      <p:tavLst>
                                        <p:tav tm="0">
                                          <p:val>
                                            <p:strVal val="#ppt_y-.5"/>
                                          </p:val>
                                        </p:tav>
                                        <p:tav tm="20000">
                                          <p:val>
                                            <p:strVal val="#ppt_y-.2"/>
                                          </p:val>
                                        </p:tav>
                                        <p:tav tm="30000">
                                          <p:val>
                                            <p:strVal val="#ppt_y"/>
                                          </p:val>
                                        </p:tav>
                                        <p:tav tm="40000">
                                          <p:val>
                                            <p:strVal val="#ppt_y-.15"/>
                                          </p:val>
                                        </p:tav>
                                        <p:tav tm="50000">
                                          <p:val>
                                            <p:strVal val="#ppt_y"/>
                                          </p:val>
                                        </p:tav>
                                        <p:tav tm="60000">
                                          <p:val>
                                            <p:strVal val="#ppt_y-.1"/>
                                          </p:val>
                                        </p:tav>
                                        <p:tav tm="69900">
                                          <p:val>
                                            <p:strVal val="#ppt_y"/>
                                          </p:val>
                                        </p:tav>
                                        <p:tav tm="8000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Rectangle 3"/>
          <p:cNvSpPr>
            <a:spLocks noGrp="1"/>
          </p:cNvSpPr>
          <p:nvPr>
            <p:ph idx="1"/>
          </p:nvPr>
        </p:nvSpPr>
        <p:spPr>
          <a:xfrm>
            <a:off x="381000" y="1265238"/>
            <a:ext cx="8458200" cy="5715000"/>
          </a:xfrm>
          <a:ln/>
        </p:spPr>
        <p:txBody>
          <a:bodyPr vert="horz" wrap="square" lIns="91440" tIns="45720" rIns="91440" bIns="45720" anchor="t" anchorCtr="0"/>
          <a:p>
            <a:pPr algn="just" eaLnBrk="1" hangingPunct="1">
              <a:buFontTx/>
              <a:buNone/>
            </a:pPr>
            <a:r>
              <a:rPr lang="en-US" altLang="en-US" sz="3600" dirty="0">
                <a:latin typeface="VNI-Times" pitchFamily="2" charset="0"/>
              </a:rPr>
              <a:t>              </a:t>
            </a:r>
            <a:r>
              <a:rPr lang="en-US" altLang="en-US" dirty="0">
                <a:solidFill>
                  <a:schemeClr val="accent2"/>
                </a:solidFill>
                <a:latin typeface="VNI-Times" pitchFamily="2" charset="0"/>
              </a:rPr>
              <a:t>                     </a:t>
            </a:r>
            <a:endParaRPr lang="en-US" altLang="en-US" dirty="0">
              <a:solidFill>
                <a:schemeClr val="accent2"/>
              </a:solidFill>
              <a:latin typeface="VNI-Times" pitchFamily="2" charset="0"/>
            </a:endParaRPr>
          </a:p>
        </p:txBody>
      </p:sp>
      <p:sp>
        <p:nvSpPr>
          <p:cNvPr id="30727" name="Rectangle 7"/>
          <p:cNvSpPr>
            <a:spLocks noChangeArrowheads="1"/>
          </p:cNvSpPr>
          <p:nvPr/>
        </p:nvSpPr>
        <p:spPr bwMode="auto">
          <a:xfrm>
            <a:off x="381000" y="2100263"/>
            <a:ext cx="2133600" cy="3279775"/>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3200" b="1" i="0" u="none" strike="noStrike" kern="1200" cap="none" spc="0" normalizeH="0" baseline="0" noProof="1" dirty="0">
                <a:solidFill>
                  <a:srgbClr val="0000CC"/>
                </a:solidFill>
                <a:latin typeface="Arial" panose="020B0604020202020204" pitchFamily="34" charset="0"/>
                <a:ea typeface="+mn-ea"/>
                <a:cs typeface="Arial" panose="020B0604020202020204" pitchFamily="34" charset="0"/>
              </a:rPr>
              <a:t>Hiệu lực</a:t>
            </a:r>
            <a:endParaRPr kumimoji="0" lang="en-US" altLang="en-US" sz="3200" b="1" i="0" u="none" strike="noStrike" kern="1200" cap="none" spc="0" normalizeH="0" baseline="0" noProof="1" dirty="0">
              <a:solidFill>
                <a:srgbClr val="0000CC"/>
              </a:solidFill>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3200" b="1" i="0" u="none" strike="noStrike" kern="1200" cap="none" spc="0" normalizeH="0" baseline="0" noProof="1" dirty="0">
                <a:solidFill>
                  <a:srgbClr val="0000CC"/>
                </a:solidFill>
                <a:latin typeface="Times New Roman" panose="02020603050405020304" pitchFamily="18" charset="0"/>
                <a:ea typeface="+mn-ea"/>
                <a:cs typeface="Times New Roman" panose="02020603050405020304" pitchFamily="18" charset="0"/>
              </a:rPr>
              <a:t>của HĐLĐ</a:t>
            </a:r>
            <a:endParaRPr kumimoji="0" lang="en-US" altLang="en-US" sz="3200" b="1" i="0" u="none" strike="noStrike" kern="1200" cap="none" spc="0" normalizeH="0" baseline="0" noProof="1" dirty="0">
              <a:solidFill>
                <a:srgbClr val="0000CC"/>
              </a:solidFill>
              <a:latin typeface="Times New Roman" panose="02020603050405020304" pitchFamily="18" charset="0"/>
              <a:ea typeface="Times New Roman" panose="02020603050405020304" pitchFamily="18" charset="0"/>
              <a:cs typeface="+mn-cs"/>
            </a:endParaRPr>
          </a:p>
        </p:txBody>
      </p:sp>
      <p:sp>
        <p:nvSpPr>
          <p:cNvPr id="30738" name="AutoShape 18"/>
          <p:cNvSpPr/>
          <p:nvPr/>
        </p:nvSpPr>
        <p:spPr>
          <a:xfrm>
            <a:off x="2662238" y="2362200"/>
            <a:ext cx="685800" cy="2743200"/>
          </a:xfrm>
          <a:prstGeom prst="leftBrace">
            <a:avLst>
              <a:gd name="adj1" fmla="val 42407"/>
              <a:gd name="adj2" fmla="val 50000"/>
            </a:avLst>
          </a:prstGeom>
          <a:noFill/>
          <a:ln w="57150" cap="flat" cmpd="sng">
            <a:solidFill>
              <a:srgbClr val="A50021"/>
            </a:solidFill>
            <a:prstDash val="solid"/>
            <a:round/>
            <a:headEnd type="none" w="med" len="med"/>
            <a:tailEnd type="none" w="med" len="med"/>
          </a:ln>
        </p:spPr>
        <p:txBody>
          <a:bodyPr wrap="none" anchor="ctr" anchorCtr="0"/>
          <a:p>
            <a:pPr algn="ctr">
              <a:buFontTx/>
            </a:pPr>
            <a:r>
              <a:rPr lang="en-US" altLang="en-US" sz="2800" dirty="0">
                <a:latin typeface="VNI-Times" pitchFamily="2" charset="0"/>
              </a:rPr>
              <a:t>    </a:t>
            </a:r>
            <a:endParaRPr lang="en-US" altLang="en-US" sz="2800" dirty="0">
              <a:latin typeface="VNI-Times" pitchFamily="2" charset="0"/>
            </a:endParaRPr>
          </a:p>
          <a:p>
            <a:pPr algn="ctr">
              <a:buFontTx/>
            </a:pPr>
            <a:r>
              <a:rPr lang="en-US" altLang="en-US" sz="2800" dirty="0">
                <a:latin typeface="VNI-Times" pitchFamily="2" charset="0"/>
              </a:rPr>
              <a:t>                                          </a:t>
            </a:r>
            <a:endParaRPr lang="en-US" altLang="en-US" dirty="0">
              <a:latin typeface="VNI-Times" pitchFamily="2" charset="0"/>
              <a:ea typeface="Arial" panose="020B0604020202020204" pitchFamily="34" charset="0"/>
            </a:endParaRPr>
          </a:p>
        </p:txBody>
      </p:sp>
      <p:sp>
        <p:nvSpPr>
          <p:cNvPr id="30739" name="Rectangle 19"/>
          <p:cNvSpPr>
            <a:spLocks noChangeArrowheads="1"/>
          </p:cNvSpPr>
          <p:nvPr/>
        </p:nvSpPr>
        <p:spPr bwMode="auto">
          <a:xfrm>
            <a:off x="3357563" y="2100263"/>
            <a:ext cx="4308475" cy="523875"/>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lang="nl-NL" altLang="x-none" sz="2800" b="0" i="0" u="none" strike="noStrike" kern="1200" cap="none" spc="0" normalizeH="0" baseline="0" noProof="1" dirty="0">
                <a:solidFill>
                  <a:srgbClr val="0000CC"/>
                </a:solidFill>
                <a:latin typeface="Times New Roman" panose="02020603050405020304" pitchFamily="18" charset="0"/>
                <a:ea typeface="+mn-ea"/>
                <a:cs typeface="Times New Roman" panose="02020603050405020304" pitchFamily="18" charset="0"/>
              </a:rPr>
              <a:t>Kể từ ng</a:t>
            </a:r>
            <a:r>
              <a:rPr kumimoji="0" lang="nl-NL" altLang="x-none" sz="2800" b="0" i="0" u="none" strike="noStrike" kern="1200" cap="none" spc="0" normalizeH="0" baseline="0" noProof="1" dirty="0">
                <a:solidFill>
                  <a:srgbClr val="0000CC"/>
                </a:solidFill>
                <a:latin typeface="Times New Roman" panose="02020603050405020304" pitchFamily="18" charset="0"/>
                <a:ea typeface="Times New Roman" panose="02020603050405020304" pitchFamily="18" charset="0"/>
                <a:cs typeface="+mn-cs"/>
              </a:rPr>
              <a:t>à</a:t>
            </a:r>
            <a:r>
              <a:rPr kumimoji="0" lang="nl-NL" altLang="x-none" sz="2800" b="0" i="0" u="none" strike="noStrike" kern="1200" cap="none" spc="0" normalizeH="0" baseline="0" noProof="1" dirty="0">
                <a:solidFill>
                  <a:srgbClr val="0000CC"/>
                </a:solidFill>
                <a:latin typeface="Times New Roman" panose="02020603050405020304" pitchFamily="18" charset="0"/>
                <a:ea typeface="+mn-ea"/>
                <a:cs typeface="Times New Roman" panose="02020603050405020304" pitchFamily="18" charset="0"/>
              </a:rPr>
              <a:t>y hai bên giao kết</a:t>
            </a:r>
            <a:endParaRPr kumimoji="0" lang="en-US" altLang="en-US" sz="2800" b="0" i="0" u="none" strike="noStrike" kern="1200" cap="none" spc="0" normalizeH="0" baseline="0" noProof="1" dirty="0">
              <a:solidFill>
                <a:srgbClr val="0000CC"/>
              </a:solidFill>
              <a:latin typeface="Times New Roman" panose="02020603050405020304" pitchFamily="18" charset="0"/>
              <a:ea typeface="Times New Roman" panose="02020603050405020304" pitchFamily="18" charset="0"/>
              <a:cs typeface="+mn-cs"/>
            </a:endParaRPr>
          </a:p>
        </p:txBody>
      </p:sp>
      <p:sp>
        <p:nvSpPr>
          <p:cNvPr id="15" name="Rectangle 14"/>
          <p:cNvSpPr/>
          <p:nvPr/>
        </p:nvSpPr>
        <p:spPr>
          <a:xfrm>
            <a:off x="3352800" y="4670425"/>
            <a:ext cx="4308475" cy="709613"/>
          </a:xfrm>
          <a:prstGeom prst="rect">
            <a:avLst/>
          </a:prstGeom>
        </p:spPr>
        <p:style>
          <a:lnRef idx="2">
            <a:schemeClr val="accent6"/>
          </a:lnRef>
          <a:fillRef idx="1">
            <a:schemeClr val="lt1"/>
          </a:fillRef>
          <a:effectRef idx="0">
            <a:schemeClr val="accent6"/>
          </a:effectRef>
          <a:fontRef idx="minor">
            <a:schemeClr val="dk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sz="2800" b="0" i="0" u="none" strike="noStrike" kern="1200" cap="none" spc="0" normalizeH="0" baseline="0" noProof="1" dirty="0">
                <a:solidFill>
                  <a:srgbClr val="0000CC"/>
                </a:solidFill>
                <a:latin typeface="Times New Roman" panose="02020603050405020304" pitchFamily="18" charset="0"/>
                <a:ea typeface="+mn-ea"/>
                <a:cs typeface="Times New Roman" panose="02020603050405020304" pitchFamily="18" charset="0"/>
              </a:rPr>
              <a:t>Theo thỏa thuận của các bên</a:t>
            </a:r>
            <a:endParaRPr kumimoji="0" sz="2600" b="0" i="0" u="none" strike="noStrike" kern="1200" cap="none" spc="0" normalizeH="0" baseline="0" noProof="1" dirty="0">
              <a:solidFill>
                <a:srgbClr val="0000CC"/>
              </a:solidFill>
              <a:latin typeface="Times New Roman" panose="02020603050405020304" pitchFamily="18" charset="0"/>
              <a:ea typeface="Times New Roman" panose="02020603050405020304" pitchFamily="18" charset="0"/>
              <a:cs typeface="+mn-cs"/>
            </a:endParaRPr>
          </a:p>
        </p:txBody>
      </p:sp>
      <p:sp>
        <p:nvSpPr>
          <p:cNvPr id="59398" name="Text Box 4"/>
          <p:cNvSpPr txBox="1"/>
          <p:nvPr/>
        </p:nvSpPr>
        <p:spPr>
          <a:xfrm>
            <a:off x="2662238" y="531813"/>
            <a:ext cx="4352925" cy="461962"/>
          </a:xfrm>
          <a:prstGeom prst="rect">
            <a:avLst/>
          </a:prstGeom>
          <a:noFill/>
          <a:ln w="9525">
            <a:noFill/>
          </a:ln>
        </p:spPr>
        <p:txBody>
          <a:bodyPr wrap="none" anchor="t" anchorCtr="0">
            <a:spAutoFit/>
          </a:bodyPr>
          <a:p>
            <a:pPr>
              <a:buFontTx/>
            </a:pPr>
            <a:r>
              <a:rPr lang="en-US" altLang="vi-VN" sz="2400" b="1" dirty="0">
                <a:solidFill>
                  <a:srgbClr val="0000FF"/>
                </a:solidFill>
                <a:latin typeface="Times New Roman" panose="02020603050405020304" pitchFamily="18" charset="0"/>
              </a:rPr>
              <a:t>Hiệu lực của hợp </a:t>
            </a:r>
            <a:r>
              <a:rPr lang="vi-VN" altLang="vi-VN" sz="2400" b="1" dirty="0">
                <a:solidFill>
                  <a:srgbClr val="0000FF"/>
                </a:solidFill>
                <a:latin typeface="Times New Roman" panose="02020603050405020304" pitchFamily="18" charset="0"/>
              </a:rPr>
              <a:t>đ</a:t>
            </a:r>
            <a:r>
              <a:rPr lang="en-US" altLang="vi-VN" sz="2400" b="1" dirty="0">
                <a:solidFill>
                  <a:srgbClr val="0000FF"/>
                </a:solidFill>
                <a:latin typeface="Times New Roman" panose="02020603050405020304" pitchFamily="18" charset="0"/>
              </a:rPr>
              <a:t>ồng lao động</a:t>
            </a:r>
            <a:endParaRPr lang="en-US" altLang="vi-VN" sz="2400" b="1" dirty="0">
              <a:solidFill>
                <a:srgbClr val="0000FF"/>
              </a:solidFill>
              <a:latin typeface="Times New Roman" panose="02020603050405020304" pitchFamily="18" charset="0"/>
              <a:ea typeface="Arial" panose="020B0604020202020204" pitchFamily="34" charset="0"/>
            </a:endParaRPr>
          </a:p>
        </p:txBody>
      </p:sp>
      <p:grpSp>
        <p:nvGrpSpPr>
          <p:cNvPr id="59399" name="Group 9"/>
          <p:cNvGrpSpPr/>
          <p:nvPr/>
        </p:nvGrpSpPr>
        <p:grpSpPr>
          <a:xfrm>
            <a:off x="0" y="0"/>
            <a:ext cx="9067800" cy="6657975"/>
            <a:chOff x="76200" y="0"/>
            <a:chExt cx="9067800" cy="6858000"/>
          </a:xfrm>
        </p:grpSpPr>
        <p:pic>
          <p:nvPicPr>
            <p:cNvPr id="59400" name="Picture 2"/>
            <p:cNvPicPr>
              <a:picLocks noChangeAspect="1"/>
            </p:cNvPicPr>
            <p:nvPr/>
          </p:nvPicPr>
          <p:blipFill>
            <a:blip r:embed="rId1"/>
            <a:stretch>
              <a:fillRect/>
            </a:stretch>
          </p:blipFill>
          <p:spPr>
            <a:xfrm>
              <a:off x="8142972" y="0"/>
              <a:ext cx="1001028" cy="561759"/>
            </a:xfrm>
            <a:prstGeom prst="rect">
              <a:avLst/>
            </a:prstGeom>
            <a:noFill/>
            <a:ln w="9525">
              <a:noFill/>
            </a:ln>
          </p:spPr>
        </p:pic>
        <p:pic>
          <p:nvPicPr>
            <p:cNvPr id="59401" name="Picture 11"/>
            <p:cNvPicPr>
              <a:picLocks noChangeAspect="1"/>
            </p:cNvPicPr>
            <p:nvPr/>
          </p:nvPicPr>
          <p:blipFill>
            <a:blip r:embed="rId1"/>
            <a:stretch>
              <a:fillRect/>
            </a:stretch>
          </p:blipFill>
          <p:spPr>
            <a:xfrm>
              <a:off x="8142972" y="6296240"/>
              <a:ext cx="1001028" cy="561760"/>
            </a:xfrm>
            <a:prstGeom prst="rect">
              <a:avLst/>
            </a:prstGeom>
            <a:noFill/>
            <a:ln w="9525">
              <a:noFill/>
            </a:ln>
          </p:spPr>
        </p:pic>
        <p:pic>
          <p:nvPicPr>
            <p:cNvPr id="59402" name="Picture 2"/>
            <p:cNvPicPr>
              <a:picLocks noChangeAspect="1"/>
            </p:cNvPicPr>
            <p:nvPr/>
          </p:nvPicPr>
          <p:blipFill>
            <a:blip r:embed="rId1"/>
            <a:stretch>
              <a:fillRect/>
            </a:stretch>
          </p:blipFill>
          <p:spPr>
            <a:xfrm>
              <a:off x="76200" y="1"/>
              <a:ext cx="994679" cy="583568"/>
            </a:xfrm>
            <a:prstGeom prst="rect">
              <a:avLst/>
            </a:prstGeom>
            <a:noFill/>
            <a:ln w="9525">
              <a:noFill/>
            </a:ln>
          </p:spPr>
        </p:pic>
        <p:pic>
          <p:nvPicPr>
            <p:cNvPr id="59403" name="Picture 2"/>
            <p:cNvPicPr>
              <a:picLocks noChangeAspect="1"/>
            </p:cNvPicPr>
            <p:nvPr/>
          </p:nvPicPr>
          <p:blipFill>
            <a:blip r:embed="rId1"/>
            <a:stretch>
              <a:fillRect/>
            </a:stretch>
          </p:blipFill>
          <p:spPr>
            <a:xfrm>
              <a:off x="76200" y="6274432"/>
              <a:ext cx="994678" cy="583568"/>
            </a:xfrm>
            <a:prstGeom prst="rect">
              <a:avLst/>
            </a:prstGeom>
            <a:noFill/>
            <a:ln w="9525">
              <a:noFill/>
            </a:ln>
          </p:spPr>
        </p:pic>
        <p:cxnSp>
          <p:nvCxnSpPr>
            <p:cNvPr id="13" name="Straight Connector 12"/>
            <p:cNvCxnSpPr/>
            <p:nvPr/>
          </p:nvCxnSpPr>
          <p:spPr>
            <a:xfrm rot="5400000">
              <a:off x="-2574679" y="3671101"/>
              <a:ext cx="5752609" cy="6350"/>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14" name="Straight Connector 13"/>
            <p:cNvCxnSpPr/>
            <p:nvPr/>
          </p:nvCxnSpPr>
          <p:spPr>
            <a:xfrm rot="16200000" flipH="1">
              <a:off x="6149915" y="3709504"/>
              <a:ext cx="5827828" cy="4763"/>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16" name="Straight Connector 15"/>
            <p:cNvCxnSpPr/>
            <p:nvPr/>
          </p:nvCxnSpPr>
          <p:spPr>
            <a:xfrm>
              <a:off x="1143000" y="78489"/>
              <a:ext cx="7391400" cy="1636"/>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17" name="Straight Connector 16"/>
            <p:cNvCxnSpPr/>
            <p:nvPr/>
          </p:nvCxnSpPr>
          <p:spPr>
            <a:xfrm>
              <a:off x="914400" y="6856412"/>
              <a:ext cx="7391400" cy="1588"/>
            </a:xfrm>
            <a:prstGeom prst="line">
              <a:avLst/>
            </a:prstGeom>
            <a:ln>
              <a:solidFill>
                <a:srgbClr val="00B0F0"/>
              </a:solidFill>
            </a:ln>
            <a:effectLst>
              <a:outerShdw blurRad="63500" dist="25400" dir="5400000" rotWithShape="0">
                <a:srgbClr val="000000">
                  <a:alpha val="43137"/>
                </a:srgbClr>
              </a:outerShdw>
              <a:reflection blurRad="6350" stA="52000" endA="300" endPos="35000" dir="5400000" sy="-100000" algn="bl" rotWithShape="0"/>
            </a:effectLst>
          </p:spPr>
          <p:style>
            <a:lnRef idx="2">
              <a:schemeClr val="accent5"/>
            </a:lnRef>
            <a:fillRef idx="0">
              <a:schemeClr val="accent5"/>
            </a:fillRef>
            <a:effectRef idx="1">
              <a:schemeClr val="accent5"/>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withEffect">
                                  <p:stCondLst>
                                    <p:cond delay="0"/>
                                  </p:stCondLst>
                                  <p:childTnLst>
                                    <p:set>
                                      <p:cBhvr>
                                        <p:cTn id="6" dur="1" fill="hold">
                                          <p:stCondLst>
                                            <p:cond delay="0"/>
                                          </p:stCondLst>
                                        </p:cTn>
                                        <p:tgtEl>
                                          <p:spTgt spid="30727"/>
                                        </p:tgtEl>
                                        <p:attrNameLst>
                                          <p:attrName>style.visibility</p:attrName>
                                        </p:attrNameLst>
                                      </p:cBhvr>
                                      <p:to>
                                        <p:strVal val="visible"/>
                                      </p:to>
                                    </p:set>
                                    <p:animEffect transition="in" filter="diamond(in)">
                                      <p:cBhvr>
                                        <p:cTn id="7" dur="500"/>
                                        <p:tgtEl>
                                          <p:spTgt spid="3072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grpId="0" nodeType="clickEffect">
                                  <p:stCondLst>
                                    <p:cond delay="0"/>
                                  </p:stCondLst>
                                  <p:childTnLst>
                                    <p:set>
                                      <p:cBhvr>
                                        <p:cTn id="11" dur="1" fill="hold">
                                          <p:stCondLst>
                                            <p:cond delay="0"/>
                                          </p:stCondLst>
                                        </p:cTn>
                                        <p:tgtEl>
                                          <p:spTgt spid="30738"/>
                                        </p:tgtEl>
                                        <p:attrNameLst>
                                          <p:attrName>style.visibility</p:attrName>
                                        </p:attrNameLst>
                                      </p:cBhvr>
                                      <p:to>
                                        <p:strVal val="visible"/>
                                      </p:to>
                                    </p:set>
                                    <p:animEffect transition="in" filter="wheel(4)">
                                      <p:cBhvr>
                                        <p:cTn id="12" dur="500"/>
                                        <p:tgtEl>
                                          <p:spTgt spid="30738"/>
                                        </p:tgtEl>
                                      </p:cBhvr>
                                    </p:animEffect>
                                  </p:childTnLst>
                                </p:cTn>
                              </p:par>
                              <p:par>
                                <p:cTn id="13" presetID="21" presetClass="entr" presetSubtype="4" fill="hold" grpId="0" nodeType="withEffect">
                                  <p:stCondLst>
                                    <p:cond delay="0"/>
                                  </p:stCondLst>
                                  <p:childTnLst>
                                    <p:set>
                                      <p:cBhvr>
                                        <p:cTn id="14" dur="1" fill="hold">
                                          <p:stCondLst>
                                            <p:cond delay="0"/>
                                          </p:stCondLst>
                                        </p:cTn>
                                        <p:tgtEl>
                                          <p:spTgt spid="30739"/>
                                        </p:tgtEl>
                                        <p:attrNameLst>
                                          <p:attrName>style.visibility</p:attrName>
                                        </p:attrNameLst>
                                      </p:cBhvr>
                                      <p:to>
                                        <p:strVal val="visible"/>
                                      </p:to>
                                    </p:set>
                                    <p:animEffect transition="in" filter="wheel(4)">
                                      <p:cBhvr>
                                        <p:cTn id="15" dur="500"/>
                                        <p:tgtEl>
                                          <p:spTgt spid="30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7" grpId="0" animBg="1"/>
      <p:bldP spid="30738" grpId="0" animBg="1"/>
      <p:bldP spid="3073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1" name="Diagram 10"/>
          <p:cNvGraphicFramePr/>
          <p:nvPr/>
        </p:nvGraphicFramePr>
        <p:xfrm>
          <a:off x="7495" y="1371600"/>
          <a:ext cx="8984106" cy="5410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1442" name="Title 1"/>
          <p:cNvSpPr txBox="1"/>
          <p:nvPr/>
        </p:nvSpPr>
        <p:spPr>
          <a:xfrm>
            <a:off x="7938" y="228600"/>
            <a:ext cx="9136062" cy="685800"/>
          </a:xfrm>
          <a:prstGeom prst="rect">
            <a:avLst/>
          </a:prstGeom>
          <a:blipFill rotWithShape="1">
            <a:blip r:embed="rId6"/>
            <a:stretch>
              <a:fillRect/>
            </a:stretch>
          </a:blipFill>
          <a:ln w="9525">
            <a:noFill/>
          </a:ln>
        </p:spPr>
        <p:txBody>
          <a:bodyPr anchor="ctr" anchorCtr="0"/>
          <a:p>
            <a:pPr algn="ctr">
              <a:buFont typeface="Wingdings" panose="05000000000000000000" pitchFamily="2" charset="2"/>
            </a:pPr>
            <a:r>
              <a:rPr lang="en-US" altLang="vi-VN" sz="2500" b="1" dirty="0">
                <a:solidFill>
                  <a:srgbClr val="FF0000"/>
                </a:solidFill>
                <a:latin typeface="Times New Roman" panose="02020603050405020304" pitchFamily="18" charset="0"/>
              </a:rPr>
              <a:t>Tạm hoãn hợp đồng </a:t>
            </a:r>
            <a:r>
              <a:rPr lang="vi-VN" altLang="vi-VN" sz="2500" b="1" dirty="0">
                <a:solidFill>
                  <a:srgbClr val="FF0000"/>
                </a:solidFill>
                <a:latin typeface="Times New Roman" panose="02020603050405020304" pitchFamily="18" charset="0"/>
              </a:rPr>
              <a:t>lao động</a:t>
            </a:r>
            <a:endParaRPr lang="en-US" altLang="vi-VN" sz="2500" b="1" dirty="0">
              <a:solidFill>
                <a:srgbClr val="FF0000"/>
              </a:solidFill>
              <a:latin typeface="Times New Roman" panose="02020603050405020304" pitchFamily="18" charset="0"/>
              <a:ea typeface="Times New Roman" panose="02020603050405020304" pitchFamily="18" charset="0"/>
            </a:endParaRP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Text Box 4"/>
          <p:cNvSpPr txBox="1"/>
          <p:nvPr/>
        </p:nvSpPr>
        <p:spPr>
          <a:xfrm>
            <a:off x="7315200" y="6491288"/>
            <a:ext cx="381000" cy="366712"/>
          </a:xfrm>
          <a:prstGeom prst="rect">
            <a:avLst/>
          </a:prstGeom>
          <a:noFill/>
          <a:ln w="9525">
            <a:noFill/>
          </a:ln>
        </p:spPr>
        <p:txBody>
          <a:bodyPr anchor="t" anchorCtr="0">
            <a:spAutoFit/>
          </a:bodyPr>
          <a:p>
            <a:pPr>
              <a:spcBef>
                <a:spcPct val="50000"/>
              </a:spcBef>
              <a:buFontTx/>
            </a:pPr>
            <a:endParaRPr lang="vi-VN" altLang="vi-VN" b="1" dirty="0">
              <a:latin typeface="Arial" panose="020B0604020202020204" pitchFamily="34" charset="0"/>
              <a:ea typeface="Arial" panose="020B0604020202020204" pitchFamily="34" charset="0"/>
            </a:endParaRPr>
          </a:p>
        </p:txBody>
      </p:sp>
      <p:sp>
        <p:nvSpPr>
          <p:cNvPr id="61443" name="WordArt 8"/>
          <p:cNvSpPr>
            <a:spLocks noTextEdit="1"/>
          </p:cNvSpPr>
          <p:nvPr/>
        </p:nvSpPr>
        <p:spPr>
          <a:xfrm>
            <a:off x="1409700" y="130175"/>
            <a:ext cx="6324600" cy="752475"/>
          </a:xfrm>
          <a:prstGeom prst="rect">
            <a:avLst/>
          </a:prstGeom>
        </p:spPr>
        <p:txBody>
          <a:bodyPr wrap="none" fromWordArt="1">
            <a:prstTxWarp prst="textPlain">
              <a:avLst>
                <a:gd name="adj" fmla="val 50000"/>
              </a:avLst>
            </a:prstTxWarp>
            <a:normAutofit/>
          </a:bodyPr>
          <a:p>
            <a:pPr algn="ctr"/>
            <a:r>
              <a:rPr lang="en-US" sz="3600">
                <a:solidFill>
                  <a:srgbClr val="FF0000"/>
                </a:solidFill>
                <a:effectLst>
                  <a:outerShdw dist="45791" dir="2021404" algn="ctr" rotWithShape="0">
                    <a:srgbClr val="B2B2B2">
                      <a:alpha val="79999"/>
                    </a:srgbClr>
                  </a:outerShdw>
                </a:effectLst>
                <a:latin typeface="Times New Roman" panose="02020603050405020304" pitchFamily="18" charset="0"/>
                <a:ea typeface="Times New Roman" panose="02020603050405020304" pitchFamily="18" charset="0"/>
              </a:rPr>
              <a:t>6. Chấm dứt Hợp đồng lao động</a:t>
            </a:r>
            <a:endParaRPr lang="en-US" sz="3600">
              <a:solidFill>
                <a:srgbClr val="FF0000"/>
              </a:solidFill>
              <a:effectLst>
                <a:outerShdw dist="45791" dir="2021404" algn="ctr" rotWithShape="0">
                  <a:srgbClr val="B2B2B2">
                    <a:alpha val="79999"/>
                  </a:srgbClr>
                </a:outerShdw>
              </a:effectLst>
              <a:latin typeface="Times New Roman" panose="02020603050405020304" pitchFamily="18" charset="0"/>
              <a:ea typeface="Times New Roman" panose="02020603050405020304" pitchFamily="18" charset="0"/>
            </a:endParaRPr>
          </a:p>
        </p:txBody>
      </p:sp>
      <p:sp>
        <p:nvSpPr>
          <p:cNvPr id="514057" name="AutoShape 9"/>
          <p:cNvSpPr/>
          <p:nvPr/>
        </p:nvSpPr>
        <p:spPr>
          <a:xfrm>
            <a:off x="381000" y="1836738"/>
            <a:ext cx="3671888" cy="1143000"/>
          </a:xfrm>
          <a:prstGeom prst="borderCallout2">
            <a:avLst>
              <a:gd name="adj1" fmla="val 10000"/>
              <a:gd name="adj2" fmla="val 102222"/>
              <a:gd name="adj3" fmla="val 10000"/>
              <a:gd name="adj4" fmla="val 108426"/>
              <a:gd name="adj5" fmla="val -83056"/>
              <a:gd name="adj6" fmla="val 114907"/>
            </a:avLst>
          </a:prstGeom>
          <a:solidFill>
            <a:srgbClr val="FF0000"/>
          </a:solidFill>
          <a:ln w="9525" cap="flat" cmpd="sng">
            <a:solidFill>
              <a:schemeClr val="tx1"/>
            </a:solidFill>
            <a:prstDash val="solid"/>
            <a:miter/>
            <a:headEnd type="none" w="med" len="med"/>
            <a:tailEnd type="none" w="med" len="med"/>
          </a:ln>
        </p:spPr>
        <p:txBody>
          <a:bodyPr anchor="t" anchorCtr="0"/>
          <a:p>
            <a:pPr algn="ctr"/>
            <a:r>
              <a:rPr lang="en-US" altLang="zh-CN" sz="2400" b="1" dirty="0">
                <a:solidFill>
                  <a:srgbClr val="FDEADA"/>
                </a:solidFill>
                <a:latin typeface="Arial" panose="020B0604020202020204" pitchFamily="34" charset="0"/>
              </a:rPr>
              <a:t>S</a:t>
            </a:r>
            <a:r>
              <a:rPr lang="vi-VN" altLang="x-none" sz="2400" b="1" dirty="0">
                <a:solidFill>
                  <a:srgbClr val="FDEADA"/>
                </a:solidFill>
                <a:latin typeface="Arial" panose="020B0604020202020204" pitchFamily="34" charset="0"/>
              </a:rPr>
              <a:t>Ự</a:t>
            </a:r>
            <a:r>
              <a:rPr lang="en-US" altLang="zh-CN" sz="2400" b="1" dirty="0">
                <a:solidFill>
                  <a:srgbClr val="FDEADA"/>
                </a:solidFill>
                <a:latin typeface="Arial" panose="020B0604020202020204" pitchFamily="34" charset="0"/>
              </a:rPr>
              <a:t> CH</a:t>
            </a:r>
            <a:r>
              <a:rPr lang="vi-VN" altLang="x-none" sz="2400" b="1" dirty="0">
                <a:solidFill>
                  <a:srgbClr val="FDEADA"/>
                </a:solidFill>
                <a:latin typeface="Arial" panose="020B0604020202020204" pitchFamily="34" charset="0"/>
              </a:rPr>
              <a:t>ẤM</a:t>
            </a:r>
            <a:r>
              <a:rPr lang="en-US" altLang="zh-CN" sz="2400" b="1" dirty="0">
                <a:solidFill>
                  <a:srgbClr val="FDEADA"/>
                </a:solidFill>
                <a:latin typeface="Arial" panose="020B0604020202020204" pitchFamily="34" charset="0"/>
              </a:rPr>
              <a:t> D</a:t>
            </a:r>
            <a:r>
              <a:rPr lang="vi-VN" altLang="x-none" sz="2400" b="1" dirty="0">
                <a:solidFill>
                  <a:srgbClr val="FDEADA"/>
                </a:solidFill>
                <a:latin typeface="Arial" panose="020B0604020202020204" pitchFamily="34" charset="0"/>
              </a:rPr>
              <a:t>ỨT</a:t>
            </a:r>
            <a:r>
              <a:rPr lang="en-US" altLang="zh-CN" sz="2400" b="1" dirty="0">
                <a:solidFill>
                  <a:srgbClr val="FDEADA"/>
                </a:solidFill>
                <a:latin typeface="Arial" panose="020B0604020202020204" pitchFamily="34" charset="0"/>
              </a:rPr>
              <a:t> H</a:t>
            </a:r>
            <a:r>
              <a:rPr lang="vi-VN" altLang="x-none" sz="2400" b="1" dirty="0">
                <a:solidFill>
                  <a:srgbClr val="FDEADA"/>
                </a:solidFill>
                <a:latin typeface="Arial" panose="020B0604020202020204" pitchFamily="34" charset="0"/>
              </a:rPr>
              <a:t>Đ</a:t>
            </a:r>
            <a:r>
              <a:rPr lang="en-US" altLang="zh-CN" sz="2400" b="1" dirty="0">
                <a:solidFill>
                  <a:srgbClr val="FDEADA"/>
                </a:solidFill>
                <a:latin typeface="Arial" panose="020B0604020202020204" pitchFamily="34" charset="0"/>
              </a:rPr>
              <a:t>L</a:t>
            </a:r>
            <a:r>
              <a:rPr lang="vi-VN" altLang="x-none" sz="2400" b="1" dirty="0">
                <a:solidFill>
                  <a:srgbClr val="FDEADA"/>
                </a:solidFill>
                <a:latin typeface="Arial" panose="020B0604020202020204" pitchFamily="34" charset="0"/>
              </a:rPr>
              <a:t>Đ</a:t>
            </a:r>
            <a:r>
              <a:rPr lang="en-US" altLang="zh-CN" sz="2400" b="1" dirty="0">
                <a:solidFill>
                  <a:srgbClr val="FDEADA"/>
                </a:solidFill>
                <a:latin typeface="Arial" panose="020B0604020202020204" pitchFamily="34" charset="0"/>
              </a:rPr>
              <a:t> H</a:t>
            </a:r>
            <a:r>
              <a:rPr lang="vi-VN" altLang="x-none" sz="2400" b="1" dirty="0">
                <a:solidFill>
                  <a:srgbClr val="FDEADA"/>
                </a:solidFill>
                <a:latin typeface="Arial" panose="020B0604020202020204" pitchFamily="34" charset="0"/>
              </a:rPr>
              <a:t>ỢP</a:t>
            </a:r>
            <a:r>
              <a:rPr lang="en-US" altLang="zh-CN" sz="2400" b="1" dirty="0">
                <a:solidFill>
                  <a:srgbClr val="FDEADA"/>
                </a:solidFill>
                <a:latin typeface="Arial" panose="020B0604020202020204" pitchFamily="34" charset="0"/>
              </a:rPr>
              <a:t> PH</a:t>
            </a:r>
            <a:r>
              <a:rPr lang="vi-VN" altLang="x-none" sz="2400" b="1" dirty="0">
                <a:solidFill>
                  <a:srgbClr val="FDEADA"/>
                </a:solidFill>
                <a:latin typeface="Arial" panose="020B0604020202020204" pitchFamily="34" charset="0"/>
              </a:rPr>
              <a:t>ÁP</a:t>
            </a:r>
            <a:r>
              <a:rPr lang="en-US" altLang="zh-CN" sz="2400" b="1" dirty="0">
                <a:solidFill>
                  <a:srgbClr val="FDEADA"/>
                </a:solidFill>
                <a:latin typeface="Arial" panose="020B0604020202020204" pitchFamily="34" charset="0"/>
              </a:rPr>
              <a:t> </a:t>
            </a:r>
            <a:endParaRPr lang="vi-VN" altLang="x-none" sz="2400" b="1" dirty="0">
              <a:solidFill>
                <a:srgbClr val="FDEADA"/>
              </a:solidFill>
              <a:latin typeface="Arial" panose="020B0604020202020204" pitchFamily="34" charset="0"/>
            </a:endParaRPr>
          </a:p>
        </p:txBody>
      </p:sp>
      <p:sp>
        <p:nvSpPr>
          <p:cNvPr id="514058" name="AutoShape 10"/>
          <p:cNvSpPr/>
          <p:nvPr/>
        </p:nvSpPr>
        <p:spPr>
          <a:xfrm>
            <a:off x="5181600" y="1846263"/>
            <a:ext cx="3810000" cy="1066800"/>
          </a:xfrm>
          <a:prstGeom prst="borderCallout2">
            <a:avLst>
              <a:gd name="adj1" fmla="val 10713"/>
              <a:gd name="adj2" fmla="val -1889"/>
              <a:gd name="adj3" fmla="val 10713"/>
              <a:gd name="adj4" fmla="val -8255"/>
              <a:gd name="adj5" fmla="val -89731"/>
              <a:gd name="adj6" fmla="val -14662"/>
            </a:avLst>
          </a:prstGeom>
          <a:solidFill>
            <a:srgbClr val="FF0000"/>
          </a:solidFill>
          <a:ln w="9525" cap="flat" cmpd="sng">
            <a:solidFill>
              <a:schemeClr val="tx1"/>
            </a:solidFill>
            <a:prstDash val="solid"/>
            <a:miter/>
            <a:headEnd type="none" w="med" len="med"/>
            <a:tailEnd type="none" w="med" len="med"/>
          </a:ln>
        </p:spPr>
        <p:txBody>
          <a:bodyPr anchor="t" anchorCtr="0"/>
          <a:p>
            <a:pPr algn="ctr">
              <a:buFontTx/>
            </a:pPr>
            <a:r>
              <a:rPr lang="en-US" altLang="vi-VN" sz="2400" b="1" dirty="0">
                <a:solidFill>
                  <a:schemeClr val="bg1"/>
                </a:solidFill>
                <a:latin typeface="Arial" panose="020B0604020202020204" pitchFamily="34" charset="0"/>
              </a:rPr>
              <a:t>S</a:t>
            </a:r>
            <a:r>
              <a:rPr lang="vi-VN" altLang="vi-VN" sz="2400" b="1" dirty="0">
                <a:solidFill>
                  <a:schemeClr val="bg1"/>
                </a:solidFill>
                <a:latin typeface="Arial" panose="020B0604020202020204" pitchFamily="34" charset="0"/>
              </a:rPr>
              <a:t>Ự</a:t>
            </a:r>
            <a:r>
              <a:rPr lang="en-US" altLang="vi-VN" sz="2400" b="1" dirty="0">
                <a:solidFill>
                  <a:schemeClr val="bg1"/>
                </a:solidFill>
                <a:latin typeface="Arial" panose="020B0604020202020204" pitchFamily="34" charset="0"/>
              </a:rPr>
              <a:t> CH</a:t>
            </a:r>
            <a:r>
              <a:rPr lang="vi-VN" altLang="vi-VN" sz="2400" b="1" dirty="0">
                <a:solidFill>
                  <a:schemeClr val="bg1"/>
                </a:solidFill>
                <a:latin typeface="Arial" panose="020B0604020202020204" pitchFamily="34" charset="0"/>
              </a:rPr>
              <a:t>ẤM</a:t>
            </a:r>
            <a:r>
              <a:rPr lang="en-US" altLang="vi-VN" sz="2400" b="1" dirty="0">
                <a:solidFill>
                  <a:schemeClr val="bg1"/>
                </a:solidFill>
                <a:latin typeface="Arial" panose="020B0604020202020204" pitchFamily="34" charset="0"/>
              </a:rPr>
              <a:t> D</a:t>
            </a:r>
            <a:r>
              <a:rPr lang="vi-VN" altLang="vi-VN" sz="2400" b="1" dirty="0">
                <a:solidFill>
                  <a:schemeClr val="bg1"/>
                </a:solidFill>
                <a:latin typeface="Arial" panose="020B0604020202020204" pitchFamily="34" charset="0"/>
              </a:rPr>
              <a:t>ỨT</a:t>
            </a:r>
            <a:r>
              <a:rPr lang="en-US" altLang="vi-VN" sz="2400" b="1" dirty="0">
                <a:solidFill>
                  <a:schemeClr val="bg1"/>
                </a:solidFill>
                <a:latin typeface="Arial" panose="020B0604020202020204" pitchFamily="34" charset="0"/>
              </a:rPr>
              <a:t> H</a:t>
            </a:r>
            <a:r>
              <a:rPr lang="vi-VN" altLang="vi-VN" sz="2400" b="1" dirty="0">
                <a:solidFill>
                  <a:schemeClr val="bg1"/>
                </a:solidFill>
                <a:latin typeface="Arial" panose="020B0604020202020204" pitchFamily="34" charset="0"/>
              </a:rPr>
              <a:t>Đ</a:t>
            </a:r>
            <a:r>
              <a:rPr lang="en-US" altLang="vi-VN" sz="2400" b="1" dirty="0">
                <a:solidFill>
                  <a:schemeClr val="bg1"/>
                </a:solidFill>
                <a:latin typeface="Arial" panose="020B0604020202020204" pitchFamily="34" charset="0"/>
              </a:rPr>
              <a:t>L</a:t>
            </a:r>
            <a:r>
              <a:rPr lang="vi-VN" altLang="vi-VN" sz="2400" b="1" dirty="0">
                <a:solidFill>
                  <a:schemeClr val="bg1"/>
                </a:solidFill>
                <a:latin typeface="Arial" panose="020B0604020202020204" pitchFamily="34" charset="0"/>
              </a:rPr>
              <a:t>Đ</a:t>
            </a:r>
            <a:r>
              <a:rPr lang="en-US" altLang="vi-VN" sz="2400" b="1" dirty="0">
                <a:solidFill>
                  <a:schemeClr val="bg1"/>
                </a:solidFill>
                <a:latin typeface="Arial" panose="020B0604020202020204" pitchFamily="34" charset="0"/>
              </a:rPr>
              <a:t> BẤT H</a:t>
            </a:r>
            <a:r>
              <a:rPr lang="vi-VN" altLang="vi-VN" sz="2400" b="1" dirty="0">
                <a:solidFill>
                  <a:schemeClr val="bg1"/>
                </a:solidFill>
                <a:latin typeface="Arial" panose="020B0604020202020204" pitchFamily="34" charset="0"/>
              </a:rPr>
              <a:t>ỢP</a:t>
            </a:r>
            <a:r>
              <a:rPr lang="en-US" altLang="vi-VN" sz="2400" b="1" dirty="0">
                <a:solidFill>
                  <a:schemeClr val="bg1"/>
                </a:solidFill>
                <a:latin typeface="Arial" panose="020B0604020202020204" pitchFamily="34" charset="0"/>
              </a:rPr>
              <a:t> PH</a:t>
            </a:r>
            <a:r>
              <a:rPr lang="vi-VN" altLang="vi-VN" sz="2400" b="1" dirty="0">
                <a:solidFill>
                  <a:schemeClr val="bg1"/>
                </a:solidFill>
                <a:latin typeface="Arial" panose="020B0604020202020204" pitchFamily="34" charset="0"/>
              </a:rPr>
              <a:t>ÁP</a:t>
            </a:r>
            <a:r>
              <a:rPr lang="en-US" altLang="vi-VN" sz="2400" b="1" dirty="0">
                <a:solidFill>
                  <a:schemeClr val="bg1"/>
                </a:solidFill>
                <a:latin typeface="Arial" panose="020B0604020202020204" pitchFamily="34" charset="0"/>
              </a:rPr>
              <a:t> </a:t>
            </a:r>
            <a:endParaRPr lang="vi-VN" altLang="vi-VN" sz="2400" b="1" dirty="0">
              <a:solidFill>
                <a:schemeClr val="bg1"/>
              </a:solidFill>
              <a:latin typeface="Arial" panose="020B0604020202020204" pitchFamily="34" charset="0"/>
              <a:ea typeface="Arial" panose="020B0604020202020204" pitchFamily="34" charset="0"/>
            </a:endParaRPr>
          </a:p>
        </p:txBody>
      </p:sp>
      <p:sp>
        <p:nvSpPr>
          <p:cNvPr id="514059" name="Text Box 11"/>
          <p:cNvSpPr txBox="1">
            <a:spLocks noChangeArrowheads="1"/>
          </p:cNvSpPr>
          <p:nvPr/>
        </p:nvSpPr>
        <p:spPr bwMode="auto">
          <a:xfrm>
            <a:off x="5024438" y="3363913"/>
            <a:ext cx="3962400" cy="2681288"/>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50000"/>
              </a:lnSpc>
              <a:spcBef>
                <a:spcPct val="50000"/>
              </a:spcBef>
              <a:spcAft>
                <a:spcPct val="0"/>
              </a:spcAft>
              <a:buClrTx/>
              <a:buSzTx/>
              <a:buFontTx/>
              <a:buNone/>
            </a:pPr>
            <a:r>
              <a:rPr kumimoji="0" lang="it-IT" altLang="x-none" sz="2300" b="0" i="0" u="none" strike="noStrike" kern="1200" cap="none" spc="0" normalizeH="0" baseline="0" noProof="1" dirty="0">
                <a:solidFill>
                  <a:srgbClr val="0000CC"/>
                </a:solidFill>
                <a:latin typeface="Arial" panose="020B0604020202020204" pitchFamily="34" charset="0"/>
                <a:ea typeface="+mn-ea"/>
                <a:cs typeface="Arial" panose="020B0604020202020204" pitchFamily="34" charset="0"/>
              </a:rPr>
              <a:t>Sự chấm dứt hợp đồng không hợp pháp xảy ra khi các bên bãi ước không có lý do chính đáng, không đúng pháp luật.</a:t>
            </a:r>
            <a:endParaRPr kumimoji="0" lang="vi-VN" altLang="x-none" sz="2300" b="0" i="0" u="none" strike="noStrike" kern="1200" cap="none" spc="0" normalizeH="0" baseline="0" noProof="1" dirty="0">
              <a:solidFill>
                <a:srgbClr val="0000CC"/>
              </a:solidFill>
              <a:latin typeface="Arial" panose="020B0604020202020204" pitchFamily="34" charset="0"/>
              <a:ea typeface="Arial" panose="020B0604020202020204" pitchFamily="34" charset="0"/>
              <a:cs typeface="+mn-cs"/>
            </a:endParaRPr>
          </a:p>
        </p:txBody>
      </p:sp>
      <p:sp>
        <p:nvSpPr>
          <p:cNvPr id="514060" name="Text Box 12"/>
          <p:cNvSpPr txBox="1">
            <a:spLocks noChangeArrowheads="1"/>
          </p:cNvSpPr>
          <p:nvPr/>
        </p:nvSpPr>
        <p:spPr bwMode="auto">
          <a:xfrm>
            <a:off x="300038" y="3316288"/>
            <a:ext cx="4119563" cy="2695575"/>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200000"/>
              </a:lnSpc>
              <a:spcBef>
                <a:spcPct val="0"/>
              </a:spcBef>
              <a:spcAft>
                <a:spcPct val="0"/>
              </a:spcAft>
              <a:buClrTx/>
              <a:buSzTx/>
              <a:buFontTx/>
              <a:buChar char="-"/>
            </a:pPr>
            <a:r>
              <a:rPr kumimoji="0" lang="it-IT" altLang="x-none" sz="2200" b="0" i="0" u="none" strike="noStrike" kern="1200" cap="none" spc="0" normalizeH="0" baseline="0" noProof="1" dirty="0">
                <a:solidFill>
                  <a:srgbClr val="0000CC"/>
                </a:solidFill>
                <a:latin typeface="Arial" panose="020B0604020202020204" pitchFamily="34" charset="0"/>
                <a:ea typeface="+mn-ea"/>
                <a:cs typeface="Arial" panose="020B0604020202020204" pitchFamily="34" charset="0"/>
              </a:rPr>
              <a:t>Các trường hợp hợp đồng lao động đương nhiên chấm dứt </a:t>
            </a:r>
            <a:endParaRPr kumimoji="0" lang="it-IT" altLang="x-none" sz="2200" b="0" i="0" u="none" strike="noStrike" kern="1200" cap="none" spc="0" normalizeH="0" baseline="0" noProof="1" dirty="0">
              <a:solidFill>
                <a:srgbClr val="0000CC"/>
              </a:solidFill>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200000"/>
              </a:lnSpc>
              <a:spcBef>
                <a:spcPct val="0"/>
              </a:spcBef>
              <a:spcAft>
                <a:spcPct val="0"/>
              </a:spcAft>
              <a:buClrTx/>
              <a:buSzTx/>
              <a:buFontTx/>
              <a:buChar char="-"/>
            </a:pPr>
            <a:r>
              <a:rPr kumimoji="0" lang="it-IT" altLang="x-none" sz="2200" b="0" i="0" u="none" strike="noStrike" kern="1200" cap="none" spc="0" normalizeH="0" baseline="0" noProof="1" dirty="0">
                <a:solidFill>
                  <a:srgbClr val="0000CC"/>
                </a:solidFill>
                <a:latin typeface="Arial" panose="020B0604020202020204" pitchFamily="34" charset="0"/>
                <a:ea typeface="+mn-ea"/>
                <a:cs typeface="Arial" panose="020B0604020202020204" pitchFamily="34" charset="0"/>
              </a:rPr>
              <a:t> Các trường hợp đơn phương chấm dứt hợp đồng hợp pháp </a:t>
            </a:r>
            <a:endParaRPr kumimoji="0" lang="it-IT" altLang="x-none" sz="2200" b="0" i="0" u="none" strike="noStrike" kern="1200" cap="none" spc="0" normalizeH="0" baseline="0" noProof="1" dirty="0">
              <a:solidFill>
                <a:srgbClr val="0000CC"/>
              </a:solidFill>
              <a:latin typeface="Arial" panose="020B0604020202020204" pitchFamily="34" charset="0"/>
              <a:ea typeface="Arial" panose="020B0604020202020204" pitchFamily="34" charset="0"/>
              <a:cs typeface="+mn-cs"/>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blinds(horizontal)">
                                      <p:cBhvr>
                                        <p:cTn id="7" dur="500"/>
                                        <p:tgtEl>
                                          <p:spTgt spid="6144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14057"/>
                                        </p:tgtEl>
                                        <p:attrNameLst>
                                          <p:attrName>style.visibility</p:attrName>
                                        </p:attrNameLst>
                                      </p:cBhvr>
                                      <p:to>
                                        <p:strVal val="visible"/>
                                      </p:to>
                                    </p:set>
                                    <p:animEffect transition="in" filter="blinds(horizontal)">
                                      <p:cBhvr>
                                        <p:cTn id="12" dur="500"/>
                                        <p:tgtEl>
                                          <p:spTgt spid="51405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14058"/>
                                        </p:tgtEl>
                                        <p:attrNameLst>
                                          <p:attrName>style.visibility</p:attrName>
                                        </p:attrNameLst>
                                      </p:cBhvr>
                                      <p:to>
                                        <p:strVal val="visible"/>
                                      </p:to>
                                    </p:set>
                                    <p:animEffect transition="in" filter="box(in)">
                                      <p:cBhvr>
                                        <p:cTn id="17" dur="500"/>
                                        <p:tgtEl>
                                          <p:spTgt spid="514058"/>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514060"/>
                                        </p:tgtEl>
                                        <p:attrNameLst>
                                          <p:attrName>style.visibility</p:attrName>
                                        </p:attrNameLst>
                                      </p:cBhvr>
                                      <p:to>
                                        <p:strVal val="visible"/>
                                      </p:to>
                                    </p:set>
                                    <p:animEffect transition="in" filter="diamond(in)">
                                      <p:cBhvr>
                                        <p:cTn id="22" dur="2000"/>
                                        <p:tgtEl>
                                          <p:spTgt spid="51406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14059"/>
                                        </p:tgtEl>
                                        <p:attrNameLst>
                                          <p:attrName>style.visibility</p:attrName>
                                        </p:attrNameLst>
                                      </p:cBhvr>
                                      <p:to>
                                        <p:strVal val="visible"/>
                                      </p:to>
                                    </p:set>
                                    <p:animEffect transition="in" filter="blinds(horizontal)">
                                      <p:cBhvr>
                                        <p:cTn id="27" dur="500"/>
                                        <p:tgtEl>
                                          <p:spTgt spid="514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57" grpId="0" animBg="1"/>
      <p:bldP spid="514058" grpId="0" animBg="1"/>
      <p:bldP spid="514059" grpId="0" animBg="1"/>
      <p:bldP spid="51406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1" name="Diagram 10"/>
          <p:cNvGraphicFramePr/>
          <p:nvPr/>
        </p:nvGraphicFramePr>
        <p:xfrm>
          <a:off x="228600" y="1066799"/>
          <a:ext cx="8686800" cy="52578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2" name="Title 1"/>
          <p:cNvSpPr txBox="1"/>
          <p:nvPr/>
        </p:nvSpPr>
        <p:spPr bwMode="auto">
          <a:xfrm>
            <a:off x="1371600" y="152400"/>
            <a:ext cx="6553200" cy="6858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28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Các</a:t>
            </a:r>
            <a:r>
              <a:rPr kumimoji="0" lang="en-US" sz="28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tr</a:t>
            </a:r>
            <a:r>
              <a:rPr kumimoji="0" lang="vi-VN" sz="28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ư</a:t>
            </a:r>
            <a:r>
              <a:rPr kumimoji="0" lang="en-US" sz="28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ờng</a:t>
            </a:r>
            <a:r>
              <a:rPr kumimoji="0" lang="en-US" sz="28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28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hợp</a:t>
            </a:r>
            <a:r>
              <a:rPr kumimoji="0" lang="en-US" sz="28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28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chấm</a:t>
            </a:r>
            <a:r>
              <a:rPr kumimoji="0" lang="en-US" sz="28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28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dứt</a:t>
            </a:r>
            <a:r>
              <a:rPr kumimoji="0" lang="en-US" sz="28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HĐLĐ</a:t>
            </a:r>
            <a:endParaRPr kumimoji="0" lang="en-US" sz="28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1" name="Diagram 10"/>
          <p:cNvGraphicFramePr/>
          <p:nvPr/>
        </p:nvGraphicFramePr>
        <p:xfrm>
          <a:off x="457200" y="1066799"/>
          <a:ext cx="8305800" cy="52578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2" name="Title 1"/>
          <p:cNvSpPr txBox="1"/>
          <p:nvPr/>
        </p:nvSpPr>
        <p:spPr bwMode="auto">
          <a:xfrm>
            <a:off x="1371600" y="152400"/>
            <a:ext cx="6553200" cy="6858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28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Các</a:t>
            </a:r>
            <a:r>
              <a:rPr kumimoji="0" lang="en-US" sz="28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tr</a:t>
            </a:r>
            <a:r>
              <a:rPr kumimoji="0" lang="vi-VN" sz="28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ư</a:t>
            </a:r>
            <a:r>
              <a:rPr kumimoji="0" lang="en-US" sz="28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ờng</a:t>
            </a:r>
            <a:r>
              <a:rPr kumimoji="0" lang="en-US" sz="28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28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hợp</a:t>
            </a:r>
            <a:r>
              <a:rPr kumimoji="0" lang="en-US" sz="28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28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chấm</a:t>
            </a:r>
            <a:r>
              <a:rPr kumimoji="0" lang="en-US" sz="28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28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dứt</a:t>
            </a:r>
            <a:r>
              <a:rPr kumimoji="0" lang="en-US" sz="28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HĐLĐ</a:t>
            </a:r>
            <a:endParaRPr kumimoji="0" lang="en-US" sz="28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1" name="Diagram 10"/>
          <p:cNvGraphicFramePr/>
          <p:nvPr/>
        </p:nvGraphicFramePr>
        <p:xfrm>
          <a:off x="457199" y="1066800"/>
          <a:ext cx="8305800" cy="52578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2" name="Title 1"/>
          <p:cNvSpPr txBox="1"/>
          <p:nvPr/>
        </p:nvSpPr>
        <p:spPr bwMode="auto">
          <a:xfrm>
            <a:off x="1371600" y="152400"/>
            <a:ext cx="6553200" cy="6858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28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Các</a:t>
            </a:r>
            <a:r>
              <a:rPr kumimoji="0" lang="en-US" sz="28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tr</a:t>
            </a:r>
            <a:r>
              <a:rPr kumimoji="0" lang="vi-VN" sz="28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ư</a:t>
            </a:r>
            <a:r>
              <a:rPr kumimoji="0" lang="en-US" sz="28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ờng</a:t>
            </a:r>
            <a:r>
              <a:rPr kumimoji="0" lang="en-US" sz="28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28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hợp</a:t>
            </a:r>
            <a:r>
              <a:rPr kumimoji="0" lang="en-US" sz="28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28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chấm</a:t>
            </a:r>
            <a:r>
              <a:rPr kumimoji="0" lang="en-US" sz="28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28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dứt</a:t>
            </a:r>
            <a:r>
              <a:rPr kumimoji="0" lang="en-US" sz="28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HĐLĐ</a:t>
            </a:r>
            <a:endParaRPr kumimoji="0" lang="en-US" sz="28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2534" name="AutoShape 6"/>
          <p:cNvSpPr/>
          <p:nvPr/>
        </p:nvSpPr>
        <p:spPr>
          <a:xfrm>
            <a:off x="508000" y="349250"/>
            <a:ext cx="6311900" cy="4286250"/>
          </a:xfrm>
          <a:prstGeom prst="cloudCallout">
            <a:avLst>
              <a:gd name="adj1" fmla="val 60162"/>
              <a:gd name="adj2" fmla="val 72569"/>
            </a:avLst>
          </a:prstGeom>
          <a:solidFill>
            <a:schemeClr val="bg1"/>
          </a:solidFill>
          <a:ln w="12700" cap="sq" cmpd="sng">
            <a:solidFill>
              <a:schemeClr val="tx1"/>
            </a:solidFill>
            <a:prstDash val="solid"/>
            <a:round/>
            <a:headEnd type="none" w="sm" len="sm"/>
            <a:tailEnd type="none" w="sm" len="sm"/>
          </a:ln>
        </p:spPr>
        <p:txBody>
          <a:bodyPr anchor="t" anchorCtr="0"/>
          <a:p>
            <a:pPr marL="273050" indent="-273050">
              <a:spcBef>
                <a:spcPts val="575"/>
              </a:spcBef>
              <a:buFontTx/>
            </a:pPr>
            <a:r>
              <a:rPr lang="en-US" altLang="en-US" sz="2500" b="1" i="1" dirty="0">
                <a:solidFill>
                  <a:srgbClr val="0000CC"/>
                </a:solidFill>
                <a:latin typeface="Arial" panose="020B0604020202020204" pitchFamily="34" charset="0"/>
              </a:rPr>
              <a:t>   </a:t>
            </a:r>
            <a:r>
              <a:rPr lang="en-US" altLang="en-US" sz="2800" dirty="0">
                <a:latin typeface="Calibri" panose="020F0502020204030204" pitchFamily="34" charset="0"/>
              </a:rPr>
              <a:t>Sinh viên A được Nhà trường giới thiệu đi thực tập tại công ty X, quan hệ giữa sinh viên A và công ty X có phải là quan hệ pháp luật lao động hay không? Tại sao?</a:t>
            </a:r>
            <a:endParaRPr lang="en-US" altLang="en-US" sz="2800" dirty="0">
              <a:latin typeface="Calibri" panose="020F0502020204030204" pitchFamily="34" charset="0"/>
              <a:ea typeface="Arial" panose="020B0604020202020204" pitchFamily="34" charset="0"/>
            </a:endParaRPr>
          </a:p>
        </p:txBody>
      </p:sp>
      <p:pic>
        <p:nvPicPr>
          <p:cNvPr id="12291" name="Picture 2" descr="C:\Users\NhutCuong\Pictures\gjhfkghjoh.png"/>
          <p:cNvPicPr>
            <a:picLocks noChangeAspect="1"/>
          </p:cNvPicPr>
          <p:nvPr/>
        </p:nvPicPr>
        <p:blipFill>
          <a:blip r:embed="rId2"/>
          <a:stretch>
            <a:fillRect/>
          </a:stretch>
        </p:blipFill>
        <p:spPr>
          <a:xfrm>
            <a:off x="6276975" y="2393950"/>
            <a:ext cx="3276600" cy="32766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2534"/>
                                        </p:tgtEl>
                                        <p:attrNameLst>
                                          <p:attrName>style.visibility</p:attrName>
                                        </p:attrNameLst>
                                      </p:cBhvr>
                                      <p:to>
                                        <p:strVal val="visible"/>
                                      </p:to>
                                    </p:set>
                                    <p:animEffect transition="in" filter="box(in)">
                                      <p:cBhvr>
                                        <p:cTn id="7" dur="500"/>
                                        <p:tgtEl>
                                          <p:spTgt spid="22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2290" name="AutoShape 2"/>
          <p:cNvSpPr>
            <a:spLocks noChangeArrowheads="1"/>
          </p:cNvSpPr>
          <p:nvPr/>
        </p:nvSpPr>
        <p:spPr bwMode="auto">
          <a:xfrm>
            <a:off x="3722688" y="3657600"/>
            <a:ext cx="1839913" cy="2819400"/>
          </a:xfrm>
          <a:prstGeom prst="roundRect">
            <a:avLst>
              <a:gd name="adj" fmla="val 13745"/>
            </a:avLst>
          </a:prstGeom>
        </p:spPr>
        <p:style>
          <a:lnRef idx="2">
            <a:schemeClr val="accent1"/>
          </a:lnRef>
          <a:fillRef idx="1">
            <a:schemeClr val="lt1"/>
          </a:fillRef>
          <a:effectRef idx="0">
            <a:schemeClr val="accent1"/>
          </a:effectRef>
          <a:fontRef idx="minor">
            <a:schemeClr val="dk1"/>
          </a:fontRef>
        </p:style>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lang="vi-VN" altLang="x-none" sz="2000" b="0" i="0" u="none" strike="noStrike" kern="1200" cap="none" spc="0" normalizeH="0" baseline="0" noProof="1" dirty="0">
                <a:solidFill>
                  <a:schemeClr val="tx1"/>
                </a:solidFill>
                <a:latin typeface="Arial" panose="020B0604020202020204" pitchFamily="34" charset="0"/>
                <a:ea typeface="+mn-ea"/>
                <a:cs typeface="Arial" panose="020B0604020202020204" pitchFamily="34" charset="0"/>
              </a:rPr>
              <a:t>Ít nhất 30 ng</a:t>
            </a:r>
            <a:r>
              <a:rPr kumimoji="0" lang="vi-VN" altLang="x-none" sz="2000" b="0" i="0" u="none" strike="noStrike" kern="1200" cap="none" spc="0" normalizeH="0" baseline="0" noProof="1" dirty="0">
                <a:solidFill>
                  <a:schemeClr val="tx1"/>
                </a:solidFill>
                <a:latin typeface="Arial" panose="020B0604020202020204" pitchFamily="34" charset="0"/>
                <a:ea typeface="Arial" panose="020B0604020202020204" pitchFamily="34" charset="0"/>
                <a:cs typeface="+mn-cs"/>
              </a:rPr>
              <a:t>à</a:t>
            </a:r>
            <a:r>
              <a:rPr kumimoji="0" lang="vi-VN" altLang="x-none" sz="2000" b="0" i="0" u="none" strike="noStrike" kern="1200" cap="none" spc="0" normalizeH="0" baseline="0" noProof="1" dirty="0">
                <a:solidFill>
                  <a:schemeClr val="tx1"/>
                </a:solidFill>
                <a:latin typeface="Arial" panose="020B0604020202020204" pitchFamily="34" charset="0"/>
                <a:ea typeface="+mn-ea"/>
                <a:cs typeface="Arial" panose="020B0604020202020204" pitchFamily="34" charset="0"/>
              </a:rPr>
              <a:t>y nếu l</a:t>
            </a:r>
            <a:r>
              <a:rPr kumimoji="0" lang="vi-VN" altLang="x-none" sz="2000" b="0" i="0" u="none" strike="noStrike" kern="1200" cap="none" spc="0" normalizeH="0" baseline="0" noProof="1" dirty="0">
                <a:solidFill>
                  <a:schemeClr val="tx1"/>
                </a:solidFill>
                <a:latin typeface="Arial" panose="020B0604020202020204" pitchFamily="34" charset="0"/>
                <a:ea typeface="Arial" panose="020B0604020202020204" pitchFamily="34" charset="0"/>
                <a:cs typeface="+mn-cs"/>
              </a:rPr>
              <a:t>à</a:t>
            </a:r>
            <a:r>
              <a:rPr kumimoji="0" lang="vi-VN" altLang="x-none" sz="2000" b="0" i="0" u="none" strike="noStrike" kern="1200" cap="none" spc="0" normalizeH="0" baseline="0" noProof="1" dirty="0">
                <a:solidFill>
                  <a:schemeClr val="tx1"/>
                </a:solidFill>
                <a:latin typeface="Arial" panose="020B0604020202020204" pitchFamily="34" charset="0"/>
                <a:ea typeface="+mn-ea"/>
                <a:cs typeface="Arial" panose="020B0604020202020204" pitchFamily="34" charset="0"/>
              </a:rPr>
              <a:t>m việc theo </a:t>
            </a:r>
            <a:r>
              <a:rPr kumimoji="0" sz="2000" b="0" i="0" u="none" strike="noStrike" kern="1200" cap="none" spc="0" normalizeH="0" baseline="0" noProof="1" dirty="0">
                <a:solidFill>
                  <a:schemeClr val="tx1"/>
                </a:solidFill>
                <a:latin typeface="Arial" panose="020B0604020202020204" pitchFamily="34" charset="0"/>
                <a:ea typeface="+mn-ea"/>
                <a:cs typeface="Arial" panose="020B0604020202020204" pitchFamily="34" charset="0"/>
              </a:rPr>
              <a:t>HĐLĐ</a:t>
            </a:r>
            <a:r>
              <a:rPr kumimoji="0" lang="vi-VN" altLang="x-none" sz="2000" b="0" i="0" u="none" strike="noStrike" kern="1200" cap="none" spc="0" normalizeH="0" baseline="0" noProof="1" dirty="0">
                <a:solidFill>
                  <a:schemeClr val="tx1"/>
                </a:solidFill>
                <a:latin typeface="Arial" panose="020B0604020202020204" pitchFamily="34" charset="0"/>
                <a:ea typeface="+mn-ea"/>
                <a:cs typeface="Arial" panose="020B0604020202020204" pitchFamily="34" charset="0"/>
              </a:rPr>
              <a:t> xác định thời hạn từ 12 tháng đến 36 tháng</a:t>
            </a:r>
            <a:endParaRPr kumimoji="0" lang="en-US" altLang="en-US" sz="2000" b="0" i="0" u="none" strike="noStrike" kern="1200" cap="none" spc="0" normalizeH="0" baseline="0" noProof="1" dirty="0">
              <a:solidFill>
                <a:schemeClr val="tx1"/>
              </a:solidFill>
              <a:latin typeface="Verdana" panose="020B0604030504040204" pitchFamily="34" charset="0"/>
              <a:ea typeface="Arial" panose="020B0604020202020204" pitchFamily="34" charset="0"/>
              <a:cs typeface="+mn-cs"/>
            </a:endParaRPr>
          </a:p>
        </p:txBody>
      </p:sp>
      <p:sp>
        <p:nvSpPr>
          <p:cNvPr id="12291" name="AutoShape 3"/>
          <p:cNvSpPr>
            <a:spLocks noChangeArrowheads="1"/>
          </p:cNvSpPr>
          <p:nvPr/>
        </p:nvSpPr>
        <p:spPr bwMode="auto">
          <a:xfrm>
            <a:off x="1219200" y="3657600"/>
            <a:ext cx="1828800" cy="2819400"/>
          </a:xfrm>
          <a:prstGeom prst="roundRect">
            <a:avLst>
              <a:gd name="adj" fmla="val 13745"/>
            </a:avLst>
          </a:prstGeom>
        </p:spPr>
        <p:style>
          <a:lnRef idx="2">
            <a:schemeClr val="accent4"/>
          </a:lnRef>
          <a:fillRef idx="1">
            <a:schemeClr val="lt1"/>
          </a:fillRef>
          <a:effectRef idx="0">
            <a:schemeClr val="accent4"/>
          </a:effectRef>
          <a:fontRef idx="minor">
            <a:schemeClr val="dk1"/>
          </a:fontRef>
        </p:style>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lang="vi-VN" altLang="x-none" sz="2000" b="0" i="0" u="none" strike="noStrike" kern="1200" cap="none" spc="0" normalizeH="0" baseline="0" noProof="1" dirty="0">
                <a:solidFill>
                  <a:schemeClr val="tx1"/>
                </a:solidFill>
                <a:latin typeface="Arial" panose="020B0604020202020204" pitchFamily="34" charset="0"/>
                <a:ea typeface="+mn-ea"/>
                <a:cs typeface="Arial" panose="020B0604020202020204" pitchFamily="34" charset="0"/>
              </a:rPr>
              <a:t>Ít nhất 45 ng</a:t>
            </a:r>
            <a:r>
              <a:rPr kumimoji="0" lang="vi-VN" altLang="x-none" sz="2000" b="0" i="0" u="none" strike="noStrike" kern="1200" cap="none" spc="0" normalizeH="0" baseline="0" noProof="1" dirty="0">
                <a:solidFill>
                  <a:schemeClr val="tx1"/>
                </a:solidFill>
                <a:latin typeface="Arial" panose="020B0604020202020204" pitchFamily="34" charset="0"/>
                <a:ea typeface="Arial" panose="020B0604020202020204" pitchFamily="34" charset="0"/>
                <a:cs typeface="+mn-cs"/>
              </a:rPr>
              <a:t>à</a:t>
            </a:r>
            <a:r>
              <a:rPr kumimoji="0" lang="vi-VN" altLang="x-none" sz="2000" b="0" i="0" u="none" strike="noStrike" kern="1200" cap="none" spc="0" normalizeH="0" baseline="0" noProof="1" dirty="0">
                <a:solidFill>
                  <a:schemeClr val="tx1"/>
                </a:solidFill>
                <a:latin typeface="Arial" panose="020B0604020202020204" pitchFamily="34" charset="0"/>
                <a:ea typeface="+mn-ea"/>
                <a:cs typeface="Arial" panose="020B0604020202020204" pitchFamily="34" charset="0"/>
              </a:rPr>
              <a:t>y nếu l</a:t>
            </a:r>
            <a:r>
              <a:rPr kumimoji="0" lang="vi-VN" altLang="x-none" sz="2000" b="0" i="0" u="none" strike="noStrike" kern="1200" cap="none" spc="0" normalizeH="0" baseline="0" noProof="1" dirty="0">
                <a:solidFill>
                  <a:schemeClr val="tx1"/>
                </a:solidFill>
                <a:latin typeface="Arial" panose="020B0604020202020204" pitchFamily="34" charset="0"/>
                <a:ea typeface="Arial" panose="020B0604020202020204" pitchFamily="34" charset="0"/>
                <a:cs typeface="+mn-cs"/>
              </a:rPr>
              <a:t>à</a:t>
            </a:r>
            <a:r>
              <a:rPr kumimoji="0" lang="vi-VN" altLang="x-none" sz="2000" b="0" i="0" u="none" strike="noStrike" kern="1200" cap="none" spc="0" normalizeH="0" baseline="0" noProof="1" dirty="0">
                <a:solidFill>
                  <a:schemeClr val="tx1"/>
                </a:solidFill>
                <a:latin typeface="Arial" panose="020B0604020202020204" pitchFamily="34" charset="0"/>
                <a:ea typeface="+mn-ea"/>
                <a:cs typeface="Arial" panose="020B0604020202020204" pitchFamily="34" charset="0"/>
              </a:rPr>
              <a:t>m việc theo </a:t>
            </a:r>
            <a:r>
              <a:rPr kumimoji="0" sz="2000" b="0" i="0" u="none" strike="noStrike" kern="1200" cap="none" spc="0" normalizeH="0" baseline="0" noProof="1" dirty="0">
                <a:solidFill>
                  <a:schemeClr val="tx1"/>
                </a:solidFill>
                <a:latin typeface="Arial" panose="020B0604020202020204" pitchFamily="34" charset="0"/>
                <a:ea typeface="+mn-ea"/>
                <a:cs typeface="Arial" panose="020B0604020202020204" pitchFamily="34" charset="0"/>
              </a:rPr>
              <a:t>HĐLĐ </a:t>
            </a:r>
            <a:r>
              <a:rPr kumimoji="0" lang="vi-VN" altLang="x-none" sz="2000" b="0" i="0" u="none" strike="noStrike" kern="1200" cap="none" spc="0" normalizeH="0" baseline="0" noProof="1" dirty="0">
                <a:solidFill>
                  <a:schemeClr val="tx1"/>
                </a:solidFill>
                <a:latin typeface="Arial" panose="020B0604020202020204" pitchFamily="34" charset="0"/>
                <a:ea typeface="+mn-ea"/>
                <a:cs typeface="Arial" panose="020B0604020202020204" pitchFamily="34" charset="0"/>
              </a:rPr>
              <a:t>không xác định thời hạn</a:t>
            </a:r>
            <a:endParaRPr kumimoji="0" lang="en-US" altLang="en-US" sz="2000" b="0" i="0" u="none" strike="noStrike" kern="1200" cap="none" spc="0" normalizeH="0" baseline="0" noProof="1" dirty="0">
              <a:solidFill>
                <a:schemeClr val="tx1"/>
              </a:solidFill>
              <a:latin typeface="Verdana" panose="020B0604030504040204" pitchFamily="34" charset="0"/>
              <a:ea typeface="Arial" panose="020B0604020202020204" pitchFamily="34" charset="0"/>
              <a:cs typeface="+mn-cs"/>
            </a:endParaRPr>
          </a:p>
        </p:txBody>
      </p:sp>
      <p:sp>
        <p:nvSpPr>
          <p:cNvPr id="12292" name="AutoShape 4"/>
          <p:cNvSpPr>
            <a:spLocks noChangeArrowheads="1"/>
          </p:cNvSpPr>
          <p:nvPr/>
        </p:nvSpPr>
        <p:spPr bwMode="auto">
          <a:xfrm>
            <a:off x="6248400" y="3657600"/>
            <a:ext cx="1752600" cy="2819400"/>
          </a:xfrm>
          <a:prstGeom prst="roundRect">
            <a:avLst>
              <a:gd name="adj" fmla="val 13745"/>
            </a:avLst>
          </a:prstGeom>
        </p:spPr>
        <p:style>
          <a:lnRef idx="2">
            <a:schemeClr val="accent5"/>
          </a:lnRef>
          <a:fillRef idx="1">
            <a:schemeClr val="lt1"/>
          </a:fillRef>
          <a:effectRef idx="0">
            <a:schemeClr val="accent5"/>
          </a:effectRef>
          <a:fontRef idx="minor">
            <a:schemeClr val="dk1"/>
          </a:fontRef>
        </p:style>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lang="vi-VN" altLang="x-none" sz="2000" b="0" i="0" u="none" strike="noStrike" kern="1200" cap="none" spc="0" normalizeH="0" baseline="0" noProof="1" dirty="0">
                <a:solidFill>
                  <a:schemeClr val="tx1"/>
                </a:solidFill>
                <a:latin typeface="Arial" panose="020B0604020202020204" pitchFamily="34" charset="0"/>
                <a:ea typeface="+mn-ea"/>
                <a:cs typeface="Arial" panose="020B0604020202020204" pitchFamily="34" charset="0"/>
              </a:rPr>
              <a:t>Ít nhất 03 ng</a:t>
            </a:r>
            <a:r>
              <a:rPr kumimoji="0" lang="vi-VN" altLang="x-none" sz="2000" b="0" i="0" u="none" strike="noStrike" kern="1200" cap="none" spc="0" normalizeH="0" baseline="0" noProof="1" dirty="0">
                <a:solidFill>
                  <a:schemeClr val="tx1"/>
                </a:solidFill>
                <a:latin typeface="Arial" panose="020B0604020202020204" pitchFamily="34" charset="0"/>
                <a:ea typeface="Arial" panose="020B0604020202020204" pitchFamily="34" charset="0"/>
                <a:cs typeface="+mn-cs"/>
              </a:rPr>
              <a:t>à</a:t>
            </a:r>
            <a:r>
              <a:rPr kumimoji="0" lang="vi-VN" altLang="x-none" sz="2000" b="0" i="0" u="none" strike="noStrike" kern="1200" cap="none" spc="0" normalizeH="0" baseline="0" noProof="1" dirty="0">
                <a:solidFill>
                  <a:schemeClr val="tx1"/>
                </a:solidFill>
                <a:latin typeface="Arial" panose="020B0604020202020204" pitchFamily="34" charset="0"/>
                <a:ea typeface="+mn-ea"/>
                <a:cs typeface="Arial" panose="020B0604020202020204" pitchFamily="34" charset="0"/>
              </a:rPr>
              <a:t>y l</a:t>
            </a:r>
            <a:r>
              <a:rPr kumimoji="0" lang="vi-VN" altLang="x-none" sz="2000" b="0" i="0" u="none" strike="noStrike" kern="1200" cap="none" spc="0" normalizeH="0" baseline="0" noProof="1" dirty="0">
                <a:solidFill>
                  <a:schemeClr val="tx1"/>
                </a:solidFill>
                <a:latin typeface="Arial" panose="020B0604020202020204" pitchFamily="34" charset="0"/>
                <a:ea typeface="Arial" panose="020B0604020202020204" pitchFamily="34" charset="0"/>
                <a:cs typeface="+mn-cs"/>
              </a:rPr>
              <a:t>à</a:t>
            </a:r>
            <a:r>
              <a:rPr kumimoji="0" lang="vi-VN" altLang="x-none" sz="2000" b="0" i="0" u="none" strike="noStrike" kern="1200" cap="none" spc="0" normalizeH="0" baseline="0" noProof="1" dirty="0">
                <a:solidFill>
                  <a:schemeClr val="tx1"/>
                </a:solidFill>
                <a:latin typeface="Arial" panose="020B0604020202020204" pitchFamily="34" charset="0"/>
                <a:ea typeface="+mn-ea"/>
                <a:cs typeface="Arial" panose="020B0604020202020204" pitchFamily="34" charset="0"/>
              </a:rPr>
              <a:t>m việc nếu l</a:t>
            </a:r>
            <a:r>
              <a:rPr kumimoji="0" lang="vi-VN" altLang="x-none" sz="2000" b="0" i="0" u="none" strike="noStrike" kern="1200" cap="none" spc="0" normalizeH="0" baseline="0" noProof="1" dirty="0">
                <a:solidFill>
                  <a:schemeClr val="tx1"/>
                </a:solidFill>
                <a:latin typeface="Arial" panose="020B0604020202020204" pitchFamily="34" charset="0"/>
                <a:ea typeface="Arial" panose="020B0604020202020204" pitchFamily="34" charset="0"/>
                <a:cs typeface="+mn-cs"/>
              </a:rPr>
              <a:t>à</a:t>
            </a:r>
            <a:r>
              <a:rPr kumimoji="0" lang="vi-VN" altLang="x-none" sz="2000" b="0" i="0" u="none" strike="noStrike" kern="1200" cap="none" spc="0" normalizeH="0" baseline="0" noProof="1" dirty="0">
                <a:solidFill>
                  <a:schemeClr val="tx1"/>
                </a:solidFill>
                <a:latin typeface="Arial" panose="020B0604020202020204" pitchFamily="34" charset="0"/>
                <a:ea typeface="+mn-ea"/>
                <a:cs typeface="Arial" panose="020B0604020202020204" pitchFamily="34" charset="0"/>
              </a:rPr>
              <a:t>m việc theo </a:t>
            </a:r>
            <a:r>
              <a:rPr kumimoji="0" sz="2000" b="0" i="0" u="none" strike="noStrike" kern="1200" cap="none" spc="0" normalizeH="0" baseline="0" noProof="1" dirty="0">
                <a:solidFill>
                  <a:schemeClr val="tx1"/>
                </a:solidFill>
                <a:latin typeface="Arial" panose="020B0604020202020204" pitchFamily="34" charset="0"/>
                <a:ea typeface="+mn-ea"/>
                <a:cs typeface="Arial" panose="020B0604020202020204" pitchFamily="34" charset="0"/>
              </a:rPr>
              <a:t>HĐLĐ</a:t>
            </a:r>
            <a:r>
              <a:rPr kumimoji="0" lang="vi-VN" altLang="x-none" sz="2000" b="0" i="0" u="none" strike="noStrike" kern="1200" cap="none" spc="0" normalizeH="0" baseline="0" noProof="1" dirty="0">
                <a:solidFill>
                  <a:schemeClr val="tx1"/>
                </a:solidFill>
                <a:latin typeface="Arial" panose="020B0604020202020204" pitchFamily="34" charset="0"/>
                <a:ea typeface="+mn-ea"/>
                <a:cs typeface="Arial" panose="020B0604020202020204" pitchFamily="34" charset="0"/>
              </a:rPr>
              <a:t> có thời hạn dưới 12 tháng</a:t>
            </a:r>
            <a:endParaRPr kumimoji="0" lang="en-US" altLang="en-US" sz="2000" b="0" i="0" u="none" strike="noStrike" kern="1200" cap="none" spc="0" normalizeH="0" baseline="0" noProof="1" dirty="0">
              <a:solidFill>
                <a:schemeClr val="tx1"/>
              </a:solidFill>
              <a:latin typeface="Verdana" panose="020B0604030504040204" pitchFamily="34" charset="0"/>
              <a:ea typeface="Arial" panose="020B0604020202020204" pitchFamily="34" charset="0"/>
              <a:cs typeface="+mn-cs"/>
            </a:endParaRPr>
          </a:p>
        </p:txBody>
      </p:sp>
      <p:sp>
        <p:nvSpPr>
          <p:cNvPr id="71685" name="AutoShape 6"/>
          <p:cNvSpPr/>
          <p:nvPr/>
        </p:nvSpPr>
        <p:spPr>
          <a:xfrm>
            <a:off x="3151188" y="2452688"/>
            <a:ext cx="400050" cy="449262"/>
          </a:xfrm>
          <a:prstGeom prst="chevron">
            <a:avLst>
              <a:gd name="adj" fmla="val 52500"/>
            </a:avLst>
          </a:prstGeom>
          <a:solidFill>
            <a:schemeClr val="accent1"/>
          </a:solidFill>
          <a:ln w="0">
            <a:noFill/>
          </a:ln>
        </p:spPr>
        <p:txBody>
          <a:bodyPr wrap="none" anchor="ctr" anchorCtr="0"/>
          <a:p>
            <a:pPr>
              <a:buFontTx/>
            </a:pPr>
            <a:endParaRPr lang="en-US" altLang="en-US" dirty="0">
              <a:latin typeface="Arial" panose="020B0604020202020204" pitchFamily="34" charset="0"/>
              <a:ea typeface="Arial" panose="020B0604020202020204" pitchFamily="34" charset="0"/>
            </a:endParaRPr>
          </a:p>
        </p:txBody>
      </p:sp>
      <p:sp>
        <p:nvSpPr>
          <p:cNvPr id="71686" name="AutoShape 7"/>
          <p:cNvSpPr/>
          <p:nvPr/>
        </p:nvSpPr>
        <p:spPr>
          <a:xfrm>
            <a:off x="5613400" y="2452688"/>
            <a:ext cx="398463" cy="449262"/>
          </a:xfrm>
          <a:prstGeom prst="chevron">
            <a:avLst>
              <a:gd name="adj" fmla="val 52500"/>
            </a:avLst>
          </a:prstGeom>
          <a:solidFill>
            <a:schemeClr val="hlink"/>
          </a:solidFill>
          <a:ln w="0">
            <a:noFill/>
          </a:ln>
        </p:spPr>
        <p:txBody>
          <a:bodyPr wrap="none" anchor="ctr" anchorCtr="0"/>
          <a:p>
            <a:pPr>
              <a:buFontTx/>
            </a:pPr>
            <a:endParaRPr lang="en-US" altLang="en-US" dirty="0">
              <a:latin typeface="Arial" panose="020B0604020202020204" pitchFamily="34" charset="0"/>
              <a:ea typeface="Arial" panose="020B0604020202020204" pitchFamily="34" charset="0"/>
            </a:endParaRPr>
          </a:p>
        </p:txBody>
      </p:sp>
      <p:sp>
        <p:nvSpPr>
          <p:cNvPr id="92168" name="Oval 8"/>
          <p:cNvSpPr>
            <a:spLocks noChangeArrowheads="1"/>
          </p:cNvSpPr>
          <p:nvPr/>
        </p:nvSpPr>
        <p:spPr bwMode="gray">
          <a:xfrm>
            <a:off x="6221413" y="1833563"/>
            <a:ext cx="1703388" cy="1687513"/>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92169" name="Oval 9"/>
          <p:cNvSpPr>
            <a:spLocks noChangeArrowheads="1"/>
          </p:cNvSpPr>
          <p:nvPr/>
        </p:nvSpPr>
        <p:spPr bwMode="gray">
          <a:xfrm>
            <a:off x="6221413" y="1833563"/>
            <a:ext cx="1703388" cy="1687513"/>
          </a:xfrm>
          <a:prstGeom prst="ellipse">
            <a:avLst/>
          </a:prstGeom>
          <a:gradFill rotWithShape="1">
            <a:gsLst>
              <a:gs pos="0">
                <a:schemeClr val="hlink">
                  <a:alpha val="32001"/>
                </a:schemeClr>
              </a:gs>
              <a:gs pos="100000">
                <a:schemeClr val="hlink">
                  <a:gamma/>
                  <a:shade val="0"/>
                  <a:invGamma/>
                  <a:alpha val="89999"/>
                </a:schemeClr>
              </a:gs>
            </a:gsLst>
            <a:lin ang="2700000" scaled="1"/>
          </a:gradFill>
          <a:ln>
            <a:noFill/>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92170" name="Oval 10"/>
          <p:cNvSpPr>
            <a:spLocks noChangeArrowheads="1"/>
          </p:cNvSpPr>
          <p:nvPr/>
        </p:nvSpPr>
        <p:spPr bwMode="gray">
          <a:xfrm>
            <a:off x="6332538" y="1944688"/>
            <a:ext cx="1481138" cy="1466850"/>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92171" name="Oval 11"/>
          <p:cNvSpPr>
            <a:spLocks noChangeArrowheads="1"/>
          </p:cNvSpPr>
          <p:nvPr/>
        </p:nvSpPr>
        <p:spPr bwMode="gray">
          <a:xfrm>
            <a:off x="6357938" y="1952625"/>
            <a:ext cx="1481138" cy="1466850"/>
          </a:xfrm>
          <a:prstGeom prst="ellipse">
            <a:avLst/>
          </a:prstGeom>
          <a:gradFill rotWithShape="1">
            <a:gsLst>
              <a:gs pos="0">
                <a:schemeClr val="hlink">
                  <a:gamma/>
                  <a:shade val="63529"/>
                  <a:invGamma/>
                </a:schemeClr>
              </a:gs>
              <a:gs pos="100000">
                <a:schemeClr val="hlink">
                  <a:alpha val="0"/>
                </a:schemeClr>
              </a:gs>
            </a:gsLst>
            <a:lin ang="2700000" scaled="1"/>
          </a:gradFill>
          <a:ln>
            <a:noFill/>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71691" name="Oval 12"/>
          <p:cNvSpPr/>
          <p:nvPr/>
        </p:nvSpPr>
        <p:spPr>
          <a:xfrm>
            <a:off x="6411913" y="2016125"/>
            <a:ext cx="1335087" cy="1320800"/>
          </a:xfrm>
          <a:prstGeom prst="ellipse">
            <a:avLst/>
          </a:prstGeom>
          <a:solidFill>
            <a:srgbClr val="333333"/>
          </a:solidFill>
          <a:ln w="38100">
            <a:noFill/>
          </a:ln>
        </p:spPr>
        <p:txBody>
          <a:bodyPr anchor="ctr" anchorCtr="0">
            <a:spAutoFit/>
          </a:bodyPr>
          <a:p>
            <a:pPr>
              <a:buFontTx/>
            </a:pPr>
            <a:endParaRPr lang="en-US" altLang="en-US" dirty="0">
              <a:latin typeface="Arial" panose="020B0604020202020204" pitchFamily="34" charset="0"/>
              <a:ea typeface="Arial" panose="020B0604020202020204" pitchFamily="34" charset="0"/>
            </a:endParaRPr>
          </a:p>
        </p:txBody>
      </p:sp>
      <p:sp>
        <p:nvSpPr>
          <p:cNvPr id="92173" name="Oval 13"/>
          <p:cNvSpPr>
            <a:spLocks noChangeArrowheads="1"/>
          </p:cNvSpPr>
          <p:nvPr/>
        </p:nvSpPr>
        <p:spPr bwMode="gray">
          <a:xfrm>
            <a:off x="1295400" y="1828800"/>
            <a:ext cx="1703388" cy="1687513"/>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a:noFill/>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92174" name="Oval 14"/>
          <p:cNvSpPr>
            <a:spLocks noChangeArrowheads="1"/>
          </p:cNvSpPr>
          <p:nvPr/>
        </p:nvSpPr>
        <p:spPr bwMode="gray">
          <a:xfrm>
            <a:off x="1295400" y="1828800"/>
            <a:ext cx="1703388" cy="1687513"/>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a:noFill/>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92175" name="Oval 15"/>
          <p:cNvSpPr>
            <a:spLocks noChangeArrowheads="1"/>
          </p:cNvSpPr>
          <p:nvPr/>
        </p:nvSpPr>
        <p:spPr bwMode="gray">
          <a:xfrm>
            <a:off x="1406525" y="1938338"/>
            <a:ext cx="1481138" cy="1466850"/>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a:noFill/>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92176" name="Oval 16"/>
          <p:cNvSpPr>
            <a:spLocks noChangeArrowheads="1"/>
          </p:cNvSpPr>
          <p:nvPr/>
        </p:nvSpPr>
        <p:spPr bwMode="gray">
          <a:xfrm>
            <a:off x="1408113" y="1941513"/>
            <a:ext cx="1481138" cy="1466850"/>
          </a:xfrm>
          <a:prstGeom prst="ellipse">
            <a:avLst/>
          </a:prstGeom>
          <a:gradFill rotWithShape="1">
            <a:gsLst>
              <a:gs pos="0">
                <a:schemeClr val="folHlink">
                  <a:gamma/>
                  <a:shade val="63529"/>
                  <a:invGamma/>
                </a:schemeClr>
              </a:gs>
              <a:gs pos="100000">
                <a:schemeClr val="folHlink">
                  <a:alpha val="0"/>
                </a:schemeClr>
              </a:gs>
            </a:gsLst>
            <a:lin ang="2700000" scaled="1"/>
          </a:gradFill>
          <a:ln>
            <a:noFill/>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71696" name="Oval 17"/>
          <p:cNvSpPr/>
          <p:nvPr/>
        </p:nvSpPr>
        <p:spPr>
          <a:xfrm>
            <a:off x="1481138" y="2012950"/>
            <a:ext cx="1333500" cy="1320800"/>
          </a:xfrm>
          <a:prstGeom prst="ellipse">
            <a:avLst/>
          </a:prstGeom>
          <a:solidFill>
            <a:srgbClr val="333333"/>
          </a:solidFill>
          <a:ln w="38100">
            <a:noFill/>
          </a:ln>
        </p:spPr>
        <p:txBody>
          <a:bodyPr anchor="ctr" anchorCtr="0">
            <a:spAutoFit/>
          </a:bodyPr>
          <a:p>
            <a:pPr>
              <a:buFontTx/>
            </a:pPr>
            <a:endParaRPr lang="en-US" altLang="en-US" dirty="0">
              <a:latin typeface="Arial" panose="020B0604020202020204" pitchFamily="34" charset="0"/>
              <a:ea typeface="Arial" panose="020B0604020202020204" pitchFamily="34" charset="0"/>
            </a:endParaRPr>
          </a:p>
        </p:txBody>
      </p:sp>
      <p:grpSp>
        <p:nvGrpSpPr>
          <p:cNvPr id="71697" name="Group 18"/>
          <p:cNvGrpSpPr/>
          <p:nvPr/>
        </p:nvGrpSpPr>
        <p:grpSpPr>
          <a:xfrm>
            <a:off x="1501775" y="2032000"/>
            <a:ext cx="1290638" cy="1277938"/>
            <a:chOff x="4166" y="1706"/>
            <a:chExt cx="1252" cy="1252"/>
          </a:xfrm>
        </p:grpSpPr>
        <p:sp>
          <p:nvSpPr>
            <p:cNvPr id="71698" name="Oval 19"/>
            <p:cNvSpPr/>
            <p:nvPr/>
          </p:nvSpPr>
          <p:spPr>
            <a:xfrm>
              <a:off x="4166" y="1706"/>
              <a:ext cx="1252" cy="1252"/>
            </a:xfrm>
            <a:prstGeom prst="ellipse">
              <a:avLst/>
            </a:prstGeom>
            <a:gradFill rotWithShape="1">
              <a:gsLst>
                <a:gs pos="0">
                  <a:srgbClr val="636869"/>
                </a:gs>
                <a:gs pos="100000">
                  <a:srgbClr val="D6E1E2"/>
                </a:gs>
              </a:gsLst>
              <a:lin ang="5400000" scaled="1"/>
              <a:tileRect/>
            </a:gradFill>
            <a:ln w="9525">
              <a:noFill/>
            </a:ln>
          </p:spPr>
          <p:txBody>
            <a:bodyPr vert="eaVert" wrap="none" anchor="ctr" anchorCtr="0"/>
            <a:p>
              <a:pPr>
                <a:buFontTx/>
              </a:pPr>
              <a:endParaRPr lang="en-US" altLang="en-US" dirty="0">
                <a:latin typeface="Arial" panose="020B0604020202020204" pitchFamily="34" charset="0"/>
                <a:ea typeface="Arial" panose="020B0604020202020204" pitchFamily="34" charset="0"/>
              </a:endParaRPr>
            </a:p>
          </p:txBody>
        </p:sp>
        <p:sp>
          <p:nvSpPr>
            <p:cNvPr id="71699" name="Oval 20"/>
            <p:cNvSpPr/>
            <p:nvPr/>
          </p:nvSpPr>
          <p:spPr>
            <a:xfrm>
              <a:off x="4182" y="1713"/>
              <a:ext cx="1222" cy="1221"/>
            </a:xfrm>
            <a:prstGeom prst="ellipse">
              <a:avLst/>
            </a:prstGeom>
            <a:gradFill rotWithShape="1">
              <a:gsLst>
                <a:gs pos="0">
                  <a:srgbClr val="D6E1E2">
                    <a:alpha val="0"/>
                  </a:srgbClr>
                </a:gs>
                <a:gs pos="100000">
                  <a:srgbClr val="F1F5F5"/>
                </a:gs>
              </a:gsLst>
              <a:lin ang="5400000" scaled="1"/>
              <a:tileRect/>
            </a:gradFill>
            <a:ln w="9525">
              <a:noFill/>
            </a:ln>
          </p:spPr>
          <p:txBody>
            <a:bodyPr vert="eaVert" wrap="none" anchor="ctr" anchorCtr="0"/>
            <a:p>
              <a:pPr>
                <a:buFontTx/>
              </a:pPr>
              <a:endParaRPr lang="en-US" altLang="en-US" dirty="0">
                <a:latin typeface="Arial" panose="020B0604020202020204" pitchFamily="34" charset="0"/>
                <a:ea typeface="Arial" panose="020B0604020202020204" pitchFamily="34" charset="0"/>
              </a:endParaRPr>
            </a:p>
          </p:txBody>
        </p:sp>
        <p:sp>
          <p:nvSpPr>
            <p:cNvPr id="71700" name="Oval 21"/>
            <p:cNvSpPr/>
            <p:nvPr/>
          </p:nvSpPr>
          <p:spPr>
            <a:xfrm>
              <a:off x="4195" y="1725"/>
              <a:ext cx="1162" cy="1141"/>
            </a:xfrm>
            <a:prstGeom prst="ellipse">
              <a:avLst/>
            </a:prstGeom>
            <a:gradFill rotWithShape="1">
              <a:gsLst>
                <a:gs pos="0">
                  <a:srgbClr val="AAB2B3"/>
                </a:gs>
                <a:gs pos="100000">
                  <a:srgbClr val="D6E1E2">
                    <a:alpha val="48000"/>
                  </a:srgbClr>
                </a:gs>
              </a:gsLst>
              <a:lin ang="5400000" scaled="1"/>
              <a:tileRect/>
            </a:gradFill>
            <a:ln w="9525">
              <a:noFill/>
            </a:ln>
          </p:spPr>
          <p:txBody>
            <a:bodyPr vert="eaVert" wrap="none" anchor="ctr" anchorCtr="0"/>
            <a:p>
              <a:pPr>
                <a:buFontTx/>
              </a:pPr>
              <a:endParaRPr lang="en-US" altLang="en-US" dirty="0">
                <a:latin typeface="Arial" panose="020B0604020202020204" pitchFamily="34" charset="0"/>
                <a:ea typeface="Arial" panose="020B0604020202020204" pitchFamily="34" charset="0"/>
              </a:endParaRPr>
            </a:p>
          </p:txBody>
        </p:sp>
        <p:sp>
          <p:nvSpPr>
            <p:cNvPr id="71701" name="Oval 22"/>
            <p:cNvSpPr/>
            <p:nvPr/>
          </p:nvSpPr>
          <p:spPr>
            <a:xfrm>
              <a:off x="4263" y="1757"/>
              <a:ext cx="1033" cy="926"/>
            </a:xfrm>
            <a:prstGeom prst="ellipse">
              <a:avLst/>
            </a:prstGeom>
            <a:gradFill rotWithShape="1">
              <a:gsLst>
                <a:gs pos="0">
                  <a:srgbClr val="FFFFFF"/>
                </a:gs>
                <a:gs pos="100000">
                  <a:srgbClr val="D6E1E2">
                    <a:alpha val="37999"/>
                  </a:srgbClr>
                </a:gs>
              </a:gsLst>
              <a:lin ang="5400000" scaled="1"/>
              <a:tileRect/>
            </a:gradFill>
            <a:ln w="9525">
              <a:noFill/>
            </a:ln>
          </p:spPr>
          <p:txBody>
            <a:bodyPr vert="eaVert" wrap="none" anchor="ctr" anchorCtr="0"/>
            <a:p>
              <a:pPr>
                <a:buFontTx/>
              </a:pPr>
              <a:endParaRPr lang="en-US" altLang="en-US" dirty="0">
                <a:latin typeface="Arial" panose="020B0604020202020204" pitchFamily="34" charset="0"/>
                <a:ea typeface="Arial" panose="020B0604020202020204" pitchFamily="34" charset="0"/>
              </a:endParaRPr>
            </a:p>
          </p:txBody>
        </p:sp>
      </p:grpSp>
      <p:sp>
        <p:nvSpPr>
          <p:cNvPr id="92183" name="Oval 23"/>
          <p:cNvSpPr>
            <a:spLocks noChangeArrowheads="1"/>
          </p:cNvSpPr>
          <p:nvPr/>
        </p:nvSpPr>
        <p:spPr bwMode="gray">
          <a:xfrm>
            <a:off x="3759200" y="1833563"/>
            <a:ext cx="1703388" cy="1687513"/>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a:noFill/>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92184" name="Oval 24"/>
          <p:cNvSpPr>
            <a:spLocks noChangeArrowheads="1"/>
          </p:cNvSpPr>
          <p:nvPr/>
        </p:nvSpPr>
        <p:spPr bwMode="gray">
          <a:xfrm>
            <a:off x="3759200" y="1833563"/>
            <a:ext cx="1703388" cy="1687513"/>
          </a:xfrm>
          <a:prstGeom prst="ellipse">
            <a:avLst/>
          </a:prstGeom>
          <a:gradFill rotWithShape="1">
            <a:gsLst>
              <a:gs pos="0">
                <a:schemeClr val="accent1">
                  <a:alpha val="32001"/>
                </a:schemeClr>
              </a:gs>
              <a:gs pos="100000">
                <a:schemeClr val="accent1">
                  <a:gamma/>
                  <a:shade val="46275"/>
                  <a:invGamma/>
                </a:schemeClr>
              </a:gs>
            </a:gsLst>
            <a:lin ang="2700000" scaled="1"/>
          </a:gradFill>
          <a:ln>
            <a:noFill/>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92185" name="Oval 25"/>
          <p:cNvSpPr>
            <a:spLocks noChangeArrowheads="1"/>
          </p:cNvSpPr>
          <p:nvPr/>
        </p:nvSpPr>
        <p:spPr bwMode="gray">
          <a:xfrm>
            <a:off x="3870325" y="1944688"/>
            <a:ext cx="1481138" cy="1466850"/>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a:noFill/>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92186" name="Oval 26"/>
          <p:cNvSpPr>
            <a:spLocks noChangeArrowheads="1"/>
          </p:cNvSpPr>
          <p:nvPr/>
        </p:nvSpPr>
        <p:spPr bwMode="gray">
          <a:xfrm>
            <a:off x="3871913" y="1946275"/>
            <a:ext cx="1481138" cy="1466850"/>
          </a:xfrm>
          <a:prstGeom prst="ellipse">
            <a:avLst/>
          </a:prstGeom>
          <a:gradFill rotWithShape="1">
            <a:gsLst>
              <a:gs pos="0">
                <a:schemeClr val="accent1">
                  <a:gamma/>
                  <a:shade val="63529"/>
                  <a:invGamma/>
                </a:schemeClr>
              </a:gs>
              <a:gs pos="100000">
                <a:schemeClr val="accent1">
                  <a:alpha val="0"/>
                </a:schemeClr>
              </a:gs>
            </a:gsLst>
            <a:lin ang="2700000" scaled="1"/>
          </a:gradFill>
          <a:ln>
            <a:noFill/>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71706" name="Oval 27"/>
          <p:cNvSpPr/>
          <p:nvPr/>
        </p:nvSpPr>
        <p:spPr>
          <a:xfrm>
            <a:off x="3943350" y="2016125"/>
            <a:ext cx="1333500" cy="1320800"/>
          </a:xfrm>
          <a:prstGeom prst="ellipse">
            <a:avLst/>
          </a:prstGeom>
          <a:solidFill>
            <a:srgbClr val="333333"/>
          </a:solidFill>
          <a:ln w="38100">
            <a:noFill/>
          </a:ln>
        </p:spPr>
        <p:txBody>
          <a:bodyPr anchor="ctr" anchorCtr="0">
            <a:spAutoFit/>
          </a:bodyPr>
          <a:p>
            <a:pPr>
              <a:buFontTx/>
            </a:pPr>
            <a:endParaRPr lang="en-US" altLang="en-US" dirty="0">
              <a:latin typeface="Arial" panose="020B0604020202020204" pitchFamily="34" charset="0"/>
              <a:ea typeface="Arial" panose="020B0604020202020204" pitchFamily="34" charset="0"/>
            </a:endParaRPr>
          </a:p>
        </p:txBody>
      </p:sp>
      <p:grpSp>
        <p:nvGrpSpPr>
          <p:cNvPr id="71707" name="Group 28"/>
          <p:cNvGrpSpPr/>
          <p:nvPr/>
        </p:nvGrpSpPr>
        <p:grpSpPr>
          <a:xfrm>
            <a:off x="3965575" y="2032000"/>
            <a:ext cx="1290638" cy="1277938"/>
            <a:chOff x="4166" y="1706"/>
            <a:chExt cx="1252" cy="1252"/>
          </a:xfrm>
        </p:grpSpPr>
        <p:sp>
          <p:nvSpPr>
            <p:cNvPr id="71708" name="Oval 29"/>
            <p:cNvSpPr/>
            <p:nvPr/>
          </p:nvSpPr>
          <p:spPr>
            <a:xfrm>
              <a:off x="4166" y="1706"/>
              <a:ext cx="1252" cy="1252"/>
            </a:xfrm>
            <a:prstGeom prst="ellipse">
              <a:avLst/>
            </a:prstGeom>
            <a:gradFill rotWithShape="1">
              <a:gsLst>
                <a:gs pos="0">
                  <a:srgbClr val="636869"/>
                </a:gs>
                <a:gs pos="100000">
                  <a:srgbClr val="D6E1E2"/>
                </a:gs>
              </a:gsLst>
              <a:lin ang="5400000" scaled="1"/>
              <a:tileRect/>
            </a:gradFill>
            <a:ln w="9525">
              <a:noFill/>
            </a:ln>
          </p:spPr>
          <p:txBody>
            <a:bodyPr vert="eaVert" wrap="none" anchor="ctr" anchorCtr="0"/>
            <a:p>
              <a:pPr>
                <a:buFontTx/>
              </a:pPr>
              <a:endParaRPr lang="en-US" altLang="en-US" dirty="0">
                <a:latin typeface="Arial" panose="020B0604020202020204" pitchFamily="34" charset="0"/>
                <a:ea typeface="Arial" panose="020B0604020202020204" pitchFamily="34" charset="0"/>
              </a:endParaRPr>
            </a:p>
          </p:txBody>
        </p:sp>
        <p:sp>
          <p:nvSpPr>
            <p:cNvPr id="71709" name="Oval 30"/>
            <p:cNvSpPr/>
            <p:nvPr/>
          </p:nvSpPr>
          <p:spPr>
            <a:xfrm>
              <a:off x="4182" y="1713"/>
              <a:ext cx="1222" cy="1221"/>
            </a:xfrm>
            <a:prstGeom prst="ellipse">
              <a:avLst/>
            </a:prstGeom>
            <a:gradFill rotWithShape="1">
              <a:gsLst>
                <a:gs pos="0">
                  <a:srgbClr val="D6E1E2">
                    <a:alpha val="0"/>
                  </a:srgbClr>
                </a:gs>
                <a:gs pos="100000">
                  <a:srgbClr val="F1F5F5"/>
                </a:gs>
              </a:gsLst>
              <a:lin ang="5400000" scaled="1"/>
              <a:tileRect/>
            </a:gradFill>
            <a:ln w="9525">
              <a:noFill/>
            </a:ln>
          </p:spPr>
          <p:txBody>
            <a:bodyPr vert="eaVert" wrap="none" anchor="ctr" anchorCtr="0"/>
            <a:p>
              <a:pPr>
                <a:buFontTx/>
              </a:pPr>
              <a:endParaRPr lang="en-US" altLang="en-US" dirty="0">
                <a:latin typeface="Arial" panose="020B0604020202020204" pitchFamily="34" charset="0"/>
                <a:ea typeface="Arial" panose="020B0604020202020204" pitchFamily="34" charset="0"/>
              </a:endParaRPr>
            </a:p>
          </p:txBody>
        </p:sp>
        <p:sp>
          <p:nvSpPr>
            <p:cNvPr id="71710" name="Oval 31"/>
            <p:cNvSpPr/>
            <p:nvPr/>
          </p:nvSpPr>
          <p:spPr>
            <a:xfrm>
              <a:off x="4195" y="1725"/>
              <a:ext cx="1162" cy="1141"/>
            </a:xfrm>
            <a:prstGeom prst="ellipse">
              <a:avLst/>
            </a:prstGeom>
            <a:gradFill rotWithShape="1">
              <a:gsLst>
                <a:gs pos="0">
                  <a:srgbClr val="AAB2B3"/>
                </a:gs>
                <a:gs pos="100000">
                  <a:srgbClr val="D6E1E2">
                    <a:alpha val="48000"/>
                  </a:srgbClr>
                </a:gs>
              </a:gsLst>
              <a:lin ang="5400000" scaled="1"/>
              <a:tileRect/>
            </a:gradFill>
            <a:ln w="9525">
              <a:noFill/>
            </a:ln>
          </p:spPr>
          <p:txBody>
            <a:bodyPr vert="eaVert" wrap="none" anchor="ctr" anchorCtr="0"/>
            <a:p>
              <a:pPr>
                <a:buFontTx/>
              </a:pPr>
              <a:endParaRPr lang="en-US" altLang="en-US" dirty="0">
                <a:latin typeface="Arial" panose="020B0604020202020204" pitchFamily="34" charset="0"/>
                <a:ea typeface="Arial" panose="020B0604020202020204" pitchFamily="34" charset="0"/>
              </a:endParaRPr>
            </a:p>
          </p:txBody>
        </p:sp>
        <p:sp>
          <p:nvSpPr>
            <p:cNvPr id="71711" name="Oval 32"/>
            <p:cNvSpPr/>
            <p:nvPr/>
          </p:nvSpPr>
          <p:spPr>
            <a:xfrm>
              <a:off x="4263" y="1757"/>
              <a:ext cx="1033" cy="926"/>
            </a:xfrm>
            <a:prstGeom prst="ellipse">
              <a:avLst/>
            </a:prstGeom>
            <a:gradFill rotWithShape="1">
              <a:gsLst>
                <a:gs pos="0">
                  <a:srgbClr val="FFFFFF"/>
                </a:gs>
                <a:gs pos="100000">
                  <a:srgbClr val="D6E1E2">
                    <a:alpha val="37999"/>
                  </a:srgbClr>
                </a:gs>
              </a:gsLst>
              <a:lin ang="5400000" scaled="1"/>
              <a:tileRect/>
            </a:gradFill>
            <a:ln w="9525">
              <a:noFill/>
            </a:ln>
          </p:spPr>
          <p:txBody>
            <a:bodyPr vert="eaVert" wrap="none" anchor="ctr" anchorCtr="0"/>
            <a:p>
              <a:pPr>
                <a:buFontTx/>
              </a:pPr>
              <a:endParaRPr lang="en-US" altLang="en-US" dirty="0">
                <a:latin typeface="Arial" panose="020B0604020202020204" pitchFamily="34" charset="0"/>
                <a:ea typeface="Arial" panose="020B0604020202020204" pitchFamily="34" charset="0"/>
              </a:endParaRPr>
            </a:p>
          </p:txBody>
        </p:sp>
      </p:grpSp>
      <p:grpSp>
        <p:nvGrpSpPr>
          <p:cNvPr id="71712" name="Group 33"/>
          <p:cNvGrpSpPr/>
          <p:nvPr/>
        </p:nvGrpSpPr>
        <p:grpSpPr>
          <a:xfrm>
            <a:off x="6435725" y="2032000"/>
            <a:ext cx="1292225" cy="1277938"/>
            <a:chOff x="4166" y="1706"/>
            <a:chExt cx="1252" cy="1252"/>
          </a:xfrm>
        </p:grpSpPr>
        <p:sp>
          <p:nvSpPr>
            <p:cNvPr id="71713" name="Oval 34"/>
            <p:cNvSpPr/>
            <p:nvPr/>
          </p:nvSpPr>
          <p:spPr>
            <a:xfrm>
              <a:off x="4166" y="1706"/>
              <a:ext cx="1252" cy="1252"/>
            </a:xfrm>
            <a:prstGeom prst="ellipse">
              <a:avLst/>
            </a:prstGeom>
            <a:gradFill rotWithShape="1">
              <a:gsLst>
                <a:gs pos="0">
                  <a:srgbClr val="636869"/>
                </a:gs>
                <a:gs pos="100000">
                  <a:srgbClr val="D6E1E2"/>
                </a:gs>
              </a:gsLst>
              <a:lin ang="5400000" scaled="1"/>
              <a:tileRect/>
            </a:gradFill>
            <a:ln w="9525">
              <a:noFill/>
            </a:ln>
          </p:spPr>
          <p:txBody>
            <a:bodyPr vert="eaVert" wrap="none" anchor="ctr" anchorCtr="0"/>
            <a:p>
              <a:pPr>
                <a:buFontTx/>
              </a:pPr>
              <a:endParaRPr lang="en-US" altLang="en-US" dirty="0">
                <a:latin typeface="Arial" panose="020B0604020202020204" pitchFamily="34" charset="0"/>
                <a:ea typeface="Arial" panose="020B0604020202020204" pitchFamily="34" charset="0"/>
              </a:endParaRPr>
            </a:p>
          </p:txBody>
        </p:sp>
        <p:sp>
          <p:nvSpPr>
            <p:cNvPr id="71714" name="Oval 35"/>
            <p:cNvSpPr/>
            <p:nvPr/>
          </p:nvSpPr>
          <p:spPr>
            <a:xfrm>
              <a:off x="4182" y="1713"/>
              <a:ext cx="1222" cy="1221"/>
            </a:xfrm>
            <a:prstGeom prst="ellipse">
              <a:avLst/>
            </a:prstGeom>
            <a:gradFill rotWithShape="1">
              <a:gsLst>
                <a:gs pos="0">
                  <a:srgbClr val="D6E1E2">
                    <a:alpha val="0"/>
                  </a:srgbClr>
                </a:gs>
                <a:gs pos="100000">
                  <a:srgbClr val="F1F5F5"/>
                </a:gs>
              </a:gsLst>
              <a:lin ang="5400000" scaled="1"/>
              <a:tileRect/>
            </a:gradFill>
            <a:ln w="9525">
              <a:noFill/>
            </a:ln>
          </p:spPr>
          <p:txBody>
            <a:bodyPr vert="eaVert" wrap="none" anchor="ctr" anchorCtr="0"/>
            <a:p>
              <a:pPr>
                <a:buFontTx/>
              </a:pPr>
              <a:endParaRPr lang="en-US" altLang="en-US" dirty="0">
                <a:latin typeface="Arial" panose="020B0604020202020204" pitchFamily="34" charset="0"/>
                <a:ea typeface="Arial" panose="020B0604020202020204" pitchFamily="34" charset="0"/>
              </a:endParaRPr>
            </a:p>
          </p:txBody>
        </p:sp>
        <p:sp>
          <p:nvSpPr>
            <p:cNvPr id="71715" name="Oval 36"/>
            <p:cNvSpPr/>
            <p:nvPr/>
          </p:nvSpPr>
          <p:spPr>
            <a:xfrm>
              <a:off x="4195" y="1725"/>
              <a:ext cx="1162" cy="1141"/>
            </a:xfrm>
            <a:prstGeom prst="ellipse">
              <a:avLst/>
            </a:prstGeom>
            <a:gradFill rotWithShape="1">
              <a:gsLst>
                <a:gs pos="0">
                  <a:srgbClr val="AAB2B3"/>
                </a:gs>
                <a:gs pos="100000">
                  <a:srgbClr val="D6E1E2">
                    <a:alpha val="48000"/>
                  </a:srgbClr>
                </a:gs>
              </a:gsLst>
              <a:lin ang="5400000" scaled="1"/>
              <a:tileRect/>
            </a:gradFill>
            <a:ln w="9525">
              <a:noFill/>
            </a:ln>
          </p:spPr>
          <p:txBody>
            <a:bodyPr vert="eaVert" wrap="none" anchor="ctr" anchorCtr="0"/>
            <a:p>
              <a:pPr>
                <a:buFontTx/>
              </a:pPr>
              <a:endParaRPr lang="en-US" altLang="en-US" dirty="0">
                <a:latin typeface="Arial" panose="020B0604020202020204" pitchFamily="34" charset="0"/>
                <a:ea typeface="Arial" panose="020B0604020202020204" pitchFamily="34" charset="0"/>
              </a:endParaRPr>
            </a:p>
          </p:txBody>
        </p:sp>
        <p:sp>
          <p:nvSpPr>
            <p:cNvPr id="71716" name="Oval 37"/>
            <p:cNvSpPr/>
            <p:nvPr/>
          </p:nvSpPr>
          <p:spPr>
            <a:xfrm>
              <a:off x="4263" y="1757"/>
              <a:ext cx="1033" cy="926"/>
            </a:xfrm>
            <a:prstGeom prst="ellipse">
              <a:avLst/>
            </a:prstGeom>
            <a:gradFill rotWithShape="1">
              <a:gsLst>
                <a:gs pos="0">
                  <a:srgbClr val="FFFFFF"/>
                </a:gs>
                <a:gs pos="100000">
                  <a:srgbClr val="D6E1E2">
                    <a:alpha val="37999"/>
                  </a:srgbClr>
                </a:gs>
              </a:gsLst>
              <a:lin ang="5400000" scaled="1"/>
              <a:tileRect/>
            </a:gradFill>
            <a:ln w="9525">
              <a:noFill/>
            </a:ln>
          </p:spPr>
          <p:txBody>
            <a:bodyPr vert="eaVert" wrap="none" anchor="ctr" anchorCtr="0"/>
            <a:p>
              <a:pPr>
                <a:buFontTx/>
              </a:pPr>
              <a:endParaRPr lang="en-US" altLang="en-US" dirty="0">
                <a:latin typeface="Arial" panose="020B0604020202020204" pitchFamily="34" charset="0"/>
                <a:ea typeface="Arial" panose="020B0604020202020204" pitchFamily="34" charset="0"/>
              </a:endParaRPr>
            </a:p>
          </p:txBody>
        </p:sp>
      </p:grpSp>
      <p:sp>
        <p:nvSpPr>
          <p:cNvPr id="71717" name="Text Box 38"/>
          <p:cNvSpPr txBox="1"/>
          <p:nvPr/>
        </p:nvSpPr>
        <p:spPr>
          <a:xfrm>
            <a:off x="1973263" y="2505075"/>
            <a:ext cx="357187" cy="461963"/>
          </a:xfrm>
          <a:prstGeom prst="rect">
            <a:avLst/>
          </a:prstGeom>
          <a:noFill/>
          <a:ln w="9525">
            <a:noFill/>
          </a:ln>
        </p:spPr>
        <p:txBody>
          <a:bodyPr wrap="none" anchor="t" anchorCtr="0">
            <a:spAutoFit/>
          </a:bodyPr>
          <a:p>
            <a:pPr algn="ctr" eaLnBrk="0" hangingPunct="0">
              <a:buFontTx/>
            </a:pPr>
            <a:r>
              <a:rPr lang="en-US" altLang="en-US" sz="2400" dirty="0">
                <a:solidFill>
                  <a:srgbClr val="000000"/>
                </a:solidFill>
                <a:latin typeface="Arial" panose="020B0604020202020204" pitchFamily="34" charset="0"/>
              </a:rPr>
              <a:t>1</a:t>
            </a:r>
            <a:endParaRPr lang="en-US" altLang="en-US" sz="2400" dirty="0">
              <a:solidFill>
                <a:srgbClr val="000000"/>
              </a:solidFill>
              <a:latin typeface="Arial" panose="020B0604020202020204" pitchFamily="34" charset="0"/>
              <a:ea typeface="Arial" panose="020B0604020202020204" pitchFamily="34" charset="0"/>
            </a:endParaRPr>
          </a:p>
        </p:txBody>
      </p:sp>
      <p:sp>
        <p:nvSpPr>
          <p:cNvPr id="71718" name="Text Box 39"/>
          <p:cNvSpPr txBox="1"/>
          <p:nvPr/>
        </p:nvSpPr>
        <p:spPr>
          <a:xfrm>
            <a:off x="4441825" y="2505075"/>
            <a:ext cx="357188" cy="461963"/>
          </a:xfrm>
          <a:prstGeom prst="rect">
            <a:avLst/>
          </a:prstGeom>
          <a:noFill/>
          <a:ln w="9525">
            <a:noFill/>
          </a:ln>
        </p:spPr>
        <p:txBody>
          <a:bodyPr wrap="none" anchor="t" anchorCtr="0">
            <a:spAutoFit/>
          </a:bodyPr>
          <a:p>
            <a:pPr algn="ctr" eaLnBrk="0" hangingPunct="0">
              <a:buFontTx/>
            </a:pPr>
            <a:r>
              <a:rPr lang="en-US" altLang="en-US" sz="2400" dirty="0">
                <a:solidFill>
                  <a:srgbClr val="000000"/>
                </a:solidFill>
                <a:latin typeface="Arial" panose="020B0604020202020204" pitchFamily="34" charset="0"/>
              </a:rPr>
              <a:t>2</a:t>
            </a:r>
            <a:endParaRPr lang="en-US" altLang="en-US" sz="2400" dirty="0">
              <a:solidFill>
                <a:srgbClr val="000000"/>
              </a:solidFill>
              <a:latin typeface="Arial" panose="020B0604020202020204" pitchFamily="34" charset="0"/>
              <a:ea typeface="Arial" panose="020B0604020202020204" pitchFamily="34" charset="0"/>
            </a:endParaRPr>
          </a:p>
        </p:txBody>
      </p:sp>
      <p:sp>
        <p:nvSpPr>
          <p:cNvPr id="71719" name="Text Box 40"/>
          <p:cNvSpPr txBox="1"/>
          <p:nvPr/>
        </p:nvSpPr>
        <p:spPr>
          <a:xfrm>
            <a:off x="6908800" y="2505075"/>
            <a:ext cx="357188" cy="461963"/>
          </a:xfrm>
          <a:prstGeom prst="rect">
            <a:avLst/>
          </a:prstGeom>
          <a:noFill/>
          <a:ln w="9525">
            <a:noFill/>
          </a:ln>
        </p:spPr>
        <p:txBody>
          <a:bodyPr wrap="none" anchor="t" anchorCtr="0">
            <a:spAutoFit/>
          </a:bodyPr>
          <a:p>
            <a:pPr algn="ctr" eaLnBrk="0" hangingPunct="0">
              <a:buFontTx/>
            </a:pPr>
            <a:r>
              <a:rPr lang="en-US" altLang="en-US" sz="2400" dirty="0">
                <a:solidFill>
                  <a:srgbClr val="000000"/>
                </a:solidFill>
                <a:latin typeface="Arial" panose="020B0604020202020204" pitchFamily="34" charset="0"/>
              </a:rPr>
              <a:t>3</a:t>
            </a:r>
            <a:endParaRPr lang="en-US" altLang="en-US" sz="2400" dirty="0">
              <a:solidFill>
                <a:srgbClr val="000000"/>
              </a:solidFill>
              <a:latin typeface="Arial" panose="020B0604020202020204" pitchFamily="34" charset="0"/>
              <a:ea typeface="Arial" panose="020B0604020202020204" pitchFamily="34" charset="0"/>
            </a:endParaRPr>
          </a:p>
        </p:txBody>
      </p:sp>
      <p:sp>
        <p:nvSpPr>
          <p:cNvPr id="71720" name="Rectangle 2"/>
          <p:cNvSpPr>
            <a:spLocks noGrp="1"/>
          </p:cNvSpPr>
          <p:nvPr>
            <p:ph type="title"/>
          </p:nvPr>
        </p:nvSpPr>
        <p:spPr>
          <a:xfrm>
            <a:off x="1219200" y="449263"/>
            <a:ext cx="6934200" cy="1160462"/>
          </a:xfrm>
          <a:blipFill rotWithShape="1">
            <a:blip r:embed="rId2"/>
            <a:stretch>
              <a:fillRect/>
            </a:stretch>
          </a:blipFill>
          <a:ln/>
        </p:spPr>
        <p:txBody>
          <a:bodyPr vert="horz" wrap="square" lIns="91440" tIns="45720" rIns="91440" bIns="45720" anchor="ctr" anchorCtr="0"/>
          <a:p>
            <a:pPr eaLnBrk="1" hangingPunct="1"/>
            <a:r>
              <a:rPr lang="en-US" altLang="en-US" sz="2500" b="1" dirty="0">
                <a:solidFill>
                  <a:srgbClr val="C00000"/>
                </a:solidFill>
                <a:latin typeface="Times New Roman" panose="02020603050405020304" pitchFamily="18" charset="0"/>
              </a:rPr>
              <a:t>Thời hạn báo trước của ng</a:t>
            </a:r>
            <a:r>
              <a:rPr lang="vi-VN" altLang="en-US" sz="2500" b="1" dirty="0">
                <a:solidFill>
                  <a:srgbClr val="C00000"/>
                </a:solidFill>
                <a:latin typeface="Times New Roman" panose="02020603050405020304" pitchFamily="18" charset="0"/>
              </a:rPr>
              <a:t>ư</a:t>
            </a:r>
            <a:r>
              <a:rPr lang="en-US" altLang="en-US" sz="2500" b="1" dirty="0">
                <a:solidFill>
                  <a:srgbClr val="C00000"/>
                </a:solidFill>
                <a:latin typeface="Times New Roman" panose="02020603050405020304" pitchFamily="18" charset="0"/>
              </a:rPr>
              <a:t>ời LĐ </a:t>
            </a:r>
            <a:br>
              <a:rPr lang="en-US" altLang="en-US" sz="2500" b="1" dirty="0">
                <a:solidFill>
                  <a:srgbClr val="C00000"/>
                </a:solidFill>
                <a:latin typeface="Times New Roman" panose="02020603050405020304" pitchFamily="18" charset="0"/>
              </a:rPr>
            </a:br>
            <a:endParaRPr lang="en-US" altLang="en-US" sz="2500" b="1"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Text Box 5"/>
          <p:cNvSpPr txBox="1"/>
          <p:nvPr/>
        </p:nvSpPr>
        <p:spPr>
          <a:xfrm>
            <a:off x="179388" y="2565400"/>
            <a:ext cx="1223962" cy="366713"/>
          </a:xfrm>
          <a:prstGeom prst="rect">
            <a:avLst/>
          </a:prstGeom>
          <a:noFill/>
          <a:ln w="9525">
            <a:noFill/>
          </a:ln>
        </p:spPr>
        <p:txBody>
          <a:bodyPr anchor="t" anchorCtr="0">
            <a:spAutoFit/>
          </a:bodyPr>
          <a:p>
            <a:pPr>
              <a:spcBef>
                <a:spcPct val="50000"/>
              </a:spcBef>
              <a:buFontTx/>
            </a:pPr>
            <a:endParaRPr lang="vi-VN" altLang="vi-VN" dirty="0">
              <a:latin typeface="Tahoma" panose="020B0604030504040204" pitchFamily="34" charset="0"/>
              <a:ea typeface="Arial" panose="020B0604020202020204" pitchFamily="34" charset="0"/>
            </a:endParaRPr>
          </a:p>
        </p:txBody>
      </p:sp>
      <p:graphicFrame>
        <p:nvGraphicFramePr>
          <p:cNvPr id="8" name="Diagram 7"/>
          <p:cNvGraphicFramePr/>
          <p:nvPr/>
        </p:nvGraphicFramePr>
        <p:xfrm>
          <a:off x="179512" y="977934"/>
          <a:ext cx="8785100" cy="588006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3731" name="Text Box 8"/>
          <p:cNvSpPr txBox="1"/>
          <p:nvPr/>
        </p:nvSpPr>
        <p:spPr>
          <a:xfrm>
            <a:off x="14288" y="228600"/>
            <a:ext cx="9144000" cy="400050"/>
          </a:xfrm>
          <a:prstGeom prst="rect">
            <a:avLst/>
          </a:prstGeom>
          <a:solidFill>
            <a:schemeClr val="bg1"/>
          </a:solidFill>
          <a:ln w="9525">
            <a:noFill/>
          </a:ln>
        </p:spPr>
        <p:txBody>
          <a:bodyPr anchor="t" anchorCtr="0">
            <a:spAutoFit/>
          </a:bodyPr>
          <a:p>
            <a:pPr algn="ctr">
              <a:spcBef>
                <a:spcPct val="50000"/>
              </a:spcBef>
              <a:buFontTx/>
            </a:pPr>
            <a:r>
              <a:rPr lang="en-US" altLang="vi-VN" sz="2000" b="1" dirty="0">
                <a:solidFill>
                  <a:srgbClr val="C00000"/>
                </a:solidFill>
                <a:latin typeface="Arial" panose="020B0604020202020204" pitchFamily="34" charset="0"/>
              </a:rPr>
              <a:t>ĐƠN PHƯƠNG CHẤM DỨT HĐLĐ CỦA NLĐ KHÔNG CẦN BÁO TRƯỚC</a:t>
            </a:r>
            <a:endParaRPr lang="en-US" altLang="vi-VN" sz="2000" b="1" dirty="0">
              <a:solidFill>
                <a:srgbClr val="C00000"/>
              </a:solidFill>
              <a:latin typeface="Arial" panose="020B0604020202020204" pitchFamily="34" charset="0"/>
              <a:ea typeface="Arial" panose="020B0604020202020204" pitchFamily="34" charset="0"/>
            </a:endParaRPr>
          </a:p>
        </p:txBody>
      </p:sp>
    </p:spTree>
  </p:cSld>
  <p:clrMapOvr>
    <a:masterClrMapping/>
  </p:clrMapOvr>
  <p:transition>
    <p:push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4" name="Rectangle 2"/>
          <p:cNvSpPr>
            <a:spLocks noGrp="1"/>
          </p:cNvSpPr>
          <p:nvPr>
            <p:ph type="title"/>
          </p:nvPr>
        </p:nvSpPr>
        <p:spPr>
          <a:xfrm>
            <a:off x="304800" y="76200"/>
            <a:ext cx="9067800" cy="509588"/>
          </a:xfrm>
          <a:ln/>
        </p:spPr>
        <p:txBody>
          <a:bodyPr vert="horz" wrap="square" lIns="91440" tIns="45720" rIns="91440" bIns="45720" anchor="ctr" anchorCtr="0"/>
          <a:p>
            <a:pPr eaLnBrk="1" hangingPunct="1"/>
            <a:r>
              <a:rPr lang="en-US" altLang="vi-VN" sz="3600" b="1" dirty="0">
                <a:solidFill>
                  <a:srgbClr val="C00000"/>
                </a:solidFill>
                <a:latin typeface="Times New Roman" panose="02020603050405020304" pitchFamily="18" charset="0"/>
              </a:rPr>
              <a:t>Đơn phương chấm dứt HĐLĐ của NSDLĐ</a:t>
            </a:r>
            <a:endParaRPr lang="en-US" altLang="vi-VN" sz="3600" b="1" dirty="0">
              <a:solidFill>
                <a:srgbClr val="C00000"/>
              </a:solidFill>
              <a:latin typeface="Times New Roman" panose="02020603050405020304" pitchFamily="18" charset="0"/>
              <a:ea typeface="Times New Roman" panose="02020603050405020304" pitchFamily="18" charset="0"/>
            </a:endParaRPr>
          </a:p>
        </p:txBody>
      </p:sp>
      <p:sp>
        <p:nvSpPr>
          <p:cNvPr id="75778" name="Text Box 5"/>
          <p:cNvSpPr txBox="1"/>
          <p:nvPr/>
        </p:nvSpPr>
        <p:spPr>
          <a:xfrm>
            <a:off x="179388" y="2565400"/>
            <a:ext cx="1223962" cy="366713"/>
          </a:xfrm>
          <a:prstGeom prst="rect">
            <a:avLst/>
          </a:prstGeom>
          <a:noFill/>
          <a:ln w="9525">
            <a:noFill/>
          </a:ln>
        </p:spPr>
        <p:txBody>
          <a:bodyPr anchor="t" anchorCtr="0">
            <a:spAutoFit/>
          </a:bodyPr>
          <a:p>
            <a:pPr>
              <a:spcBef>
                <a:spcPct val="50000"/>
              </a:spcBef>
              <a:buFontTx/>
            </a:pPr>
            <a:endParaRPr lang="vi-VN" altLang="vi-VN" dirty="0">
              <a:latin typeface="Tahoma" panose="020B0604030504040204" pitchFamily="34" charset="0"/>
              <a:ea typeface="Arial" panose="020B0604020202020204" pitchFamily="34" charset="0"/>
            </a:endParaRPr>
          </a:p>
        </p:txBody>
      </p:sp>
      <p:graphicFrame>
        <p:nvGraphicFramePr>
          <p:cNvPr id="8" name="Diagram 7"/>
          <p:cNvGraphicFramePr/>
          <p:nvPr/>
        </p:nvGraphicFramePr>
        <p:xfrm>
          <a:off x="179512" y="908717"/>
          <a:ext cx="8964488" cy="59492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31074"/>
                                        </p:tgtEl>
                                        <p:attrNameLst>
                                          <p:attrName>style.visibility</p:attrName>
                                        </p:attrNameLst>
                                      </p:cBhvr>
                                      <p:to>
                                        <p:strVal val="visible"/>
                                      </p:to>
                                    </p:set>
                                    <p:anim calcmode="lin" valueType="num">
                                      <p:cBhvr>
                                        <p:cTn id="7" dur="2000" fill="hold"/>
                                        <p:tgtEl>
                                          <p:spTgt spid="131074"/>
                                        </p:tgtEl>
                                        <p:attrNameLst>
                                          <p:attrName>ppt_w</p:attrName>
                                        </p:attrNameLst>
                                      </p:cBhvr>
                                      <p:tavLst>
                                        <p:tav tm="0">
                                          <p:val>
                                            <p:strVal val="#ppt_w"/>
                                          </p:val>
                                        </p:tav>
                                        <p:tav tm="100000">
                                          <p:val>
                                            <p:strVal val="#ppt_w"/>
                                          </p:val>
                                        </p:tav>
                                      </p:tavLst>
                                    </p:anim>
                                    <p:anim calcmode="lin" valueType="num">
                                      <p:cBhvr>
                                        <p:cTn id="8" dur="2000" fill="hold"/>
                                        <p:tgtEl>
                                          <p:spTgt spid="131074"/>
                                        </p:tgtEl>
                                        <p:attrNameLst>
                                          <p:attrName>ppt_h</p:attrName>
                                        </p:attrNameLst>
                                      </p:cBhvr>
                                      <p:tavLst>
                                        <p:tav tm="0">
                                          <p:val>
                                            <p:strVal val="#ppt_h"/>
                                          </p:val>
                                        </p:tav>
                                        <p:tav tm="30000">
                                          <p:val>
                                            <p:strVal val="#ppt_h/2"/>
                                          </p:val>
                                        </p:tav>
                                        <p:tav tm="40000">
                                          <p:val>
                                            <p:strVal val="#ppt_h"/>
                                          </p:val>
                                        </p:tav>
                                        <p:tav tm="50000">
                                          <p:val>
                                            <p:strVal val="#ppt_h/2"/>
                                          </p:val>
                                        </p:tav>
                                        <p:tav tm="60000">
                                          <p:val>
                                            <p:strVal val="#ppt_h"/>
                                          </p:val>
                                        </p:tav>
                                        <p:tav tm="69900">
                                          <p:val>
                                            <p:strVal val="#ppt_h/2"/>
                                          </p:val>
                                        </p:tav>
                                        <p:tav tm="80000">
                                          <p:val>
                                            <p:strVal val="#ppt_h"/>
                                          </p:val>
                                        </p:tav>
                                        <p:tav tm="100000">
                                          <p:val>
                                            <p:strVal val="#ppt_h"/>
                                          </p:val>
                                        </p:tav>
                                      </p:tavLst>
                                    </p:anim>
                                    <p:anim calcmode="lin" valueType="num">
                                      <p:cBhvr>
                                        <p:cTn id="9" dur="2000" fill="hold"/>
                                        <p:tgtEl>
                                          <p:spTgt spid="131074"/>
                                        </p:tgtEl>
                                        <p:attrNameLst>
                                          <p:attrName>ppt_x</p:attrName>
                                        </p:attrNameLst>
                                      </p:cBhvr>
                                      <p:tavLst>
                                        <p:tav tm="0">
                                          <p:val>
                                            <p:strVal val="#ppt_x-.4"/>
                                          </p:val>
                                        </p:tav>
                                        <p:tav tm="100000">
                                          <p:val>
                                            <p:strVal val="#ppt_x"/>
                                          </p:val>
                                        </p:tav>
                                      </p:tavLst>
                                    </p:anim>
                                    <p:anim calcmode="lin" valueType="num">
                                      <p:cBhvr>
                                        <p:cTn id="10" dur="2000" fill="hold"/>
                                        <p:tgtEl>
                                          <p:spTgt spid="131074"/>
                                        </p:tgtEl>
                                        <p:attrNameLst>
                                          <p:attrName>ppt_y</p:attrName>
                                        </p:attrNameLst>
                                      </p:cBhvr>
                                      <p:tavLst>
                                        <p:tav tm="0">
                                          <p:val>
                                            <p:strVal val="#ppt_y-.5"/>
                                          </p:val>
                                        </p:tav>
                                        <p:tav tm="20000">
                                          <p:val>
                                            <p:strVal val="#ppt_y-.2"/>
                                          </p:val>
                                        </p:tav>
                                        <p:tav tm="30000">
                                          <p:val>
                                            <p:strVal val="#ppt_y"/>
                                          </p:val>
                                        </p:tav>
                                        <p:tav tm="40000">
                                          <p:val>
                                            <p:strVal val="#ppt_y-.15"/>
                                          </p:val>
                                        </p:tav>
                                        <p:tav tm="50000">
                                          <p:val>
                                            <p:strVal val="#ppt_y"/>
                                          </p:val>
                                        </p:tav>
                                        <p:tav tm="60000">
                                          <p:val>
                                            <p:strVal val="#ppt_y-.1"/>
                                          </p:val>
                                        </p:tav>
                                        <p:tav tm="69900">
                                          <p:val>
                                            <p:strVal val="#ppt_y"/>
                                          </p:val>
                                        </p:tav>
                                        <p:tav tm="8000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Rectangle 2"/>
          <p:cNvSpPr>
            <a:spLocks noGrp="1"/>
          </p:cNvSpPr>
          <p:nvPr>
            <p:ph type="title"/>
          </p:nvPr>
        </p:nvSpPr>
        <p:spPr>
          <a:xfrm>
            <a:off x="457200" y="304800"/>
            <a:ext cx="8229600" cy="914400"/>
          </a:xfrm>
          <a:ln/>
        </p:spPr>
        <p:txBody>
          <a:bodyPr vert="horz" wrap="square" lIns="91440" tIns="45720" rIns="91440" bIns="45720" anchor="ctr" anchorCtr="0"/>
          <a:p>
            <a:pPr eaLnBrk="1" hangingPunct="1">
              <a:buNone/>
            </a:pPr>
            <a:r>
              <a:rPr lang="en-US" altLang="zh-CN" sz="3500" b="1" dirty="0">
                <a:solidFill>
                  <a:srgbClr val="C00000"/>
                </a:solidFill>
                <a:latin typeface="Times New Roman" panose="02020603050405020304" pitchFamily="18" charset="0"/>
              </a:rPr>
              <a:t>Thời hạn báo trước của ng</a:t>
            </a:r>
            <a:r>
              <a:rPr lang="vi-VN" altLang="x-none" sz="3500" b="1" dirty="0">
                <a:solidFill>
                  <a:srgbClr val="C00000"/>
                </a:solidFill>
                <a:latin typeface="Times New Roman" panose="02020603050405020304" pitchFamily="18" charset="0"/>
              </a:rPr>
              <a:t>ư</a:t>
            </a:r>
            <a:r>
              <a:rPr lang="en-US" altLang="zh-CN" sz="3500" b="1" dirty="0">
                <a:solidFill>
                  <a:srgbClr val="C00000"/>
                </a:solidFill>
                <a:latin typeface="Times New Roman" panose="02020603050405020304" pitchFamily="18" charset="0"/>
              </a:rPr>
              <a:t>ời SDLĐ </a:t>
            </a:r>
            <a:br>
              <a:rPr lang="en-US" altLang="zh-CN" sz="3100" b="1" dirty="0">
                <a:solidFill>
                  <a:srgbClr val="C00000"/>
                </a:solidFill>
                <a:latin typeface="Times New Roman" panose="02020603050405020304" pitchFamily="18" charset="0"/>
              </a:rPr>
            </a:br>
            <a:r>
              <a:rPr lang="en-US" altLang="zh-CN" sz="2400" b="1" dirty="0">
                <a:latin typeface="Times New Roman" panose="02020603050405020304" pitchFamily="18" charset="0"/>
              </a:rPr>
              <a:t>(trừ sa thải)</a:t>
            </a:r>
            <a:endParaRPr lang="en-US" altLang="zh-CN" sz="2400" b="1" dirty="0">
              <a:latin typeface="Times New Roman" panose="02020603050405020304" pitchFamily="18" charset="0"/>
              <a:ea typeface="Times New Roman" panose="02020603050405020304" pitchFamily="18" charset="0"/>
            </a:endParaRPr>
          </a:p>
        </p:txBody>
      </p:sp>
      <p:graphicFrame>
        <p:nvGraphicFramePr>
          <p:cNvPr id="4" name="Content Placeholder 3"/>
          <p:cNvGraphicFramePr>
            <a:graphicFrameLocks noGrp="1"/>
          </p:cNvGraphicFramePr>
          <p:nvPr>
            <p:ph idx="1"/>
          </p:nvPr>
        </p:nvGraphicFramePr>
        <p:xfrm>
          <a:off x="685800" y="1752600"/>
          <a:ext cx="7924800" cy="48768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31074" name="Rectangle 2"/>
          <p:cNvSpPr>
            <a:spLocks noGrp="1"/>
          </p:cNvSpPr>
          <p:nvPr>
            <p:ph type="title"/>
          </p:nvPr>
        </p:nvSpPr>
        <p:spPr>
          <a:xfrm>
            <a:off x="-23812" y="0"/>
            <a:ext cx="9182100" cy="1174750"/>
          </a:xfrm>
          <a:blipFill rotWithShape="1">
            <a:blip r:embed="rId2"/>
            <a:stretch>
              <a:fillRect/>
            </a:stretch>
          </a:blipFill>
          <a:ln/>
        </p:spPr>
        <p:txBody>
          <a:bodyPr vert="horz" wrap="square" lIns="91440" tIns="45720" rIns="91440" bIns="45720" anchor="ctr" anchorCtr="0"/>
          <a:p>
            <a:pPr eaLnBrk="1" hangingPunct="1"/>
            <a:r>
              <a:rPr lang="en-US" altLang="vi-VN" sz="2600" b="1" dirty="0">
                <a:solidFill>
                  <a:srgbClr val="C00000"/>
                </a:solidFill>
                <a:latin typeface="Times New Roman" panose="02020603050405020304" pitchFamily="18" charset="0"/>
              </a:rPr>
              <a:t>NSDLĐ không được đơn phương </a:t>
            </a:r>
            <a:br>
              <a:rPr lang="en-US" altLang="vi-VN" sz="2600" b="1" dirty="0">
                <a:solidFill>
                  <a:srgbClr val="C00000"/>
                </a:solidFill>
                <a:latin typeface="Times New Roman" panose="02020603050405020304" pitchFamily="18" charset="0"/>
              </a:rPr>
            </a:br>
            <a:r>
              <a:rPr lang="en-US" altLang="vi-VN" sz="2600" b="1" dirty="0">
                <a:solidFill>
                  <a:srgbClr val="C00000"/>
                </a:solidFill>
                <a:latin typeface="Times New Roman" panose="02020603050405020304" pitchFamily="18" charset="0"/>
              </a:rPr>
              <a:t>chấm dứt HĐLĐ trong trường hợp sau</a:t>
            </a:r>
            <a:endParaRPr lang="en-US" altLang="vi-VN" sz="2600" b="1" dirty="0">
              <a:solidFill>
                <a:srgbClr val="C00000"/>
              </a:solidFill>
              <a:latin typeface="Times New Roman" panose="02020603050405020304" pitchFamily="18" charset="0"/>
              <a:ea typeface="Times New Roman" panose="02020603050405020304" pitchFamily="18" charset="0"/>
            </a:endParaRPr>
          </a:p>
        </p:txBody>
      </p:sp>
      <p:sp>
        <p:nvSpPr>
          <p:cNvPr id="77827" name="Text Box 5"/>
          <p:cNvSpPr txBox="1"/>
          <p:nvPr/>
        </p:nvSpPr>
        <p:spPr>
          <a:xfrm>
            <a:off x="179388" y="2565400"/>
            <a:ext cx="1223962" cy="366713"/>
          </a:xfrm>
          <a:prstGeom prst="rect">
            <a:avLst/>
          </a:prstGeom>
          <a:noFill/>
          <a:ln w="9525">
            <a:noFill/>
          </a:ln>
        </p:spPr>
        <p:txBody>
          <a:bodyPr anchor="t" anchorCtr="0">
            <a:spAutoFit/>
          </a:bodyPr>
          <a:p>
            <a:pPr>
              <a:spcBef>
                <a:spcPct val="50000"/>
              </a:spcBef>
              <a:buFontTx/>
            </a:pPr>
            <a:endParaRPr lang="vi-VN" altLang="vi-VN" dirty="0">
              <a:latin typeface="Tahoma" panose="020B0604030504040204" pitchFamily="34" charset="0"/>
              <a:ea typeface="Arial" panose="020B0604020202020204" pitchFamily="34" charset="0"/>
            </a:endParaRPr>
          </a:p>
        </p:txBody>
      </p:sp>
      <p:graphicFrame>
        <p:nvGraphicFramePr>
          <p:cNvPr id="8" name="Diagram 7"/>
          <p:cNvGraphicFramePr/>
          <p:nvPr/>
        </p:nvGraphicFramePr>
        <p:xfrm>
          <a:off x="216987" y="1370345"/>
          <a:ext cx="8964487" cy="5111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31074"/>
                                        </p:tgtEl>
                                        <p:attrNameLst>
                                          <p:attrName>style.visibility</p:attrName>
                                        </p:attrNameLst>
                                      </p:cBhvr>
                                      <p:to>
                                        <p:strVal val="visible"/>
                                      </p:to>
                                    </p:set>
                                    <p:anim calcmode="lin" valueType="num">
                                      <p:cBhvr>
                                        <p:cTn id="7" dur="2000" fill="hold"/>
                                        <p:tgtEl>
                                          <p:spTgt spid="131074"/>
                                        </p:tgtEl>
                                        <p:attrNameLst>
                                          <p:attrName>ppt_w</p:attrName>
                                        </p:attrNameLst>
                                      </p:cBhvr>
                                      <p:tavLst>
                                        <p:tav tm="0">
                                          <p:val>
                                            <p:strVal val="#ppt_w"/>
                                          </p:val>
                                        </p:tav>
                                        <p:tav tm="100000">
                                          <p:val>
                                            <p:strVal val="#ppt_w"/>
                                          </p:val>
                                        </p:tav>
                                      </p:tavLst>
                                    </p:anim>
                                    <p:anim calcmode="lin" valueType="num">
                                      <p:cBhvr>
                                        <p:cTn id="8" dur="2000" fill="hold"/>
                                        <p:tgtEl>
                                          <p:spTgt spid="131074"/>
                                        </p:tgtEl>
                                        <p:attrNameLst>
                                          <p:attrName>ppt_h</p:attrName>
                                        </p:attrNameLst>
                                      </p:cBhvr>
                                      <p:tavLst>
                                        <p:tav tm="0">
                                          <p:val>
                                            <p:strVal val="#ppt_h"/>
                                          </p:val>
                                        </p:tav>
                                        <p:tav tm="30000">
                                          <p:val>
                                            <p:strVal val="#ppt_h/2"/>
                                          </p:val>
                                        </p:tav>
                                        <p:tav tm="40000">
                                          <p:val>
                                            <p:strVal val="#ppt_h"/>
                                          </p:val>
                                        </p:tav>
                                        <p:tav tm="50000">
                                          <p:val>
                                            <p:strVal val="#ppt_h/2"/>
                                          </p:val>
                                        </p:tav>
                                        <p:tav tm="60000">
                                          <p:val>
                                            <p:strVal val="#ppt_h"/>
                                          </p:val>
                                        </p:tav>
                                        <p:tav tm="69900">
                                          <p:val>
                                            <p:strVal val="#ppt_h/2"/>
                                          </p:val>
                                        </p:tav>
                                        <p:tav tm="80000">
                                          <p:val>
                                            <p:strVal val="#ppt_h"/>
                                          </p:val>
                                        </p:tav>
                                        <p:tav tm="100000">
                                          <p:val>
                                            <p:strVal val="#ppt_h"/>
                                          </p:val>
                                        </p:tav>
                                      </p:tavLst>
                                    </p:anim>
                                    <p:anim calcmode="lin" valueType="num">
                                      <p:cBhvr>
                                        <p:cTn id="9" dur="2000" fill="hold"/>
                                        <p:tgtEl>
                                          <p:spTgt spid="131074"/>
                                        </p:tgtEl>
                                        <p:attrNameLst>
                                          <p:attrName>ppt_x</p:attrName>
                                        </p:attrNameLst>
                                      </p:cBhvr>
                                      <p:tavLst>
                                        <p:tav tm="0">
                                          <p:val>
                                            <p:strVal val="#ppt_x-.4"/>
                                          </p:val>
                                        </p:tav>
                                        <p:tav tm="100000">
                                          <p:val>
                                            <p:strVal val="#ppt_x"/>
                                          </p:val>
                                        </p:tav>
                                      </p:tavLst>
                                    </p:anim>
                                    <p:anim calcmode="lin" valueType="num">
                                      <p:cBhvr>
                                        <p:cTn id="10" dur="2000" fill="hold"/>
                                        <p:tgtEl>
                                          <p:spTgt spid="131074"/>
                                        </p:tgtEl>
                                        <p:attrNameLst>
                                          <p:attrName>ppt_y</p:attrName>
                                        </p:attrNameLst>
                                      </p:cBhvr>
                                      <p:tavLst>
                                        <p:tav tm="0">
                                          <p:val>
                                            <p:strVal val="#ppt_y-.5"/>
                                          </p:val>
                                        </p:tav>
                                        <p:tav tm="20000">
                                          <p:val>
                                            <p:strVal val="#ppt_y-.2"/>
                                          </p:val>
                                        </p:tav>
                                        <p:tav tm="30000">
                                          <p:val>
                                            <p:strVal val="#ppt_y"/>
                                          </p:val>
                                        </p:tav>
                                        <p:tav tm="40000">
                                          <p:val>
                                            <p:strVal val="#ppt_y-.15"/>
                                          </p:val>
                                        </p:tav>
                                        <p:tav tm="50000">
                                          <p:val>
                                            <p:strVal val="#ppt_y"/>
                                          </p:val>
                                        </p:tav>
                                        <p:tav tm="60000">
                                          <p:val>
                                            <p:strVal val="#ppt_y-.1"/>
                                          </p:val>
                                        </p:tav>
                                        <p:tav tm="69900">
                                          <p:val>
                                            <p:strVal val="#ppt_y"/>
                                          </p:val>
                                        </p:tav>
                                        <p:tav tm="8000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4" name="Rectangle 2"/>
          <p:cNvSpPr>
            <a:spLocks noGrp="1"/>
          </p:cNvSpPr>
          <p:nvPr>
            <p:ph type="title"/>
          </p:nvPr>
        </p:nvSpPr>
        <p:spPr>
          <a:xfrm>
            <a:off x="228600" y="-26987"/>
            <a:ext cx="8736013" cy="647700"/>
          </a:xfrm>
          <a:ln/>
        </p:spPr>
        <p:txBody>
          <a:bodyPr vert="horz" wrap="square" lIns="91440" tIns="45720" rIns="91440" bIns="45720" anchor="ctr" anchorCtr="0"/>
          <a:p>
            <a:pPr eaLnBrk="1" hangingPunct="1"/>
            <a:r>
              <a:rPr lang="en-US" altLang="vi-VN" sz="3000" b="1" dirty="0">
                <a:solidFill>
                  <a:srgbClr val="FF0000"/>
                </a:solidFill>
                <a:latin typeface="Times New Roman" panose="02020603050405020304" pitchFamily="18" charset="0"/>
              </a:rPr>
              <a:t>Hậu quả pháp lý khi chấm dứt HĐLĐ trái PL</a:t>
            </a:r>
            <a:endParaRPr lang="en-US" altLang="vi-VN" sz="3000" b="1" dirty="0">
              <a:solidFill>
                <a:srgbClr val="FF0000"/>
              </a:solidFill>
              <a:latin typeface="Times New Roman" panose="02020603050405020304" pitchFamily="18" charset="0"/>
              <a:ea typeface="Times New Roman" panose="02020603050405020304" pitchFamily="18" charset="0"/>
            </a:endParaRPr>
          </a:p>
        </p:txBody>
      </p:sp>
      <p:sp>
        <p:nvSpPr>
          <p:cNvPr id="79874" name="Text Box 5"/>
          <p:cNvSpPr txBox="1"/>
          <p:nvPr/>
        </p:nvSpPr>
        <p:spPr>
          <a:xfrm>
            <a:off x="179388" y="2565400"/>
            <a:ext cx="1223962" cy="366713"/>
          </a:xfrm>
          <a:prstGeom prst="rect">
            <a:avLst/>
          </a:prstGeom>
          <a:noFill/>
          <a:ln w="9525">
            <a:noFill/>
          </a:ln>
        </p:spPr>
        <p:txBody>
          <a:bodyPr anchor="t" anchorCtr="0">
            <a:spAutoFit/>
          </a:bodyPr>
          <a:p>
            <a:pPr>
              <a:spcBef>
                <a:spcPct val="50000"/>
              </a:spcBef>
              <a:buFontTx/>
            </a:pPr>
            <a:endParaRPr lang="vi-VN" altLang="vi-VN" dirty="0">
              <a:latin typeface="Tahoma" panose="020B0604030504040204" pitchFamily="34" charset="0"/>
              <a:ea typeface="Arial" panose="020B0604020202020204" pitchFamily="34" charset="0"/>
            </a:endParaRPr>
          </a:p>
        </p:txBody>
      </p:sp>
      <p:graphicFrame>
        <p:nvGraphicFramePr>
          <p:cNvPr id="6" name="Diagram 5"/>
          <p:cNvGraphicFramePr/>
          <p:nvPr/>
        </p:nvGraphicFramePr>
        <p:xfrm>
          <a:off x="251520" y="692695"/>
          <a:ext cx="8676456" cy="616530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31074"/>
                                        </p:tgtEl>
                                        <p:attrNameLst>
                                          <p:attrName>style.visibility</p:attrName>
                                        </p:attrNameLst>
                                      </p:cBhvr>
                                      <p:to>
                                        <p:strVal val="visible"/>
                                      </p:to>
                                    </p:set>
                                    <p:anim calcmode="lin" valueType="num">
                                      <p:cBhvr>
                                        <p:cTn id="7" dur="2000" fill="hold"/>
                                        <p:tgtEl>
                                          <p:spTgt spid="131074"/>
                                        </p:tgtEl>
                                        <p:attrNameLst>
                                          <p:attrName>ppt_w</p:attrName>
                                        </p:attrNameLst>
                                      </p:cBhvr>
                                      <p:tavLst>
                                        <p:tav tm="0">
                                          <p:val>
                                            <p:strVal val="#ppt_w"/>
                                          </p:val>
                                        </p:tav>
                                        <p:tav tm="100000">
                                          <p:val>
                                            <p:strVal val="#ppt_w"/>
                                          </p:val>
                                        </p:tav>
                                      </p:tavLst>
                                    </p:anim>
                                    <p:anim calcmode="lin" valueType="num">
                                      <p:cBhvr>
                                        <p:cTn id="8" dur="2000" fill="hold"/>
                                        <p:tgtEl>
                                          <p:spTgt spid="131074"/>
                                        </p:tgtEl>
                                        <p:attrNameLst>
                                          <p:attrName>ppt_h</p:attrName>
                                        </p:attrNameLst>
                                      </p:cBhvr>
                                      <p:tavLst>
                                        <p:tav tm="0">
                                          <p:val>
                                            <p:strVal val="#ppt_h"/>
                                          </p:val>
                                        </p:tav>
                                        <p:tav tm="30000">
                                          <p:val>
                                            <p:strVal val="#ppt_h/2"/>
                                          </p:val>
                                        </p:tav>
                                        <p:tav tm="40000">
                                          <p:val>
                                            <p:strVal val="#ppt_h"/>
                                          </p:val>
                                        </p:tav>
                                        <p:tav tm="50000">
                                          <p:val>
                                            <p:strVal val="#ppt_h/2"/>
                                          </p:val>
                                        </p:tav>
                                        <p:tav tm="60000">
                                          <p:val>
                                            <p:strVal val="#ppt_h"/>
                                          </p:val>
                                        </p:tav>
                                        <p:tav tm="69900">
                                          <p:val>
                                            <p:strVal val="#ppt_h/2"/>
                                          </p:val>
                                        </p:tav>
                                        <p:tav tm="80000">
                                          <p:val>
                                            <p:strVal val="#ppt_h"/>
                                          </p:val>
                                        </p:tav>
                                        <p:tav tm="100000">
                                          <p:val>
                                            <p:strVal val="#ppt_h"/>
                                          </p:val>
                                        </p:tav>
                                      </p:tavLst>
                                    </p:anim>
                                    <p:anim calcmode="lin" valueType="num">
                                      <p:cBhvr>
                                        <p:cTn id="9" dur="2000" fill="hold"/>
                                        <p:tgtEl>
                                          <p:spTgt spid="131074"/>
                                        </p:tgtEl>
                                        <p:attrNameLst>
                                          <p:attrName>ppt_x</p:attrName>
                                        </p:attrNameLst>
                                      </p:cBhvr>
                                      <p:tavLst>
                                        <p:tav tm="0">
                                          <p:val>
                                            <p:strVal val="#ppt_x-.4"/>
                                          </p:val>
                                        </p:tav>
                                        <p:tav tm="100000">
                                          <p:val>
                                            <p:strVal val="#ppt_x"/>
                                          </p:val>
                                        </p:tav>
                                      </p:tavLst>
                                    </p:anim>
                                    <p:anim calcmode="lin" valueType="num">
                                      <p:cBhvr>
                                        <p:cTn id="10" dur="2000" fill="hold"/>
                                        <p:tgtEl>
                                          <p:spTgt spid="131074"/>
                                        </p:tgtEl>
                                        <p:attrNameLst>
                                          <p:attrName>ppt_y</p:attrName>
                                        </p:attrNameLst>
                                      </p:cBhvr>
                                      <p:tavLst>
                                        <p:tav tm="0">
                                          <p:val>
                                            <p:strVal val="#ppt_y-.5"/>
                                          </p:val>
                                        </p:tav>
                                        <p:tav tm="20000">
                                          <p:val>
                                            <p:strVal val="#ppt_y-.2"/>
                                          </p:val>
                                        </p:tav>
                                        <p:tav tm="30000">
                                          <p:val>
                                            <p:strVal val="#ppt_y"/>
                                          </p:val>
                                        </p:tav>
                                        <p:tav tm="40000">
                                          <p:val>
                                            <p:strVal val="#ppt_y-.15"/>
                                          </p:val>
                                        </p:tav>
                                        <p:tav tm="50000">
                                          <p:val>
                                            <p:strVal val="#ppt_y"/>
                                          </p:val>
                                        </p:tav>
                                        <p:tav tm="60000">
                                          <p:val>
                                            <p:strVal val="#ppt_y-.1"/>
                                          </p:val>
                                        </p:tav>
                                        <p:tav tm="69900">
                                          <p:val>
                                            <p:strVal val="#ppt_y"/>
                                          </p:val>
                                        </p:tav>
                                        <p:tav tm="8000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4"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81922" name="Group 1"/>
          <p:cNvGrpSpPr/>
          <p:nvPr/>
        </p:nvGrpSpPr>
        <p:grpSpPr>
          <a:xfrm>
            <a:off x="1066800" y="1081088"/>
            <a:ext cx="7637463" cy="5300662"/>
            <a:chOff x="913862" y="1084897"/>
            <a:chExt cx="7638682" cy="5301383"/>
          </a:xfrm>
        </p:grpSpPr>
        <p:sp>
          <p:nvSpPr>
            <p:cNvPr id="294922" name="Rectangle 10"/>
            <p:cNvSpPr>
              <a:spLocks noChangeArrowheads="1"/>
            </p:cNvSpPr>
            <p:nvPr/>
          </p:nvSpPr>
          <p:spPr bwMode="auto">
            <a:xfrm>
              <a:off x="2819166" y="1604080"/>
              <a:ext cx="5715912" cy="1371787"/>
            </a:xfrm>
            <a:prstGeom prst="rect">
              <a:avLst/>
            </a:prstGeom>
            <a:ln cmpd="sng"/>
          </p:spPr>
          <p:style>
            <a:lnRef idx="2">
              <a:schemeClr val="accent6"/>
            </a:lnRef>
            <a:fillRef idx="1">
              <a:schemeClr val="lt1"/>
            </a:fillRef>
            <a:effectRef idx="0">
              <a:schemeClr val="accent6"/>
            </a:effectRef>
            <a:fontRef idx="minor">
              <a:schemeClr val="dk1"/>
            </a:fontRef>
          </p:style>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vi-VN" sz="1900" b="0" i="0" u="none" strike="noStrike" kern="1200" cap="none" spc="0" normalizeH="0" baseline="0" noProof="0" dirty="0">
                <a:ln>
                  <a:noFill/>
                </a:ln>
                <a:solidFill>
                  <a:schemeClr val="tx1"/>
                </a:solidFill>
                <a:effectLst/>
                <a:uLnTx/>
                <a:uFillTx/>
                <a:latin typeface="Tahoma" panose="020B0604030504040204" pitchFamily="34" charset="0"/>
                <a:ea typeface="+mn-ea"/>
                <a:cs typeface="Arial" panose="020B0604020202020204" pitchFamily="34" charset="0"/>
              </a:endParaRPr>
            </a:p>
          </p:txBody>
        </p:sp>
        <p:sp>
          <p:nvSpPr>
            <p:cNvPr id="294923" name="Rectangle 11"/>
            <p:cNvSpPr>
              <a:spLocks noChangeArrowheads="1"/>
            </p:cNvSpPr>
            <p:nvPr/>
          </p:nvSpPr>
          <p:spPr bwMode="auto">
            <a:xfrm>
              <a:off x="2836632" y="3099708"/>
              <a:ext cx="5715912" cy="1447997"/>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vi-VN" sz="1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94924" name="Rectangle 12"/>
            <p:cNvSpPr>
              <a:spLocks noChangeArrowheads="1"/>
            </p:cNvSpPr>
            <p:nvPr/>
          </p:nvSpPr>
          <p:spPr bwMode="auto">
            <a:xfrm>
              <a:off x="2804877" y="4785862"/>
              <a:ext cx="5714324" cy="1600418"/>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vi-VN"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7176" name="Line 14"/>
            <p:cNvSpPr>
              <a:spLocks noChangeShapeType="1"/>
            </p:cNvSpPr>
            <p:nvPr/>
          </p:nvSpPr>
          <p:spPr bwMode="auto">
            <a:xfrm>
              <a:off x="2361893" y="2285210"/>
              <a:ext cx="0" cy="1676628"/>
            </a:xfrm>
            <a:prstGeom prst="line">
              <a:avLst/>
            </a:prstGeom>
          </p:spPr>
          <p:style>
            <a:lnRef idx="3">
              <a:schemeClr val="accent6"/>
            </a:lnRef>
            <a:fillRef idx="0">
              <a:schemeClr val="accent6"/>
            </a:fillRef>
            <a:effectRef idx="2">
              <a:schemeClr val="accent6"/>
            </a:effectRef>
            <a:fontRef idx="minor">
              <a:schemeClr val="tx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a:ln>
                  <a:noFill/>
                </a:ln>
                <a:solidFill>
                  <a:schemeClr val="tx1"/>
                </a:solidFill>
                <a:effectLst/>
                <a:uLnTx/>
                <a:uFillTx/>
                <a:latin typeface="+mn-lt"/>
                <a:ea typeface="+mn-ea"/>
                <a:cs typeface="+mn-cs"/>
              </a:endParaRPr>
            </a:p>
          </p:txBody>
        </p:sp>
        <p:sp>
          <p:nvSpPr>
            <p:cNvPr id="7177" name="Line 17"/>
            <p:cNvSpPr>
              <a:spLocks noChangeShapeType="1"/>
            </p:cNvSpPr>
            <p:nvPr/>
          </p:nvSpPr>
          <p:spPr bwMode="auto">
            <a:xfrm>
              <a:off x="2361893" y="3814180"/>
              <a:ext cx="457273" cy="0"/>
            </a:xfrm>
            <a:prstGeom prst="line">
              <a:avLst/>
            </a:prstGeom>
            <a:ln>
              <a:tailEnd type="triangle" w="med" len="med"/>
            </a:ln>
          </p:spPr>
          <p:style>
            <a:lnRef idx="3">
              <a:schemeClr val="accent6"/>
            </a:lnRef>
            <a:fillRef idx="0">
              <a:schemeClr val="accent6"/>
            </a:fillRef>
            <a:effectRef idx="2">
              <a:schemeClr val="accent6"/>
            </a:effectRef>
            <a:fontRef idx="minor">
              <a:schemeClr val="tx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a:ln>
                  <a:noFill/>
                </a:ln>
                <a:solidFill>
                  <a:schemeClr val="tx1"/>
                </a:solidFill>
                <a:effectLst/>
                <a:uLnTx/>
                <a:uFillTx/>
                <a:latin typeface="+mn-lt"/>
                <a:ea typeface="+mn-ea"/>
                <a:cs typeface="+mn-cs"/>
              </a:endParaRPr>
            </a:p>
          </p:txBody>
        </p:sp>
        <p:sp>
          <p:nvSpPr>
            <p:cNvPr id="7178" name="Line 20"/>
            <p:cNvSpPr>
              <a:spLocks noChangeShapeType="1"/>
            </p:cNvSpPr>
            <p:nvPr/>
          </p:nvSpPr>
          <p:spPr bwMode="auto">
            <a:xfrm>
              <a:off x="2361893" y="3504576"/>
              <a:ext cx="0" cy="2057680"/>
            </a:xfrm>
            <a:prstGeom prst="line">
              <a:avLst/>
            </a:prstGeom>
          </p:spPr>
          <p:style>
            <a:lnRef idx="3">
              <a:schemeClr val="accent6"/>
            </a:lnRef>
            <a:fillRef idx="0">
              <a:schemeClr val="accent6"/>
            </a:fillRef>
            <a:effectRef idx="2">
              <a:schemeClr val="accent6"/>
            </a:effectRef>
            <a:fontRef idx="minor">
              <a:schemeClr val="tx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a:ln>
                  <a:noFill/>
                </a:ln>
                <a:solidFill>
                  <a:schemeClr val="tx1"/>
                </a:solidFill>
                <a:effectLst/>
                <a:uLnTx/>
                <a:uFillTx/>
                <a:latin typeface="+mn-lt"/>
                <a:ea typeface="+mn-ea"/>
                <a:cs typeface="+mn-cs"/>
              </a:endParaRPr>
            </a:p>
          </p:txBody>
        </p:sp>
        <p:sp>
          <p:nvSpPr>
            <p:cNvPr id="7181" name="Line 24"/>
            <p:cNvSpPr>
              <a:spLocks noChangeShapeType="1"/>
            </p:cNvSpPr>
            <p:nvPr/>
          </p:nvSpPr>
          <p:spPr bwMode="auto">
            <a:xfrm flipH="1">
              <a:off x="913862" y="1084897"/>
              <a:ext cx="76212" cy="2724521"/>
            </a:xfrm>
            <a:prstGeom prst="line">
              <a:avLst/>
            </a:prstGeom>
          </p:spPr>
          <p:style>
            <a:lnRef idx="3">
              <a:schemeClr val="accent6"/>
            </a:lnRef>
            <a:fillRef idx="0">
              <a:schemeClr val="accent6"/>
            </a:fillRef>
            <a:effectRef idx="2">
              <a:schemeClr val="accent6"/>
            </a:effectRef>
            <a:fontRef idx="minor">
              <a:schemeClr val="tx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7182" name="Line 25"/>
            <p:cNvSpPr>
              <a:spLocks noChangeShapeType="1"/>
            </p:cNvSpPr>
            <p:nvPr/>
          </p:nvSpPr>
          <p:spPr bwMode="auto">
            <a:xfrm>
              <a:off x="913862" y="3809418"/>
              <a:ext cx="1448031" cy="0"/>
            </a:xfrm>
            <a:prstGeom prst="line">
              <a:avLst/>
            </a:prstGeom>
            <a:ln>
              <a:tailEnd type="triangle" w="med" len="med"/>
            </a:ln>
          </p:spPr>
          <p:style>
            <a:lnRef idx="3">
              <a:schemeClr val="accent6"/>
            </a:lnRef>
            <a:fillRef idx="0">
              <a:schemeClr val="accent6"/>
            </a:fillRef>
            <a:effectRef idx="2">
              <a:schemeClr val="accent6"/>
            </a:effectRef>
            <a:fontRef idx="minor">
              <a:schemeClr val="tx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dirty="0">
                <a:ln>
                  <a:noFill/>
                </a:ln>
                <a:solidFill>
                  <a:schemeClr val="tx1"/>
                </a:solidFill>
                <a:effectLst/>
                <a:uLnTx/>
                <a:uFillTx/>
                <a:latin typeface="+mn-lt"/>
                <a:ea typeface="+mn-ea"/>
                <a:cs typeface="+mn-cs"/>
              </a:endParaRPr>
            </a:p>
          </p:txBody>
        </p:sp>
      </p:grpSp>
      <p:sp>
        <p:nvSpPr>
          <p:cNvPr id="18" name="Line 17"/>
          <p:cNvSpPr>
            <a:spLocks noChangeShapeType="1"/>
          </p:cNvSpPr>
          <p:nvPr/>
        </p:nvSpPr>
        <p:spPr bwMode="auto">
          <a:xfrm>
            <a:off x="2514600" y="2281238"/>
            <a:ext cx="457200" cy="0"/>
          </a:xfrm>
          <a:prstGeom prst="line">
            <a:avLst/>
          </a:prstGeom>
          <a:ln>
            <a:tailEnd type="triangle" w="med" len="med"/>
          </a:ln>
        </p:spPr>
        <p:style>
          <a:lnRef idx="3">
            <a:schemeClr val="accent6"/>
          </a:lnRef>
          <a:fillRef idx="0">
            <a:schemeClr val="accent6"/>
          </a:fillRef>
          <a:effectRef idx="2">
            <a:schemeClr val="accent6"/>
          </a:effectRef>
          <a:fontRef idx="minor">
            <a:schemeClr val="tx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a:ln>
                <a:noFill/>
              </a:ln>
              <a:solidFill>
                <a:schemeClr val="tx1"/>
              </a:solidFill>
              <a:effectLst/>
              <a:uLnTx/>
              <a:uFillTx/>
              <a:latin typeface="+mn-lt"/>
              <a:ea typeface="+mn-ea"/>
              <a:cs typeface="+mn-cs"/>
            </a:endParaRPr>
          </a:p>
        </p:txBody>
      </p:sp>
      <p:sp>
        <p:nvSpPr>
          <p:cNvPr id="19" name="Line 17"/>
          <p:cNvSpPr>
            <a:spLocks noChangeShapeType="1"/>
          </p:cNvSpPr>
          <p:nvPr/>
        </p:nvSpPr>
        <p:spPr bwMode="auto">
          <a:xfrm>
            <a:off x="2514600" y="5557838"/>
            <a:ext cx="457200" cy="0"/>
          </a:xfrm>
          <a:prstGeom prst="line">
            <a:avLst/>
          </a:prstGeom>
          <a:ln>
            <a:tailEnd type="triangle" w="med" len="med"/>
          </a:ln>
        </p:spPr>
        <p:style>
          <a:lnRef idx="3">
            <a:schemeClr val="accent6"/>
          </a:lnRef>
          <a:fillRef idx="0">
            <a:schemeClr val="accent6"/>
          </a:fillRef>
          <a:effectRef idx="2">
            <a:schemeClr val="accent6"/>
          </a:effectRef>
          <a:fontRef idx="minor">
            <a:schemeClr val="tx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a:ln>
                <a:noFill/>
              </a:ln>
              <a:solidFill>
                <a:schemeClr val="tx1"/>
              </a:solidFill>
              <a:effectLst/>
              <a:uLnTx/>
              <a:uFillTx/>
              <a:latin typeface="+mn-lt"/>
              <a:ea typeface="+mn-ea"/>
              <a:cs typeface="+mn-cs"/>
            </a:endParaRPr>
          </a:p>
        </p:txBody>
      </p:sp>
      <p:sp>
        <p:nvSpPr>
          <p:cNvPr id="2" name="AutoShape 5"/>
          <p:cNvSpPr>
            <a:spLocks noChangeArrowheads="1"/>
          </p:cNvSpPr>
          <p:nvPr/>
        </p:nvSpPr>
        <p:spPr bwMode="gray">
          <a:xfrm>
            <a:off x="533400" y="265113"/>
            <a:ext cx="6096000" cy="815975"/>
          </a:xfrm>
          <a:prstGeom prst="roundRect">
            <a:avLst>
              <a:gd name="adj" fmla="val 50000"/>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00000"/>
              </a:lnSpc>
              <a:spcBef>
                <a:spcPct val="50000"/>
              </a:spcBef>
              <a:spcAft>
                <a:spcPct val="0"/>
              </a:spcAft>
              <a:buClrTx/>
              <a:buSzTx/>
              <a:buFontTx/>
              <a:buNone/>
            </a:pPr>
            <a:r>
              <a:rPr kumimoji="0" lang="nl-NL" altLang="x-none" sz="2800" b="0" i="0" u="none" strike="noStrike" kern="1200" cap="none" spc="0" normalizeH="0" baseline="0" noProof="1" dirty="0">
                <a:solidFill>
                  <a:srgbClr val="FF0000"/>
                </a:solidFill>
                <a:effectLst>
                  <a:outerShdw blurRad="38100" dist="38100" dir="2700000">
                    <a:srgbClr val="000000"/>
                  </a:outerShdw>
                </a:effectLst>
                <a:latin typeface="Calibri" panose="020F0502020204030204" pitchFamily="34" charset="0"/>
                <a:ea typeface="+mn-ea"/>
                <a:cs typeface="+mn-cs"/>
              </a:rPr>
              <a:t>Hợp đồng lao động vô hiệu toàn bộ</a:t>
            </a:r>
            <a:endParaRPr kumimoji="0" lang="en-US" altLang="vi-VN" sz="2800" b="0" i="0" u="none" strike="noStrike" kern="1200" cap="none" spc="0" normalizeH="0" baseline="0" noProof="1" dirty="0">
              <a:solidFill>
                <a:srgbClr val="FF0000"/>
              </a:solidFill>
              <a:effectLst>
                <a:outerShdw blurRad="38100" dist="38100" dir="2700000">
                  <a:srgbClr val="000000"/>
                </a:outerShdw>
              </a:effectLst>
              <a:latin typeface="Calibri" panose="020F0502020204030204" pitchFamily="34" charset="0"/>
              <a:ea typeface="+mn-ea"/>
              <a:cs typeface="+mn-cs"/>
            </a:endParaRPr>
          </a:p>
        </p:txBody>
      </p:sp>
      <p:sp>
        <p:nvSpPr>
          <p:cNvPr id="81934" name="Rectangle 2"/>
          <p:cNvSpPr/>
          <p:nvPr/>
        </p:nvSpPr>
        <p:spPr>
          <a:xfrm>
            <a:off x="3073400" y="1851025"/>
            <a:ext cx="5546725" cy="708025"/>
          </a:xfrm>
          <a:prstGeom prst="rect">
            <a:avLst/>
          </a:prstGeom>
          <a:noFill/>
          <a:ln w="9525">
            <a:noFill/>
          </a:ln>
        </p:spPr>
        <p:txBody>
          <a:bodyPr anchor="t" anchorCtr="0">
            <a:spAutoFit/>
          </a:bodyPr>
          <a:p>
            <a:pPr eaLnBrk="0" hangingPunct="0">
              <a:buFontTx/>
            </a:pPr>
            <a:r>
              <a:rPr lang="nl-NL" altLang="vi-VN" sz="2000" dirty="0">
                <a:solidFill>
                  <a:srgbClr val="000000"/>
                </a:solidFill>
                <a:latin typeface="Arial" panose="020B0604020202020204" pitchFamily="34" charset="0"/>
              </a:rPr>
              <a:t>To</a:t>
            </a:r>
            <a:r>
              <a:rPr lang="nl-NL" altLang="vi-VN" sz="2000" dirty="0">
                <a:solidFill>
                  <a:srgbClr val="000000"/>
                </a:solidFill>
                <a:latin typeface="Arial" panose="020B0604020202020204" pitchFamily="34" charset="0"/>
                <a:ea typeface="Arial" panose="020B0604020202020204" pitchFamily="34" charset="0"/>
              </a:rPr>
              <a:t>à</a:t>
            </a:r>
            <a:r>
              <a:rPr lang="nl-NL" altLang="vi-VN" sz="2000" dirty="0">
                <a:solidFill>
                  <a:srgbClr val="000000"/>
                </a:solidFill>
                <a:latin typeface="Arial" panose="020B0604020202020204" pitchFamily="34" charset="0"/>
              </a:rPr>
              <a:t>n bộ nội dung của hợp đồng lao động vi phạm pháp luật</a:t>
            </a:r>
            <a:endParaRPr lang="vi-VN" altLang="en-US" sz="2000" dirty="0">
              <a:solidFill>
                <a:srgbClr val="000000"/>
              </a:solidFill>
              <a:latin typeface="Arial" panose="020B0604020202020204" pitchFamily="34" charset="0"/>
              <a:ea typeface="Arial" panose="020B0604020202020204" pitchFamily="34" charset="0"/>
            </a:endParaRPr>
          </a:p>
        </p:txBody>
      </p:sp>
      <p:sp>
        <p:nvSpPr>
          <p:cNvPr id="81935" name="Rectangle 3"/>
          <p:cNvSpPr/>
          <p:nvPr/>
        </p:nvSpPr>
        <p:spPr>
          <a:xfrm>
            <a:off x="3055938" y="3297238"/>
            <a:ext cx="5546725" cy="1016000"/>
          </a:xfrm>
          <a:prstGeom prst="rect">
            <a:avLst/>
          </a:prstGeom>
          <a:noFill/>
          <a:ln w="9525">
            <a:noFill/>
          </a:ln>
        </p:spPr>
        <p:txBody>
          <a:bodyPr anchor="t" anchorCtr="0">
            <a:spAutoFit/>
          </a:bodyPr>
          <a:p>
            <a:pPr algn="just" eaLnBrk="0" hangingPunct="0">
              <a:buFontTx/>
            </a:pPr>
            <a:r>
              <a:rPr lang="nl-NL" altLang="vi-VN" sz="2000" dirty="0">
                <a:solidFill>
                  <a:srgbClr val="000000"/>
                </a:solidFill>
                <a:latin typeface="Arial" panose="020B0604020202020204" pitchFamily="34" charset="0"/>
              </a:rPr>
              <a:t>Người giao kết hợp đồng lao động không đúng thẩm quyền hoặc vi phạm nguyên tắc giao kết hợp đồng lao động</a:t>
            </a:r>
            <a:endParaRPr lang="vi-VN" altLang="en-US" sz="2000" dirty="0">
              <a:solidFill>
                <a:srgbClr val="000000"/>
              </a:solidFill>
              <a:latin typeface="Arial" panose="020B0604020202020204" pitchFamily="34" charset="0"/>
              <a:ea typeface="Arial" panose="020B0604020202020204" pitchFamily="34" charset="0"/>
            </a:endParaRPr>
          </a:p>
        </p:txBody>
      </p:sp>
      <p:sp>
        <p:nvSpPr>
          <p:cNvPr id="81936" name="Rectangle 4"/>
          <p:cNvSpPr/>
          <p:nvPr/>
        </p:nvSpPr>
        <p:spPr>
          <a:xfrm>
            <a:off x="3055938" y="5160963"/>
            <a:ext cx="5529262" cy="708025"/>
          </a:xfrm>
          <a:prstGeom prst="rect">
            <a:avLst/>
          </a:prstGeom>
          <a:noFill/>
          <a:ln w="9525">
            <a:noFill/>
          </a:ln>
        </p:spPr>
        <p:txBody>
          <a:bodyPr anchor="t" anchorCtr="0">
            <a:spAutoFit/>
          </a:bodyPr>
          <a:p>
            <a:pPr algn="just" eaLnBrk="0" hangingPunct="0">
              <a:buFontTx/>
            </a:pPr>
            <a:r>
              <a:rPr lang="nl-NL" altLang="vi-VN" sz="2000" dirty="0">
                <a:solidFill>
                  <a:srgbClr val="000000"/>
                </a:solidFill>
                <a:latin typeface="Arial" panose="020B0604020202020204" pitchFamily="34" charset="0"/>
              </a:rPr>
              <a:t>Công việc đã giao kết trong hợp đồng lao động l</a:t>
            </a:r>
            <a:r>
              <a:rPr lang="nl-NL" altLang="vi-VN" sz="2000" dirty="0">
                <a:solidFill>
                  <a:srgbClr val="000000"/>
                </a:solidFill>
                <a:latin typeface="Arial" panose="020B0604020202020204" pitchFamily="34" charset="0"/>
                <a:ea typeface="Arial" panose="020B0604020202020204" pitchFamily="34" charset="0"/>
              </a:rPr>
              <a:t>à</a:t>
            </a:r>
            <a:r>
              <a:rPr lang="nl-NL" altLang="vi-VN" sz="2000" dirty="0">
                <a:solidFill>
                  <a:srgbClr val="000000"/>
                </a:solidFill>
                <a:latin typeface="Arial" panose="020B0604020202020204" pitchFamily="34" charset="0"/>
              </a:rPr>
              <a:t> công việc m</a:t>
            </a:r>
            <a:r>
              <a:rPr lang="nl-NL" altLang="vi-VN" sz="2000" dirty="0">
                <a:solidFill>
                  <a:srgbClr val="000000"/>
                </a:solidFill>
                <a:latin typeface="Arial" panose="020B0604020202020204" pitchFamily="34" charset="0"/>
                <a:ea typeface="Arial" panose="020B0604020202020204" pitchFamily="34" charset="0"/>
              </a:rPr>
              <a:t>à</a:t>
            </a:r>
            <a:r>
              <a:rPr lang="nl-NL" altLang="vi-VN" sz="2000" dirty="0">
                <a:solidFill>
                  <a:srgbClr val="000000"/>
                </a:solidFill>
                <a:latin typeface="Arial" panose="020B0604020202020204" pitchFamily="34" charset="0"/>
              </a:rPr>
              <a:t> pháp luật cấm</a:t>
            </a:r>
            <a:endParaRPr lang="vi-VN" altLang="en-US" sz="2000" dirty="0">
              <a:solidFill>
                <a:srgbClr val="000000"/>
              </a:solidFill>
              <a:latin typeface="Arial" panose="020B0604020202020204" pitchFamily="34" charset="0"/>
              <a:ea typeface="Arial" panose="020B060402020202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3969" name="Group 1"/>
          <p:cNvGrpSpPr/>
          <p:nvPr/>
        </p:nvGrpSpPr>
        <p:grpSpPr>
          <a:xfrm>
            <a:off x="2514600" y="1600200"/>
            <a:ext cx="6189663" cy="4781550"/>
            <a:chOff x="2361893" y="1604080"/>
            <a:chExt cx="6190651" cy="4782200"/>
          </a:xfrm>
        </p:grpSpPr>
        <p:sp>
          <p:nvSpPr>
            <p:cNvPr id="294922" name="Rectangle 10"/>
            <p:cNvSpPr>
              <a:spLocks noChangeArrowheads="1"/>
            </p:cNvSpPr>
            <p:nvPr/>
          </p:nvSpPr>
          <p:spPr bwMode="auto">
            <a:xfrm>
              <a:off x="2819166" y="1604080"/>
              <a:ext cx="5715912" cy="1371786"/>
            </a:xfrm>
            <a:prstGeom prst="rect">
              <a:avLst/>
            </a:prstGeom>
            <a:ln cmpd="sng"/>
          </p:spPr>
          <p:style>
            <a:lnRef idx="2">
              <a:schemeClr val="accent6"/>
            </a:lnRef>
            <a:fillRef idx="1">
              <a:schemeClr val="lt1"/>
            </a:fillRef>
            <a:effectRef idx="0">
              <a:schemeClr val="accent6"/>
            </a:effectRef>
            <a:fontRef idx="minor">
              <a:schemeClr val="dk1"/>
            </a:fontRef>
          </p:style>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vi-VN" sz="1900" b="0" i="0" u="none" strike="noStrike" kern="1200" cap="none" spc="0" normalizeH="0" baseline="0" noProof="0" dirty="0">
                <a:ln>
                  <a:noFill/>
                </a:ln>
                <a:solidFill>
                  <a:schemeClr val="tx1"/>
                </a:solidFill>
                <a:effectLst/>
                <a:uLnTx/>
                <a:uFillTx/>
                <a:latin typeface="Tahoma" panose="020B0604030504040204" pitchFamily="34" charset="0"/>
                <a:ea typeface="+mn-ea"/>
                <a:cs typeface="Arial" panose="020B0604020202020204" pitchFamily="34" charset="0"/>
              </a:endParaRPr>
            </a:p>
          </p:txBody>
        </p:sp>
        <p:sp>
          <p:nvSpPr>
            <p:cNvPr id="294923" name="Rectangle 11"/>
            <p:cNvSpPr>
              <a:spLocks noChangeArrowheads="1"/>
            </p:cNvSpPr>
            <p:nvPr/>
          </p:nvSpPr>
          <p:spPr bwMode="auto">
            <a:xfrm>
              <a:off x="2836632" y="3099708"/>
              <a:ext cx="5715912" cy="1447997"/>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vi-VN" sz="1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94924" name="Rectangle 12"/>
            <p:cNvSpPr>
              <a:spLocks noChangeArrowheads="1"/>
            </p:cNvSpPr>
            <p:nvPr/>
          </p:nvSpPr>
          <p:spPr bwMode="auto">
            <a:xfrm>
              <a:off x="2804877" y="4785862"/>
              <a:ext cx="5714324" cy="1600418"/>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vi-VN" sz="2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7176" name="Line 14"/>
            <p:cNvSpPr>
              <a:spLocks noChangeShapeType="1"/>
            </p:cNvSpPr>
            <p:nvPr/>
          </p:nvSpPr>
          <p:spPr bwMode="auto">
            <a:xfrm>
              <a:off x="2361893" y="2285211"/>
              <a:ext cx="0" cy="1676628"/>
            </a:xfrm>
            <a:prstGeom prst="line">
              <a:avLst/>
            </a:prstGeom>
          </p:spPr>
          <p:style>
            <a:lnRef idx="3">
              <a:schemeClr val="accent6"/>
            </a:lnRef>
            <a:fillRef idx="0">
              <a:schemeClr val="accent6"/>
            </a:fillRef>
            <a:effectRef idx="2">
              <a:schemeClr val="accent6"/>
            </a:effectRef>
            <a:fontRef idx="minor">
              <a:schemeClr val="tx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a:ln>
                  <a:noFill/>
                </a:ln>
                <a:solidFill>
                  <a:schemeClr val="tx1"/>
                </a:solidFill>
                <a:effectLst/>
                <a:uLnTx/>
                <a:uFillTx/>
                <a:latin typeface="+mn-lt"/>
                <a:ea typeface="+mn-ea"/>
                <a:cs typeface="+mn-cs"/>
              </a:endParaRPr>
            </a:p>
          </p:txBody>
        </p:sp>
        <p:sp>
          <p:nvSpPr>
            <p:cNvPr id="7177" name="Line 17"/>
            <p:cNvSpPr>
              <a:spLocks noChangeShapeType="1"/>
            </p:cNvSpPr>
            <p:nvPr/>
          </p:nvSpPr>
          <p:spPr bwMode="auto">
            <a:xfrm>
              <a:off x="2361893" y="3814180"/>
              <a:ext cx="457273" cy="0"/>
            </a:xfrm>
            <a:prstGeom prst="line">
              <a:avLst/>
            </a:prstGeom>
            <a:ln>
              <a:tailEnd type="triangle" w="med" len="med"/>
            </a:ln>
          </p:spPr>
          <p:style>
            <a:lnRef idx="3">
              <a:schemeClr val="accent6"/>
            </a:lnRef>
            <a:fillRef idx="0">
              <a:schemeClr val="accent6"/>
            </a:fillRef>
            <a:effectRef idx="2">
              <a:schemeClr val="accent6"/>
            </a:effectRef>
            <a:fontRef idx="minor">
              <a:schemeClr val="tx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a:ln>
                  <a:noFill/>
                </a:ln>
                <a:solidFill>
                  <a:schemeClr val="tx1"/>
                </a:solidFill>
                <a:effectLst/>
                <a:uLnTx/>
                <a:uFillTx/>
                <a:latin typeface="+mn-lt"/>
                <a:ea typeface="+mn-ea"/>
                <a:cs typeface="+mn-cs"/>
              </a:endParaRPr>
            </a:p>
          </p:txBody>
        </p:sp>
        <p:sp>
          <p:nvSpPr>
            <p:cNvPr id="7178" name="Line 20"/>
            <p:cNvSpPr>
              <a:spLocks noChangeShapeType="1"/>
            </p:cNvSpPr>
            <p:nvPr/>
          </p:nvSpPr>
          <p:spPr bwMode="auto">
            <a:xfrm>
              <a:off x="2361893" y="3504576"/>
              <a:ext cx="0" cy="2057680"/>
            </a:xfrm>
            <a:prstGeom prst="line">
              <a:avLst/>
            </a:prstGeom>
          </p:spPr>
          <p:style>
            <a:lnRef idx="3">
              <a:schemeClr val="accent6"/>
            </a:lnRef>
            <a:fillRef idx="0">
              <a:schemeClr val="accent6"/>
            </a:fillRef>
            <a:effectRef idx="2">
              <a:schemeClr val="accent6"/>
            </a:effectRef>
            <a:fontRef idx="minor">
              <a:schemeClr val="tx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8" name="Line 17"/>
          <p:cNvSpPr>
            <a:spLocks noChangeShapeType="1"/>
          </p:cNvSpPr>
          <p:nvPr/>
        </p:nvSpPr>
        <p:spPr bwMode="auto">
          <a:xfrm>
            <a:off x="2514600" y="2281238"/>
            <a:ext cx="457200" cy="0"/>
          </a:xfrm>
          <a:prstGeom prst="line">
            <a:avLst/>
          </a:prstGeom>
          <a:ln>
            <a:tailEnd type="triangle" w="med" len="med"/>
          </a:ln>
        </p:spPr>
        <p:style>
          <a:lnRef idx="3">
            <a:schemeClr val="accent6"/>
          </a:lnRef>
          <a:fillRef idx="0">
            <a:schemeClr val="accent6"/>
          </a:fillRef>
          <a:effectRef idx="2">
            <a:schemeClr val="accent6"/>
          </a:effectRef>
          <a:fontRef idx="minor">
            <a:schemeClr val="tx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a:ln>
                <a:noFill/>
              </a:ln>
              <a:solidFill>
                <a:schemeClr val="tx1"/>
              </a:solidFill>
              <a:effectLst/>
              <a:uLnTx/>
              <a:uFillTx/>
              <a:latin typeface="+mn-lt"/>
              <a:ea typeface="+mn-ea"/>
              <a:cs typeface="+mn-cs"/>
            </a:endParaRPr>
          </a:p>
        </p:txBody>
      </p:sp>
      <p:sp>
        <p:nvSpPr>
          <p:cNvPr id="19" name="Line 17"/>
          <p:cNvSpPr>
            <a:spLocks noChangeShapeType="1"/>
          </p:cNvSpPr>
          <p:nvPr/>
        </p:nvSpPr>
        <p:spPr bwMode="auto">
          <a:xfrm>
            <a:off x="2514600" y="5557838"/>
            <a:ext cx="457200" cy="0"/>
          </a:xfrm>
          <a:prstGeom prst="line">
            <a:avLst/>
          </a:prstGeom>
          <a:ln>
            <a:tailEnd type="triangle" w="med" len="med"/>
          </a:ln>
        </p:spPr>
        <p:style>
          <a:lnRef idx="3">
            <a:schemeClr val="accent6"/>
          </a:lnRef>
          <a:fillRef idx="0">
            <a:schemeClr val="accent6"/>
          </a:fillRef>
          <a:effectRef idx="2">
            <a:schemeClr val="accent6"/>
          </a:effectRef>
          <a:fontRef idx="minor">
            <a:schemeClr val="tx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a:ln>
                <a:noFill/>
              </a:ln>
              <a:solidFill>
                <a:schemeClr val="tx1"/>
              </a:solidFill>
              <a:effectLst/>
              <a:uLnTx/>
              <a:uFillTx/>
              <a:latin typeface="+mn-lt"/>
              <a:ea typeface="+mn-ea"/>
              <a:cs typeface="+mn-cs"/>
            </a:endParaRPr>
          </a:p>
        </p:txBody>
      </p:sp>
      <p:sp>
        <p:nvSpPr>
          <p:cNvPr id="2" name="AutoShape 5"/>
          <p:cNvSpPr>
            <a:spLocks noChangeArrowheads="1"/>
          </p:cNvSpPr>
          <p:nvPr/>
        </p:nvSpPr>
        <p:spPr bwMode="gray">
          <a:xfrm>
            <a:off x="1524000" y="174625"/>
            <a:ext cx="6096000" cy="815975"/>
          </a:xfrm>
          <a:prstGeom prst="roundRect">
            <a:avLst>
              <a:gd name="adj" fmla="val 50000"/>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00000"/>
              </a:lnSpc>
              <a:spcBef>
                <a:spcPct val="50000"/>
              </a:spcBef>
              <a:spcAft>
                <a:spcPct val="0"/>
              </a:spcAft>
              <a:buClrTx/>
              <a:buSzTx/>
              <a:buFontTx/>
              <a:buNone/>
            </a:pPr>
            <a:r>
              <a:rPr kumimoji="0" lang="nl-NL" altLang="x-none" sz="2800" b="1" i="0" u="none" strike="noStrike" kern="1200" cap="none" spc="0" normalizeH="0" baseline="0" noProof="1" dirty="0">
                <a:solidFill>
                  <a:srgbClr val="FF0000"/>
                </a:solidFill>
                <a:effectLst>
                  <a:outerShdw blurRad="38100" dist="38100" dir="2700000">
                    <a:srgbClr val="C0C0C0"/>
                  </a:outerShdw>
                </a:effectLst>
                <a:latin typeface="Calibri" panose="020F0502020204030204" pitchFamily="34" charset="0"/>
                <a:ea typeface="+mn-ea"/>
                <a:cs typeface="+mn-cs"/>
              </a:rPr>
              <a:t>Hợp đồng lao động vô hiệu</a:t>
            </a:r>
            <a:endParaRPr kumimoji="0" lang="en-US" altLang="vi-VN" sz="2800" b="1" i="0" u="none" strike="noStrike" kern="1200" cap="none" spc="0" normalizeH="0" baseline="0" noProof="1" dirty="0">
              <a:solidFill>
                <a:srgbClr val="FF0000"/>
              </a:solidFill>
              <a:effectLst>
                <a:outerShdw blurRad="38100" dist="38100" dir="2700000">
                  <a:srgbClr val="C0C0C0"/>
                </a:outerShdw>
              </a:effectLst>
              <a:latin typeface="Calibri" panose="020F0502020204030204" pitchFamily="34" charset="0"/>
              <a:ea typeface="+mn-ea"/>
              <a:cs typeface="+mn-cs"/>
            </a:endParaRPr>
          </a:p>
        </p:txBody>
      </p:sp>
      <p:sp>
        <p:nvSpPr>
          <p:cNvPr id="83979" name="Rectangle 2"/>
          <p:cNvSpPr/>
          <p:nvPr/>
        </p:nvSpPr>
        <p:spPr>
          <a:xfrm>
            <a:off x="3073400" y="1851025"/>
            <a:ext cx="5546725" cy="708025"/>
          </a:xfrm>
          <a:prstGeom prst="rect">
            <a:avLst/>
          </a:prstGeom>
          <a:noFill/>
          <a:ln w="9525">
            <a:noFill/>
          </a:ln>
        </p:spPr>
        <p:txBody>
          <a:bodyPr anchor="t" anchorCtr="0">
            <a:spAutoFit/>
          </a:bodyPr>
          <a:p>
            <a:pPr eaLnBrk="0" hangingPunct="0">
              <a:buFontTx/>
            </a:pPr>
            <a:r>
              <a:rPr lang="nl-NL" altLang="vi-VN" sz="2000" dirty="0">
                <a:solidFill>
                  <a:srgbClr val="000000"/>
                </a:solidFill>
                <a:latin typeface="Arial" panose="020B0604020202020204" pitchFamily="34" charset="0"/>
              </a:rPr>
              <a:t>To</a:t>
            </a:r>
            <a:r>
              <a:rPr lang="nl-NL" altLang="vi-VN" sz="2000" dirty="0">
                <a:solidFill>
                  <a:srgbClr val="000000"/>
                </a:solidFill>
                <a:latin typeface="Arial" panose="020B0604020202020204" pitchFamily="34" charset="0"/>
                <a:ea typeface="Arial" panose="020B0604020202020204" pitchFamily="34" charset="0"/>
              </a:rPr>
              <a:t>à</a:t>
            </a:r>
            <a:r>
              <a:rPr lang="nl-NL" altLang="vi-VN" sz="2000" dirty="0">
                <a:solidFill>
                  <a:srgbClr val="000000"/>
                </a:solidFill>
                <a:latin typeface="Arial" panose="020B0604020202020204" pitchFamily="34" charset="0"/>
              </a:rPr>
              <a:t>n bộ nội dung của hợp đồng lao động vi phạm pháp luật</a:t>
            </a:r>
            <a:endParaRPr lang="vi-VN" altLang="en-US" sz="2000" dirty="0">
              <a:solidFill>
                <a:srgbClr val="000000"/>
              </a:solidFill>
              <a:latin typeface="Arial" panose="020B0604020202020204" pitchFamily="34" charset="0"/>
              <a:ea typeface="Arial" panose="020B0604020202020204" pitchFamily="34" charset="0"/>
            </a:endParaRPr>
          </a:p>
        </p:txBody>
      </p:sp>
      <p:sp>
        <p:nvSpPr>
          <p:cNvPr id="83980" name="Rectangle 3"/>
          <p:cNvSpPr/>
          <p:nvPr/>
        </p:nvSpPr>
        <p:spPr>
          <a:xfrm>
            <a:off x="3055938" y="3297238"/>
            <a:ext cx="5546725" cy="1016000"/>
          </a:xfrm>
          <a:prstGeom prst="rect">
            <a:avLst/>
          </a:prstGeom>
          <a:noFill/>
          <a:ln w="9525">
            <a:noFill/>
          </a:ln>
        </p:spPr>
        <p:txBody>
          <a:bodyPr anchor="t" anchorCtr="0">
            <a:spAutoFit/>
          </a:bodyPr>
          <a:p>
            <a:pPr algn="just" eaLnBrk="0" hangingPunct="0">
              <a:buFontTx/>
            </a:pPr>
            <a:r>
              <a:rPr lang="nl-NL" altLang="vi-VN" sz="2000" dirty="0">
                <a:solidFill>
                  <a:srgbClr val="000000"/>
                </a:solidFill>
                <a:latin typeface="Arial" panose="020B0604020202020204" pitchFamily="34" charset="0"/>
              </a:rPr>
              <a:t>Người giao kết hợp đồng lao động không đúng thẩm quyền hoặc vi phạm nguyên tắc giao kết hợp đồng lao động</a:t>
            </a:r>
            <a:endParaRPr lang="vi-VN" altLang="en-US" sz="2000" dirty="0">
              <a:solidFill>
                <a:srgbClr val="000000"/>
              </a:solidFill>
              <a:latin typeface="Arial" panose="020B0604020202020204" pitchFamily="34" charset="0"/>
              <a:ea typeface="Arial" panose="020B0604020202020204" pitchFamily="34" charset="0"/>
            </a:endParaRPr>
          </a:p>
        </p:txBody>
      </p:sp>
      <p:sp>
        <p:nvSpPr>
          <p:cNvPr id="83981" name="Rectangle 4"/>
          <p:cNvSpPr/>
          <p:nvPr/>
        </p:nvSpPr>
        <p:spPr>
          <a:xfrm>
            <a:off x="3055938" y="5160963"/>
            <a:ext cx="5529262" cy="708025"/>
          </a:xfrm>
          <a:prstGeom prst="rect">
            <a:avLst/>
          </a:prstGeom>
          <a:noFill/>
          <a:ln w="9525">
            <a:noFill/>
          </a:ln>
        </p:spPr>
        <p:txBody>
          <a:bodyPr anchor="t" anchorCtr="0">
            <a:spAutoFit/>
          </a:bodyPr>
          <a:p>
            <a:pPr algn="just" eaLnBrk="0" hangingPunct="0">
              <a:buFontTx/>
            </a:pPr>
            <a:r>
              <a:rPr lang="nl-NL" altLang="vi-VN" sz="2000" dirty="0">
                <a:solidFill>
                  <a:srgbClr val="000000"/>
                </a:solidFill>
                <a:latin typeface="Arial" panose="020B0604020202020204" pitchFamily="34" charset="0"/>
              </a:rPr>
              <a:t>Công việc đã giao kết trong hợp đồng lao động l</a:t>
            </a:r>
            <a:r>
              <a:rPr lang="nl-NL" altLang="vi-VN" sz="2000" dirty="0">
                <a:solidFill>
                  <a:srgbClr val="000000"/>
                </a:solidFill>
                <a:latin typeface="Arial" panose="020B0604020202020204" pitchFamily="34" charset="0"/>
                <a:ea typeface="Arial" panose="020B0604020202020204" pitchFamily="34" charset="0"/>
              </a:rPr>
              <a:t>à</a:t>
            </a:r>
            <a:r>
              <a:rPr lang="nl-NL" altLang="vi-VN" sz="2000" dirty="0">
                <a:solidFill>
                  <a:srgbClr val="000000"/>
                </a:solidFill>
                <a:latin typeface="Arial" panose="020B0604020202020204" pitchFamily="34" charset="0"/>
              </a:rPr>
              <a:t> công việc m</a:t>
            </a:r>
            <a:r>
              <a:rPr lang="nl-NL" altLang="vi-VN" sz="2000" dirty="0">
                <a:solidFill>
                  <a:srgbClr val="000000"/>
                </a:solidFill>
                <a:latin typeface="Arial" panose="020B0604020202020204" pitchFamily="34" charset="0"/>
                <a:ea typeface="Arial" panose="020B0604020202020204" pitchFamily="34" charset="0"/>
              </a:rPr>
              <a:t>à</a:t>
            </a:r>
            <a:r>
              <a:rPr lang="nl-NL" altLang="vi-VN" sz="2000" dirty="0">
                <a:solidFill>
                  <a:srgbClr val="000000"/>
                </a:solidFill>
                <a:latin typeface="Arial" panose="020B0604020202020204" pitchFamily="34" charset="0"/>
              </a:rPr>
              <a:t> pháp luật cấm</a:t>
            </a:r>
            <a:endParaRPr lang="vi-VN" altLang="en-US" sz="2000" dirty="0">
              <a:solidFill>
                <a:srgbClr val="000000"/>
              </a:solidFill>
              <a:latin typeface="Arial" panose="020B0604020202020204" pitchFamily="34" charset="0"/>
              <a:ea typeface="Arial" panose="020B0604020202020204" pitchFamily="34" charset="0"/>
            </a:endParaRPr>
          </a:p>
        </p:txBody>
      </p:sp>
      <p:sp>
        <p:nvSpPr>
          <p:cNvPr id="17" name="AutoShape 5"/>
          <p:cNvSpPr>
            <a:spLocks noChangeArrowheads="1"/>
          </p:cNvSpPr>
          <p:nvPr/>
        </p:nvSpPr>
        <p:spPr bwMode="gray">
          <a:xfrm>
            <a:off x="669925" y="1706563"/>
            <a:ext cx="1854200" cy="4502150"/>
          </a:xfrm>
          <a:prstGeom prst="roundRect">
            <a:avLst>
              <a:gd name="adj" fmla="val 50000"/>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00000"/>
              </a:lnSpc>
              <a:spcBef>
                <a:spcPct val="50000"/>
              </a:spcBef>
              <a:spcAft>
                <a:spcPct val="0"/>
              </a:spcAft>
              <a:buClrTx/>
              <a:buSzTx/>
              <a:buFontTx/>
              <a:buNone/>
            </a:pPr>
            <a:r>
              <a:rPr kumimoji="0" lang="nl-NL" altLang="x-none" sz="2800" b="0" i="0" u="none" strike="noStrike" kern="1200" cap="none" spc="0" normalizeH="0" baseline="0" noProof="1" dirty="0">
                <a:solidFill>
                  <a:srgbClr val="FF0000"/>
                </a:solidFill>
                <a:effectLst>
                  <a:outerShdw blurRad="38100" dist="38100" dir="2700000">
                    <a:srgbClr val="C0C0C0"/>
                  </a:outerShdw>
                </a:effectLst>
                <a:latin typeface="Calibri" panose="020F0502020204030204" pitchFamily="34" charset="0"/>
                <a:ea typeface="+mn-ea"/>
                <a:cs typeface="+mn-cs"/>
              </a:rPr>
              <a:t>Hợp đồng</a:t>
            </a:r>
            <a:endParaRPr kumimoji="0" lang="nl-NL" altLang="x-none" sz="2800" b="0" i="0" u="none" strike="noStrike" kern="1200" cap="none" spc="0" normalizeH="0" baseline="0" noProof="1" dirty="0">
              <a:solidFill>
                <a:srgbClr val="FF0000"/>
              </a:solidFill>
              <a:effectLst>
                <a:outerShdw blurRad="38100" dist="38100" dir="2700000">
                  <a:srgbClr val="C0C0C0"/>
                </a:outerShdw>
              </a:effectLst>
              <a:latin typeface="Calibri" panose="020F0502020204030204" pitchFamily="34" charset="0"/>
              <a:ea typeface="+mn-ea"/>
              <a:cs typeface="+mn-cs"/>
            </a:endParaRPr>
          </a:p>
          <a:p>
            <a:pPr marL="0" marR="0" lvl="0" indent="0" algn="ctr" defTabSz="914400" rtl="0" eaLnBrk="1" fontAlgn="base" latinLnBrk="0" hangingPunct="1">
              <a:lnSpc>
                <a:spcPct val="100000"/>
              </a:lnSpc>
              <a:spcBef>
                <a:spcPct val="50000"/>
              </a:spcBef>
              <a:spcAft>
                <a:spcPct val="0"/>
              </a:spcAft>
              <a:buClrTx/>
              <a:buSzTx/>
              <a:buFontTx/>
              <a:buNone/>
            </a:pPr>
            <a:r>
              <a:rPr kumimoji="0" lang="nl-NL" altLang="x-none" sz="2800" b="0" i="0" u="none" strike="noStrike" kern="1200" cap="none" spc="0" normalizeH="0" baseline="0" noProof="1" dirty="0">
                <a:solidFill>
                  <a:srgbClr val="FF0000"/>
                </a:solidFill>
                <a:effectLst>
                  <a:outerShdw blurRad="38100" dist="38100" dir="2700000">
                    <a:srgbClr val="C0C0C0"/>
                  </a:outerShdw>
                </a:effectLst>
                <a:latin typeface="Calibri" panose="020F0502020204030204" pitchFamily="34" charset="0"/>
                <a:ea typeface="+mn-ea"/>
                <a:cs typeface="+mn-cs"/>
              </a:rPr>
              <a:t> lao động </a:t>
            </a:r>
            <a:endParaRPr kumimoji="0" lang="nl-NL" altLang="x-none" sz="2800" b="0" i="0" u="none" strike="noStrike" kern="1200" cap="none" spc="0" normalizeH="0" baseline="0" noProof="1" dirty="0">
              <a:solidFill>
                <a:srgbClr val="FF0000"/>
              </a:solidFill>
              <a:effectLst>
                <a:outerShdw blurRad="38100" dist="38100" dir="2700000">
                  <a:srgbClr val="C0C0C0"/>
                </a:outerShdw>
              </a:effectLst>
              <a:latin typeface="Calibri" panose="020F0502020204030204" pitchFamily="34" charset="0"/>
              <a:ea typeface="+mn-ea"/>
              <a:cs typeface="+mn-cs"/>
            </a:endParaRPr>
          </a:p>
          <a:p>
            <a:pPr marL="0" marR="0" lvl="0" indent="0" algn="ctr" defTabSz="914400" rtl="0" eaLnBrk="1" fontAlgn="base" latinLnBrk="0" hangingPunct="1">
              <a:lnSpc>
                <a:spcPct val="100000"/>
              </a:lnSpc>
              <a:spcBef>
                <a:spcPct val="50000"/>
              </a:spcBef>
              <a:spcAft>
                <a:spcPct val="0"/>
              </a:spcAft>
              <a:buClrTx/>
              <a:buSzTx/>
              <a:buFontTx/>
              <a:buNone/>
            </a:pPr>
            <a:r>
              <a:rPr kumimoji="0" lang="nl-NL" altLang="x-none" sz="2800" b="0" i="0" u="none" strike="noStrike" kern="1200" cap="none" spc="0" normalizeH="0" baseline="0" noProof="1" dirty="0">
                <a:solidFill>
                  <a:srgbClr val="FF0000"/>
                </a:solidFill>
                <a:effectLst>
                  <a:outerShdw blurRad="38100" dist="38100" dir="2700000">
                    <a:srgbClr val="C0C0C0"/>
                  </a:outerShdw>
                </a:effectLst>
                <a:latin typeface="Calibri" panose="020F0502020204030204" pitchFamily="34" charset="0"/>
                <a:ea typeface="+mn-ea"/>
                <a:cs typeface="+mn-cs"/>
              </a:rPr>
              <a:t>vô hiệu</a:t>
            </a:r>
            <a:endParaRPr kumimoji="0" lang="nl-NL" altLang="x-none" sz="2800" b="0" i="0" u="none" strike="noStrike" kern="1200" cap="none" spc="0" normalizeH="0" baseline="0" noProof="1" dirty="0">
              <a:solidFill>
                <a:srgbClr val="FF0000"/>
              </a:solidFill>
              <a:effectLst>
                <a:outerShdw blurRad="38100" dist="38100" dir="2700000">
                  <a:srgbClr val="C0C0C0"/>
                </a:outerShdw>
              </a:effectLst>
              <a:latin typeface="Calibri" panose="020F0502020204030204" pitchFamily="34" charset="0"/>
              <a:ea typeface="+mn-ea"/>
              <a:cs typeface="+mn-cs"/>
            </a:endParaRPr>
          </a:p>
          <a:p>
            <a:pPr marL="0" marR="0" lvl="0" indent="0" algn="ctr" defTabSz="914400" rtl="0" eaLnBrk="1" fontAlgn="base" latinLnBrk="0" hangingPunct="1">
              <a:lnSpc>
                <a:spcPct val="100000"/>
              </a:lnSpc>
              <a:spcBef>
                <a:spcPct val="50000"/>
              </a:spcBef>
              <a:spcAft>
                <a:spcPct val="0"/>
              </a:spcAft>
              <a:buClrTx/>
              <a:buSzTx/>
              <a:buFontTx/>
              <a:buNone/>
            </a:pPr>
            <a:r>
              <a:rPr kumimoji="0" lang="nl-NL" altLang="x-none" sz="2800" b="0" i="0" u="none" strike="noStrike" kern="1200" cap="none" spc="0" normalizeH="0" baseline="0" noProof="1" dirty="0">
                <a:solidFill>
                  <a:srgbClr val="FF0000"/>
                </a:solidFill>
                <a:effectLst>
                  <a:outerShdw blurRad="38100" dist="38100" dir="2700000">
                    <a:srgbClr val="C0C0C0"/>
                  </a:outerShdw>
                </a:effectLst>
                <a:latin typeface="Calibri" panose="020F0502020204030204" pitchFamily="34" charset="0"/>
                <a:ea typeface="+mn-ea"/>
                <a:cs typeface="+mn-cs"/>
              </a:rPr>
              <a:t> toàn bộ</a:t>
            </a:r>
            <a:endParaRPr kumimoji="0" lang="en-US" altLang="vi-VN" sz="2800" b="0" i="0" u="none" strike="noStrike" kern="1200" cap="none" spc="0" normalizeH="0" baseline="0" noProof="1" dirty="0">
              <a:solidFill>
                <a:srgbClr val="FF0000"/>
              </a:solidFill>
              <a:effectLst>
                <a:outerShdw blurRad="38100" dist="38100" dir="2700000">
                  <a:srgbClr val="C0C0C0"/>
                </a:outerShdw>
              </a:effectLst>
              <a:latin typeface="Calibri" panose="020F0502020204030204" pitchFamily="34" charset="0"/>
              <a:ea typeface="+mn-ea"/>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86018" name="Group 1"/>
          <p:cNvGrpSpPr/>
          <p:nvPr/>
        </p:nvGrpSpPr>
        <p:grpSpPr>
          <a:xfrm>
            <a:off x="1149350" y="609600"/>
            <a:ext cx="6843713" cy="4725988"/>
            <a:chOff x="1150143" y="609600"/>
            <a:chExt cx="6843713" cy="4726781"/>
          </a:xfrm>
        </p:grpSpPr>
        <p:sp>
          <p:nvSpPr>
            <p:cNvPr id="86019" name="Content Placeholder 10"/>
            <p:cNvSpPr txBox="1"/>
            <p:nvPr/>
          </p:nvSpPr>
          <p:spPr>
            <a:xfrm>
              <a:off x="1150143" y="1520978"/>
              <a:ext cx="6843713" cy="3815403"/>
            </a:xfrm>
            <a:prstGeom prst="rect">
              <a:avLst/>
            </a:prstGeom>
            <a:solidFill>
              <a:srgbClr val="FFFFFF"/>
            </a:solidFill>
            <a:ln w="25400" cap="flat" cmpd="sng">
              <a:solidFill>
                <a:srgbClr val="FE8637"/>
              </a:solidFill>
              <a:prstDash val="solid"/>
              <a:round/>
              <a:headEnd type="none" w="med" len="med"/>
              <a:tailEnd type="none" w="med" len="med"/>
            </a:ln>
          </p:spPr>
          <p:txBody>
            <a:bodyPr anchor="t" anchorCtr="0"/>
            <a:p>
              <a:pPr>
                <a:lnSpc>
                  <a:spcPct val="180000"/>
                </a:lnSpc>
                <a:spcBef>
                  <a:spcPts val="600"/>
                </a:spcBef>
                <a:buClr>
                  <a:srgbClr val="FE8637"/>
                </a:buClr>
                <a:buSzPct val="70000"/>
                <a:buFont typeface="Wingdings" panose="05000000000000000000" pitchFamily="2" charset="2"/>
              </a:pPr>
              <a:r>
                <a:rPr lang="nl-NL" altLang="x-none" sz="3300" dirty="0">
                  <a:solidFill>
                    <a:srgbClr val="000000"/>
                  </a:solidFill>
                  <a:latin typeface="Calibri" panose="020F0502020204030204" pitchFamily="34" charset="0"/>
                </a:rPr>
                <a:t>HĐLĐ vô hiệu từng phần khi nội dung của phần đó vi phạm pháp luật nhưng không ảnh hưởng đến các phần còn lại của hợp đồng</a:t>
              </a:r>
              <a:endParaRPr lang="nl-NL" altLang="x-none" sz="3300" dirty="0">
                <a:solidFill>
                  <a:srgbClr val="000000"/>
                </a:solidFill>
                <a:latin typeface="Calibri" panose="020F0502020204030204" pitchFamily="34" charset="0"/>
                <a:ea typeface="Arial" panose="020B0604020202020204" pitchFamily="34" charset="0"/>
              </a:endParaRPr>
            </a:p>
          </p:txBody>
        </p:sp>
        <p:sp>
          <p:nvSpPr>
            <p:cNvPr id="9" name="Rounded Rectangle 8"/>
            <p:cNvSpPr/>
            <p:nvPr/>
          </p:nvSpPr>
          <p:spPr>
            <a:xfrm>
              <a:off x="1150143" y="609600"/>
              <a:ext cx="6824663" cy="609702"/>
            </a:xfrm>
            <a:prstGeom prst="roundRect">
              <a:avLst/>
            </a:prstGeom>
            <a:solidFill>
              <a:srgbClr val="0000FF"/>
            </a:solidFill>
            <a:ln w="34925" cap="flat" cmpd="sng" algn="ctr">
              <a:solidFill>
                <a:sysClr val="window" lastClr="FFFFFF"/>
              </a:solidFill>
              <a:prstDash val="solid"/>
            </a:ln>
            <a:effectLst>
              <a:outerShdw blurRad="50800" dist="25000" dir="5400000" rotWithShape="0">
                <a:srgbClr val="000000">
                  <a:alpha val="40000"/>
                </a:srgbClr>
              </a:outerShdw>
            </a:effectLst>
          </p:spPr>
          <p:txBody>
            <a:bodyPr anchor="ctr"/>
            <a:p>
              <a:pPr marL="0" marR="0" indent="0" algn="ctr" defTabSz="914400" rtl="0" eaLnBrk="1" fontAlgn="base" latinLnBrk="0" hangingPunct="1">
                <a:lnSpc>
                  <a:spcPct val="100000"/>
                </a:lnSpc>
                <a:spcBef>
                  <a:spcPts val="600"/>
                </a:spcBef>
                <a:spcAft>
                  <a:spcPct val="0"/>
                </a:spcAft>
                <a:buClr>
                  <a:srgbClr val="FE8637"/>
                </a:buClr>
                <a:buSzPct val="70000"/>
                <a:buFontTx/>
                <a:buNone/>
              </a:pPr>
              <a:r>
                <a:rPr kumimoji="0" lang="nl-NL" altLang="x-none" sz="2400" b="1" i="0" u="none" strike="noStrike" kern="1200" cap="none" spc="0" normalizeH="0" baseline="0" noProof="1" dirty="0">
                  <a:solidFill>
                    <a:schemeClr val="bg1"/>
                  </a:solidFill>
                  <a:latin typeface="Arial" panose="020B0604020202020204" pitchFamily="34" charset="0"/>
                  <a:ea typeface="+mn-ea"/>
                  <a:cs typeface="+mn-cs"/>
                </a:rPr>
                <a:t>Hợp đồng lao động vô hiệu từng phần</a:t>
              </a:r>
              <a:endParaRPr kumimoji="0" lang="vi-VN" altLang="en-US" sz="2200" b="1" i="0" u="sng" strike="noStrike" kern="1200" cap="none" spc="0" normalizeH="0" baseline="0" noProof="1" dirty="0">
                <a:solidFill>
                  <a:schemeClr val="bg1"/>
                </a:solidFill>
                <a:latin typeface="Arial" panose="020B0604020202020204" pitchFamily="34" charset="0"/>
                <a:ea typeface="+mn-ea"/>
                <a:cs typeface="+mn-cs"/>
              </a:endParaRPr>
            </a:p>
          </p:txBody>
        </p:sp>
      </p:grpSp>
    </p:spTree>
  </p:cSld>
  <p:clrMapOvr>
    <a:masterClrMapping/>
  </p:clrMapOvr>
  <p:transition>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Content Placeholder 3"/>
          <p:cNvGraphicFramePr>
            <a:graphicFrameLocks noGrp="1"/>
          </p:cNvGraphicFramePr>
          <p:nvPr>
            <p:ph idx="1"/>
          </p:nvPr>
        </p:nvGraphicFramePr>
        <p:xfrm>
          <a:off x="35495" y="1600199"/>
          <a:ext cx="8964487" cy="487362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Rectangle 2"/>
          <p:cNvSpPr>
            <a:spLocks noGrp="1" noChangeArrowheads="1"/>
          </p:cNvSpPr>
          <p:nvPr>
            <p:ph type="title"/>
          </p:nvPr>
        </p:nvSpPr>
        <p:spPr>
          <a:xfrm>
            <a:off x="776288" y="260350"/>
            <a:ext cx="7467600" cy="652463"/>
          </a:xfrm>
        </p:spPr>
        <p:txBody>
          <a:bodyPr vert="horz" wrap="square" lIns="91440" tIns="45720" rIns="91440" bIns="45720" numCol="1" anchor="ctr" anchorCtr="0" compatLnSpc="1">
            <a:normAutofit fontScale="90000"/>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4400" b="1" i="0" u="none" strike="noStrike" kern="1200" cap="none" spc="0" normalizeH="0" baseline="0" noProof="0" dirty="0">
                <a:ln>
                  <a:noFill/>
                </a:ln>
                <a:solidFill>
                  <a:srgbClr val="C00000"/>
                </a:solidFill>
                <a:effectLst/>
                <a:uLnTx/>
                <a:uFillTx/>
                <a:latin typeface="+mj-lt"/>
                <a:ea typeface="+mj-ea"/>
                <a:cs typeface="+mj-cs"/>
              </a:rPr>
              <a:t>7. </a:t>
            </a:r>
            <a:r>
              <a:rPr kumimoji="0" lang="en-US" sz="4400" b="1" i="0" u="none" strike="noStrike" kern="1200" cap="none" spc="0" normalizeH="0" baseline="0" noProof="0" dirty="0" err="1">
                <a:ln>
                  <a:noFill/>
                </a:ln>
                <a:solidFill>
                  <a:srgbClr val="C00000"/>
                </a:solidFill>
                <a:effectLst/>
                <a:uLnTx/>
                <a:uFillTx/>
                <a:latin typeface="+mj-lt"/>
                <a:ea typeface="+mj-ea"/>
                <a:cs typeface="+mj-cs"/>
              </a:rPr>
              <a:t>Thỏa</a:t>
            </a:r>
            <a:r>
              <a:rPr kumimoji="0" lang="en-US" sz="4400" b="1" i="0" u="none" strike="noStrike" kern="1200" cap="none" spc="0" normalizeH="0" baseline="0" noProof="0" dirty="0">
                <a:ln>
                  <a:noFill/>
                </a:ln>
                <a:solidFill>
                  <a:srgbClr val="C00000"/>
                </a:solidFill>
                <a:effectLst/>
                <a:uLnTx/>
                <a:uFillTx/>
                <a:latin typeface="+mj-lt"/>
                <a:ea typeface="+mj-ea"/>
                <a:cs typeface="+mj-cs"/>
              </a:rPr>
              <a:t> </a:t>
            </a:r>
            <a:r>
              <a:rPr kumimoji="0" lang="en-US" sz="4400" b="1" i="0" u="none" strike="noStrike" kern="1200" cap="none" spc="0" normalizeH="0" baseline="0" noProof="0" dirty="0" err="1">
                <a:ln>
                  <a:noFill/>
                </a:ln>
                <a:solidFill>
                  <a:srgbClr val="C00000"/>
                </a:solidFill>
                <a:effectLst/>
                <a:uLnTx/>
                <a:uFillTx/>
                <a:latin typeface="+mj-lt"/>
                <a:ea typeface="+mj-ea"/>
                <a:cs typeface="+mj-cs"/>
              </a:rPr>
              <a:t>ước</a:t>
            </a:r>
            <a:r>
              <a:rPr kumimoji="0" lang="en-US" sz="4400" b="1" i="0" u="none" strike="noStrike" kern="1200" cap="none" spc="0" normalizeH="0" baseline="0" noProof="0" dirty="0">
                <a:ln>
                  <a:noFill/>
                </a:ln>
                <a:solidFill>
                  <a:srgbClr val="C00000"/>
                </a:solidFill>
                <a:effectLst/>
                <a:uLnTx/>
                <a:uFillTx/>
                <a:latin typeface="+mj-lt"/>
                <a:ea typeface="+mj-ea"/>
                <a:cs typeface="+mj-cs"/>
              </a:rPr>
              <a:t> lao </a:t>
            </a:r>
            <a:r>
              <a:rPr kumimoji="0" lang="en-US" sz="4400" b="1" i="0" u="none" strike="noStrike" kern="1200" cap="none" spc="0" normalizeH="0" baseline="0" noProof="0" dirty="0" err="1">
                <a:ln>
                  <a:noFill/>
                </a:ln>
                <a:solidFill>
                  <a:srgbClr val="C00000"/>
                </a:solidFill>
                <a:effectLst/>
                <a:uLnTx/>
                <a:uFillTx/>
                <a:latin typeface="+mj-lt"/>
                <a:ea typeface="+mj-ea"/>
                <a:cs typeface="+mj-cs"/>
              </a:rPr>
              <a:t>động</a:t>
            </a:r>
            <a:r>
              <a:rPr kumimoji="0" lang="en-US" sz="4400" b="1" i="0" u="none" strike="noStrike" kern="1200" cap="none" spc="0" normalizeH="0" baseline="0" noProof="0" dirty="0">
                <a:ln>
                  <a:noFill/>
                </a:ln>
                <a:solidFill>
                  <a:srgbClr val="C00000"/>
                </a:solidFill>
                <a:effectLst/>
                <a:uLnTx/>
                <a:uFillTx/>
                <a:latin typeface="+mj-lt"/>
                <a:ea typeface="+mj-ea"/>
                <a:cs typeface="+mj-cs"/>
              </a:rPr>
              <a:t> </a:t>
            </a:r>
            <a:r>
              <a:rPr kumimoji="0" lang="en-US" sz="4400" b="1" i="0" u="none" strike="noStrike" kern="1200" cap="none" spc="0" normalizeH="0" baseline="0" noProof="0" dirty="0" err="1">
                <a:ln>
                  <a:noFill/>
                </a:ln>
                <a:solidFill>
                  <a:srgbClr val="C00000"/>
                </a:solidFill>
                <a:effectLst/>
                <a:uLnTx/>
                <a:uFillTx/>
                <a:latin typeface="+mj-lt"/>
                <a:ea typeface="+mj-ea"/>
                <a:cs typeface="+mj-cs"/>
              </a:rPr>
              <a:t>tập</a:t>
            </a:r>
            <a:r>
              <a:rPr kumimoji="0" lang="en-US" sz="4400" b="1" i="0" u="none" strike="noStrike" kern="1200" cap="none" spc="0" normalizeH="0" baseline="0" noProof="0" dirty="0">
                <a:ln>
                  <a:noFill/>
                </a:ln>
                <a:solidFill>
                  <a:srgbClr val="C00000"/>
                </a:solidFill>
                <a:effectLst/>
                <a:uLnTx/>
                <a:uFillTx/>
                <a:latin typeface="+mj-lt"/>
                <a:ea typeface="+mj-ea"/>
                <a:cs typeface="+mj-cs"/>
              </a:rPr>
              <a:t> </a:t>
            </a:r>
            <a:r>
              <a:rPr kumimoji="0" lang="en-US" sz="4400" b="1" i="0" u="none" strike="noStrike" kern="1200" cap="none" spc="0" normalizeH="0" baseline="0" noProof="0" dirty="0" err="1">
                <a:ln>
                  <a:noFill/>
                </a:ln>
                <a:solidFill>
                  <a:srgbClr val="C00000"/>
                </a:solidFill>
                <a:effectLst/>
                <a:uLnTx/>
                <a:uFillTx/>
                <a:latin typeface="+mj-lt"/>
                <a:ea typeface="+mj-ea"/>
                <a:cs typeface="+mj-cs"/>
              </a:rPr>
              <a:t>thể</a:t>
            </a:r>
            <a:endParaRPr kumimoji="0" lang="en-US" sz="4400" b="1" i="0" u="none" strike="noStrike" kern="1200" cap="none" spc="0" normalizeH="0" baseline="0" noProof="0" dirty="0">
              <a:ln>
                <a:noFill/>
              </a:ln>
              <a:solidFill>
                <a:srgbClr val="C00000"/>
              </a:solidFill>
              <a:effectLst/>
              <a:uLnTx/>
              <a:uFillTx/>
              <a:latin typeface="+mj-lt"/>
              <a:ea typeface="+mj-ea"/>
              <a:cs typeface="+mj-cs"/>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4337" name="Content Placeholder 3"/>
          <p:cNvGrpSpPr/>
          <p:nvPr/>
        </p:nvGrpSpPr>
        <p:grpSpPr>
          <a:xfrm>
            <a:off x="609600" y="349250"/>
            <a:ext cx="7550150" cy="6205538"/>
            <a:chOff x="1587749" y="308911"/>
            <a:chExt cx="6572410" cy="6206853"/>
          </a:xfrm>
        </p:grpSpPr>
        <p:sp>
          <p:nvSpPr>
            <p:cNvPr id="3" name="Freeform 2"/>
            <p:cNvSpPr/>
            <p:nvPr/>
          </p:nvSpPr>
          <p:spPr>
            <a:xfrm>
              <a:off x="3335878" y="3389314"/>
              <a:ext cx="639828" cy="2616754"/>
            </a:xfrm>
            <a:custGeom>
              <a:avLst/>
              <a:gdLst>
                <a:gd name="f0" fmla="val w"/>
                <a:gd name="f1" fmla="val h"/>
                <a:gd name="f2" fmla="val 0"/>
                <a:gd name="f3" fmla="val 608474"/>
                <a:gd name="f4" fmla="val 2616440"/>
                <a:gd name="f5" fmla="val 304237"/>
                <a:gd name="f6" fmla="*/ f0 1 608474"/>
                <a:gd name="f7" fmla="*/ f1 1 2616440"/>
                <a:gd name="f8" fmla="+- f4 0 f2"/>
                <a:gd name="f9" fmla="+- f3 0 f2"/>
                <a:gd name="f10" fmla="*/ f9 1 608474"/>
                <a:gd name="f11" fmla="*/ f8 1 2616440"/>
                <a:gd name="f12" fmla="*/ 0 1 f10"/>
                <a:gd name="f13" fmla="*/ 608474 1 f10"/>
                <a:gd name="f14" fmla="*/ 0 1 f11"/>
                <a:gd name="f15" fmla="*/ 2616440 1 f11"/>
                <a:gd name="f16" fmla="*/ f12 f6 1"/>
                <a:gd name="f17" fmla="*/ f13 f6 1"/>
                <a:gd name="f18" fmla="*/ f15 f7 1"/>
                <a:gd name="f19" fmla="*/ f14 f7 1"/>
              </a:gdLst>
              <a:ahLst/>
              <a:cxnLst>
                <a:cxn ang="3">
                  <a:pos x="hc" y="t"/>
                </a:cxn>
                <a:cxn ang="0">
                  <a:pos x="r" y="vc"/>
                </a:cxn>
                <a:cxn ang="cd4">
                  <a:pos x="hc" y="b"/>
                </a:cxn>
                <a:cxn ang="cd2">
                  <a:pos x="l" y="vc"/>
                </a:cxn>
              </a:cxnLst>
              <a:rect l="f16" t="f19" r="f17" b="f18"/>
              <a:pathLst>
                <a:path w="608474" h="2616440">
                  <a:moveTo>
                    <a:pt x="f2" y="f2"/>
                  </a:moveTo>
                  <a:lnTo>
                    <a:pt x="f5" y="f2"/>
                  </a:lnTo>
                  <a:lnTo>
                    <a:pt x="f5" y="f4"/>
                  </a:lnTo>
                  <a:lnTo>
                    <a:pt x="f3" y="f4"/>
                  </a:lnTo>
                </a:path>
              </a:pathLst>
            </a:custGeom>
          </p:spPr>
          <p:style>
            <a:lnRef idx="2">
              <a:schemeClr val="accent6"/>
            </a:lnRef>
            <a:fillRef idx="0">
              <a:schemeClr val="accent6"/>
            </a:fillRef>
            <a:effectRef idx="1">
              <a:schemeClr val="accent6"/>
            </a:effectRef>
            <a:fontRef idx="minor">
              <a:schemeClr val="tx1"/>
            </a:fontRef>
          </p:style>
          <p:txBody>
            <a:bodyPr lIns="0" tIns="0" rIns="0" bIns="0"/>
            <a:lstStyle/>
            <a:p>
              <a:pPr marL="0" marR="0" lvl="0" indent="0" algn="l" defTabSz="914400" rtl="0" eaLnBrk="0" fontAlgn="auto" latinLnBrk="0" hangingPunct="1">
                <a:lnSpc>
                  <a:spcPct val="100000"/>
                </a:lnSpc>
                <a:spcBef>
                  <a:spcPts val="0"/>
                </a:spcBef>
                <a:spcAft>
                  <a:spcPts val="0"/>
                </a:spcAft>
                <a:buClrTx/>
                <a:buSzTx/>
                <a:buFontTx/>
                <a:buNone/>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0000"/>
                </a:solidFill>
                <a:effectLst/>
                <a:uLnTx/>
                <a:uFillTx/>
                <a:latin typeface="Constantia" panose="02030602050306030303" pitchFamily="18"/>
                <a:ea typeface="+mn-ea"/>
                <a:cs typeface="+mn-cs"/>
              </a:endParaRPr>
            </a:p>
          </p:txBody>
        </p:sp>
        <p:sp>
          <p:nvSpPr>
            <p:cNvPr id="4" name="Freeform 3"/>
            <p:cNvSpPr/>
            <p:nvPr/>
          </p:nvSpPr>
          <p:spPr>
            <a:xfrm>
              <a:off x="3335878" y="3389314"/>
              <a:ext cx="639828" cy="1308377"/>
            </a:xfrm>
            <a:custGeom>
              <a:avLst/>
              <a:gdLst>
                <a:gd name="f0" fmla="val w"/>
                <a:gd name="f1" fmla="val h"/>
                <a:gd name="f2" fmla="val 0"/>
                <a:gd name="f3" fmla="val 608474"/>
                <a:gd name="f4" fmla="val 1308220"/>
                <a:gd name="f5" fmla="val 304237"/>
                <a:gd name="f6" fmla="*/ f0 1 608474"/>
                <a:gd name="f7" fmla="*/ f1 1 1308220"/>
                <a:gd name="f8" fmla="+- f4 0 f2"/>
                <a:gd name="f9" fmla="+- f3 0 f2"/>
                <a:gd name="f10" fmla="*/ f9 1 608474"/>
                <a:gd name="f11" fmla="*/ f8 1 1308220"/>
                <a:gd name="f12" fmla="*/ 0 1 f10"/>
                <a:gd name="f13" fmla="*/ 608474 1 f10"/>
                <a:gd name="f14" fmla="*/ 0 1 f11"/>
                <a:gd name="f15" fmla="*/ 1308220 1 f11"/>
                <a:gd name="f16" fmla="*/ f12 f6 1"/>
                <a:gd name="f17" fmla="*/ f13 f6 1"/>
                <a:gd name="f18" fmla="*/ f15 f7 1"/>
                <a:gd name="f19" fmla="*/ f14 f7 1"/>
              </a:gdLst>
              <a:ahLst/>
              <a:cxnLst>
                <a:cxn ang="3">
                  <a:pos x="hc" y="t"/>
                </a:cxn>
                <a:cxn ang="0">
                  <a:pos x="r" y="vc"/>
                </a:cxn>
                <a:cxn ang="cd4">
                  <a:pos x="hc" y="b"/>
                </a:cxn>
                <a:cxn ang="cd2">
                  <a:pos x="l" y="vc"/>
                </a:cxn>
              </a:cxnLst>
              <a:rect l="f16" t="f19" r="f17" b="f18"/>
              <a:pathLst>
                <a:path w="608474" h="1308220">
                  <a:moveTo>
                    <a:pt x="f2" y="f2"/>
                  </a:moveTo>
                  <a:lnTo>
                    <a:pt x="f5" y="f2"/>
                  </a:lnTo>
                  <a:lnTo>
                    <a:pt x="f5" y="f4"/>
                  </a:lnTo>
                  <a:lnTo>
                    <a:pt x="f3" y="f4"/>
                  </a:lnTo>
                </a:path>
              </a:pathLst>
            </a:custGeom>
          </p:spPr>
          <p:style>
            <a:lnRef idx="2">
              <a:schemeClr val="accent6"/>
            </a:lnRef>
            <a:fillRef idx="0">
              <a:schemeClr val="accent6"/>
            </a:fillRef>
            <a:effectRef idx="1">
              <a:schemeClr val="accent6"/>
            </a:effectRef>
            <a:fontRef idx="minor">
              <a:schemeClr val="tx1"/>
            </a:fontRef>
          </p:style>
          <p:txBody>
            <a:bodyPr lIns="0" tIns="0" rIns="0" bIns="0"/>
            <a:lstStyle/>
            <a:p>
              <a:pPr marL="0" marR="0" lvl="0" indent="0" algn="l" defTabSz="914400" rtl="0" eaLnBrk="0" fontAlgn="auto" latinLnBrk="0" hangingPunct="1">
                <a:lnSpc>
                  <a:spcPct val="100000"/>
                </a:lnSpc>
                <a:spcBef>
                  <a:spcPts val="0"/>
                </a:spcBef>
                <a:spcAft>
                  <a:spcPts val="0"/>
                </a:spcAft>
                <a:buClrTx/>
                <a:buSzTx/>
                <a:buFontTx/>
                <a:buNone/>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0000"/>
                </a:solidFill>
                <a:effectLst/>
                <a:uLnTx/>
                <a:uFillTx/>
                <a:latin typeface="Constantia" panose="02030602050306030303" pitchFamily="18"/>
                <a:ea typeface="+mn-ea"/>
                <a:cs typeface="+mn-cs"/>
              </a:endParaRPr>
            </a:p>
          </p:txBody>
        </p:sp>
        <p:sp>
          <p:nvSpPr>
            <p:cNvPr id="5" name="Freeform 4"/>
            <p:cNvSpPr/>
            <p:nvPr/>
          </p:nvSpPr>
          <p:spPr>
            <a:xfrm>
              <a:off x="3335878" y="3343267"/>
              <a:ext cx="639828" cy="92095"/>
            </a:xfrm>
            <a:custGeom>
              <a:avLst/>
              <a:gdLst>
                <a:gd name="f0" fmla="val w"/>
                <a:gd name="f1" fmla="val h"/>
                <a:gd name="f2" fmla="val 0"/>
                <a:gd name="f3" fmla="val 608474"/>
                <a:gd name="f4" fmla="val 91440"/>
                <a:gd name="f5" fmla="val 45720"/>
                <a:gd name="f6" fmla="*/ f0 1 608474"/>
                <a:gd name="f7" fmla="*/ f1 1 91440"/>
                <a:gd name="f8" fmla="+- f4 0 f2"/>
                <a:gd name="f9" fmla="+- f3 0 f2"/>
                <a:gd name="f10" fmla="*/ f9 1 608474"/>
                <a:gd name="f11" fmla="*/ f8 1 91440"/>
                <a:gd name="f12" fmla="*/ 0 1 f10"/>
                <a:gd name="f13" fmla="*/ 608474 1 f10"/>
                <a:gd name="f14" fmla="*/ 0 1 f11"/>
                <a:gd name="f15" fmla="*/ 91440 1 f11"/>
                <a:gd name="f16" fmla="*/ f12 f6 1"/>
                <a:gd name="f17" fmla="*/ f13 f6 1"/>
                <a:gd name="f18" fmla="*/ f15 f7 1"/>
                <a:gd name="f19" fmla="*/ f14 f7 1"/>
              </a:gdLst>
              <a:ahLst/>
              <a:cxnLst>
                <a:cxn ang="3">
                  <a:pos x="hc" y="t"/>
                </a:cxn>
                <a:cxn ang="0">
                  <a:pos x="r" y="vc"/>
                </a:cxn>
                <a:cxn ang="cd4">
                  <a:pos x="hc" y="b"/>
                </a:cxn>
                <a:cxn ang="cd2">
                  <a:pos x="l" y="vc"/>
                </a:cxn>
              </a:cxnLst>
              <a:rect l="f16" t="f19" r="f17" b="f18"/>
              <a:pathLst>
                <a:path w="608474" h="91440">
                  <a:moveTo>
                    <a:pt x="f2" y="f5"/>
                  </a:moveTo>
                  <a:lnTo>
                    <a:pt x="f3" y="f5"/>
                  </a:lnTo>
                </a:path>
              </a:pathLst>
            </a:custGeom>
          </p:spPr>
          <p:style>
            <a:lnRef idx="2">
              <a:schemeClr val="accent6"/>
            </a:lnRef>
            <a:fillRef idx="0">
              <a:schemeClr val="accent6"/>
            </a:fillRef>
            <a:effectRef idx="1">
              <a:schemeClr val="accent6"/>
            </a:effectRef>
            <a:fontRef idx="minor">
              <a:schemeClr val="tx1"/>
            </a:fontRef>
          </p:style>
          <p:txBody>
            <a:bodyPr lIns="0" tIns="0" rIns="0" bIns="0"/>
            <a:lstStyle/>
            <a:p>
              <a:pPr marL="0" marR="0" lvl="0" indent="0" algn="l" defTabSz="914400" rtl="0" eaLnBrk="0" fontAlgn="auto" latinLnBrk="0" hangingPunct="1">
                <a:lnSpc>
                  <a:spcPct val="100000"/>
                </a:lnSpc>
                <a:spcBef>
                  <a:spcPts val="0"/>
                </a:spcBef>
                <a:spcAft>
                  <a:spcPts val="0"/>
                </a:spcAft>
                <a:buClrTx/>
                <a:buSzTx/>
                <a:buFontTx/>
                <a:buNone/>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0000"/>
                </a:solidFill>
                <a:effectLst/>
                <a:uLnTx/>
                <a:uFillTx/>
                <a:latin typeface="Constantia" panose="02030602050306030303" pitchFamily="18"/>
                <a:ea typeface="+mn-ea"/>
                <a:cs typeface="+mn-cs"/>
              </a:endParaRPr>
            </a:p>
          </p:txBody>
        </p:sp>
        <p:sp>
          <p:nvSpPr>
            <p:cNvPr id="6" name="Freeform 5"/>
            <p:cNvSpPr/>
            <p:nvPr/>
          </p:nvSpPr>
          <p:spPr>
            <a:xfrm>
              <a:off x="3335878" y="2080936"/>
              <a:ext cx="639828" cy="1308377"/>
            </a:xfrm>
            <a:custGeom>
              <a:avLst/>
              <a:gdLst>
                <a:gd name="f0" fmla="val w"/>
                <a:gd name="f1" fmla="val h"/>
                <a:gd name="f2" fmla="val 0"/>
                <a:gd name="f3" fmla="val 608474"/>
                <a:gd name="f4" fmla="val 1308220"/>
                <a:gd name="f5" fmla="val 304237"/>
                <a:gd name="f6" fmla="*/ f0 1 608474"/>
                <a:gd name="f7" fmla="*/ f1 1 1308220"/>
                <a:gd name="f8" fmla="+- f4 0 f2"/>
                <a:gd name="f9" fmla="+- f3 0 f2"/>
                <a:gd name="f10" fmla="*/ f9 1 608474"/>
                <a:gd name="f11" fmla="*/ f8 1 1308220"/>
                <a:gd name="f12" fmla="*/ 0 1 f10"/>
                <a:gd name="f13" fmla="*/ 608474 1 f10"/>
                <a:gd name="f14" fmla="*/ 0 1 f11"/>
                <a:gd name="f15" fmla="*/ 1308220 1 f11"/>
                <a:gd name="f16" fmla="*/ f12 f6 1"/>
                <a:gd name="f17" fmla="*/ f13 f6 1"/>
                <a:gd name="f18" fmla="*/ f15 f7 1"/>
                <a:gd name="f19" fmla="*/ f14 f7 1"/>
              </a:gdLst>
              <a:ahLst/>
              <a:cxnLst>
                <a:cxn ang="3">
                  <a:pos x="hc" y="t"/>
                </a:cxn>
                <a:cxn ang="0">
                  <a:pos x="r" y="vc"/>
                </a:cxn>
                <a:cxn ang="cd4">
                  <a:pos x="hc" y="b"/>
                </a:cxn>
                <a:cxn ang="cd2">
                  <a:pos x="l" y="vc"/>
                </a:cxn>
              </a:cxnLst>
              <a:rect l="f16" t="f19" r="f17" b="f18"/>
              <a:pathLst>
                <a:path w="608474" h="1308220">
                  <a:moveTo>
                    <a:pt x="f2" y="f4"/>
                  </a:moveTo>
                  <a:lnTo>
                    <a:pt x="f5" y="f4"/>
                  </a:lnTo>
                  <a:lnTo>
                    <a:pt x="f5" y="f2"/>
                  </a:lnTo>
                  <a:lnTo>
                    <a:pt x="f3" y="f2"/>
                  </a:lnTo>
                </a:path>
              </a:pathLst>
            </a:custGeom>
          </p:spPr>
          <p:style>
            <a:lnRef idx="2">
              <a:schemeClr val="accent6"/>
            </a:lnRef>
            <a:fillRef idx="0">
              <a:schemeClr val="accent6"/>
            </a:fillRef>
            <a:effectRef idx="1">
              <a:schemeClr val="accent6"/>
            </a:effectRef>
            <a:fontRef idx="minor">
              <a:schemeClr val="tx1"/>
            </a:fontRef>
          </p:style>
          <p:txBody>
            <a:bodyPr lIns="0" tIns="0" rIns="0" bIns="0"/>
            <a:lstStyle/>
            <a:p>
              <a:pPr marL="0" marR="0" lvl="0" indent="0" algn="l" defTabSz="914400" rtl="0" eaLnBrk="0" fontAlgn="auto" latinLnBrk="0" hangingPunct="1">
                <a:lnSpc>
                  <a:spcPct val="100000"/>
                </a:lnSpc>
                <a:spcBef>
                  <a:spcPts val="0"/>
                </a:spcBef>
                <a:spcAft>
                  <a:spcPts val="0"/>
                </a:spcAft>
                <a:buClrTx/>
                <a:buSzTx/>
                <a:buFontTx/>
                <a:buNone/>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0000"/>
                </a:solidFill>
                <a:effectLst/>
                <a:uLnTx/>
                <a:uFillTx/>
                <a:latin typeface="Constantia" panose="02030602050306030303" pitchFamily="18"/>
                <a:ea typeface="+mn-ea"/>
                <a:cs typeface="+mn-cs"/>
              </a:endParaRPr>
            </a:p>
          </p:txBody>
        </p:sp>
        <p:sp>
          <p:nvSpPr>
            <p:cNvPr id="7" name="Freeform 6"/>
            <p:cNvSpPr/>
            <p:nvPr/>
          </p:nvSpPr>
          <p:spPr>
            <a:xfrm>
              <a:off x="3335878" y="772559"/>
              <a:ext cx="639828" cy="2616754"/>
            </a:xfrm>
            <a:custGeom>
              <a:avLst/>
              <a:gdLst>
                <a:gd name="f0" fmla="val w"/>
                <a:gd name="f1" fmla="val h"/>
                <a:gd name="f2" fmla="val 0"/>
                <a:gd name="f3" fmla="val 608474"/>
                <a:gd name="f4" fmla="val 2616440"/>
                <a:gd name="f5" fmla="val 304237"/>
                <a:gd name="f6" fmla="*/ f0 1 608474"/>
                <a:gd name="f7" fmla="*/ f1 1 2616440"/>
                <a:gd name="f8" fmla="+- f4 0 f2"/>
                <a:gd name="f9" fmla="+- f3 0 f2"/>
                <a:gd name="f10" fmla="*/ f9 1 608474"/>
                <a:gd name="f11" fmla="*/ f8 1 2616440"/>
                <a:gd name="f12" fmla="*/ 0 1 f10"/>
                <a:gd name="f13" fmla="*/ 608474 1 f10"/>
                <a:gd name="f14" fmla="*/ 0 1 f11"/>
                <a:gd name="f15" fmla="*/ 2616440 1 f11"/>
                <a:gd name="f16" fmla="*/ f12 f6 1"/>
                <a:gd name="f17" fmla="*/ f13 f6 1"/>
                <a:gd name="f18" fmla="*/ f15 f7 1"/>
                <a:gd name="f19" fmla="*/ f14 f7 1"/>
              </a:gdLst>
              <a:ahLst/>
              <a:cxnLst>
                <a:cxn ang="3">
                  <a:pos x="hc" y="t"/>
                </a:cxn>
                <a:cxn ang="0">
                  <a:pos x="r" y="vc"/>
                </a:cxn>
                <a:cxn ang="cd4">
                  <a:pos x="hc" y="b"/>
                </a:cxn>
                <a:cxn ang="cd2">
                  <a:pos x="l" y="vc"/>
                </a:cxn>
              </a:cxnLst>
              <a:rect l="f16" t="f19" r="f17" b="f18"/>
              <a:pathLst>
                <a:path w="608474" h="2616440">
                  <a:moveTo>
                    <a:pt x="f2" y="f4"/>
                  </a:moveTo>
                  <a:lnTo>
                    <a:pt x="f5" y="f4"/>
                  </a:lnTo>
                  <a:lnTo>
                    <a:pt x="f5" y="f2"/>
                  </a:lnTo>
                  <a:lnTo>
                    <a:pt x="f3" y="f2"/>
                  </a:lnTo>
                </a:path>
              </a:pathLst>
            </a:custGeom>
          </p:spPr>
          <p:style>
            <a:lnRef idx="2">
              <a:schemeClr val="accent6"/>
            </a:lnRef>
            <a:fillRef idx="0">
              <a:schemeClr val="accent6"/>
            </a:fillRef>
            <a:effectRef idx="1">
              <a:schemeClr val="accent6"/>
            </a:effectRef>
            <a:fontRef idx="minor">
              <a:schemeClr val="tx1"/>
            </a:fontRef>
          </p:style>
          <p:txBody>
            <a:bodyPr lIns="0" tIns="0" rIns="0" bIns="0"/>
            <a:lstStyle/>
            <a:p>
              <a:pPr marL="0" marR="0" lvl="0" indent="0" algn="l" defTabSz="914400" rtl="0" eaLnBrk="0" fontAlgn="auto" latinLnBrk="0" hangingPunct="1">
                <a:lnSpc>
                  <a:spcPct val="100000"/>
                </a:lnSpc>
                <a:spcBef>
                  <a:spcPts val="0"/>
                </a:spcBef>
                <a:spcAft>
                  <a:spcPts val="0"/>
                </a:spcAft>
                <a:buClrTx/>
                <a:buSzTx/>
                <a:buFontTx/>
                <a:buNone/>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0000"/>
                </a:solidFill>
                <a:effectLst/>
                <a:uLnTx/>
                <a:uFillTx/>
                <a:latin typeface="Constantia" panose="02030602050306030303" pitchFamily="18"/>
                <a:ea typeface="+mn-ea"/>
                <a:cs typeface="+mn-cs"/>
              </a:endParaRPr>
            </a:p>
          </p:txBody>
        </p:sp>
        <p:sp>
          <p:nvSpPr>
            <p:cNvPr id="8" name="Freeform 7"/>
            <p:cNvSpPr/>
            <p:nvPr/>
          </p:nvSpPr>
          <p:spPr>
            <a:xfrm>
              <a:off x="1587749" y="864654"/>
              <a:ext cx="1727400" cy="5049320"/>
            </a:xfrm>
            <a:custGeom>
              <a:avLst/>
              <a:gdLst>
                <a:gd name="f0" fmla="val 10800000"/>
                <a:gd name="f1" fmla="val 5400000"/>
                <a:gd name="f2" fmla="val 180"/>
                <a:gd name="f3" fmla="val w"/>
                <a:gd name="f4" fmla="val h"/>
                <a:gd name="f5" fmla="val 0"/>
                <a:gd name="f6" fmla="val 2812642"/>
                <a:gd name="f7" fmla="val 1755779"/>
                <a:gd name="f8" fmla="+- 0 0 -90"/>
                <a:gd name="f9" fmla="*/ f3 1 2812642"/>
                <a:gd name="f10" fmla="*/ f4 1 1755779"/>
                <a:gd name="f11" fmla="+- f7 0 f5"/>
                <a:gd name="f12" fmla="+- f6 0 f5"/>
                <a:gd name="f13" fmla="*/ f8 f0 1"/>
                <a:gd name="f14" fmla="*/ f12 1 2812642"/>
                <a:gd name="f15" fmla="*/ f11 1 1755779"/>
                <a:gd name="f16" fmla="*/ 0 f12 1"/>
                <a:gd name="f17" fmla="*/ 0 f11 1"/>
                <a:gd name="f18" fmla="*/ 2812642 f12 1"/>
                <a:gd name="f19" fmla="*/ 1755779 f11 1"/>
                <a:gd name="f20" fmla="*/ f13 1 f2"/>
                <a:gd name="f21" fmla="*/ f16 1 2812642"/>
                <a:gd name="f22" fmla="*/ f17 1 1755779"/>
                <a:gd name="f23" fmla="*/ f18 1 2812642"/>
                <a:gd name="f24" fmla="*/ f19 1 1755779"/>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2812642" h="1755779">
                  <a:moveTo>
                    <a:pt x="f5" y="f5"/>
                  </a:moveTo>
                  <a:lnTo>
                    <a:pt x="f6" y="f5"/>
                  </a:lnTo>
                  <a:lnTo>
                    <a:pt x="f6" y="f7"/>
                  </a:lnTo>
                  <a:lnTo>
                    <a:pt x="f5" y="f7"/>
                  </a:lnTo>
                  <a:lnTo>
                    <a:pt x="f5" y="f5"/>
                  </a:lnTo>
                  <a:close/>
                </a:path>
              </a:pathLst>
            </a:custGeom>
          </p:spPr>
          <p:style>
            <a:lnRef idx="2">
              <a:schemeClr val="accent6"/>
            </a:lnRef>
            <a:fillRef idx="1">
              <a:schemeClr val="lt1"/>
            </a:fillRef>
            <a:effectRef idx="0">
              <a:schemeClr val="accent6"/>
            </a:effectRef>
            <a:fontRef idx="minor">
              <a:schemeClr val="dk1"/>
            </a:fontRef>
          </p:style>
          <p:txBody>
            <a:bodyPr lIns="19687" tIns="19687" rIns="19687" bIns="19687" anchor="ctr" anchorCtr="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1376680" rtl="0" eaLnBrk="0" fontAlgn="base" latinLnBrk="0" hangingPunct="1">
                <a:lnSpc>
                  <a:spcPct val="150000"/>
                </a:lnSpc>
                <a:spcBef>
                  <a:spcPct val="0"/>
                </a:spcBef>
                <a:spcAft>
                  <a:spcPts val="1300"/>
                </a:spcAft>
                <a:buClrTx/>
                <a:buSzTx/>
                <a:buFontTx/>
                <a:buNone/>
              </a:pPr>
              <a:r>
                <a:rPr kumimoji="0" sz="2500" b="1" i="0" u="none" strike="noStrike" kern="1200" cap="none" spc="0" normalizeH="0" baseline="0" noProof="1" dirty="0">
                  <a:solidFill>
                    <a:srgbClr val="000000"/>
                  </a:solidFill>
                  <a:latin typeface="Times New Roman" panose="02020603050405020304" pitchFamily="18" charset="0"/>
                  <a:ea typeface="+mn-ea"/>
                  <a:cs typeface="Times New Roman" panose="02020603050405020304" pitchFamily="18" charset="0"/>
                </a:rPr>
                <a:t>Các quan </a:t>
              </a:r>
              <a:endParaRPr kumimoji="0" sz="2500" b="1" i="0" u="none" strike="noStrike" kern="1200" cap="none" spc="0" normalizeH="0" baseline="0" noProof="1" dirty="0">
                <a:solidFill>
                  <a:srgbClr val="000000"/>
                </a:solidFill>
                <a:latin typeface="Times New Roman" panose="02020603050405020304" pitchFamily="18" charset="0"/>
                <a:ea typeface="+mn-ea"/>
                <a:cs typeface="Times New Roman" panose="02020603050405020304" pitchFamily="18" charset="0"/>
              </a:endParaRPr>
            </a:p>
            <a:p>
              <a:pPr marL="0" marR="0" lvl="0" indent="0" algn="ctr" defTabSz="1376680" rtl="0" eaLnBrk="0" fontAlgn="base" latinLnBrk="0" hangingPunct="1">
                <a:lnSpc>
                  <a:spcPct val="150000"/>
                </a:lnSpc>
                <a:spcBef>
                  <a:spcPct val="0"/>
                </a:spcBef>
                <a:spcAft>
                  <a:spcPts val="1300"/>
                </a:spcAft>
                <a:buClrTx/>
                <a:buSzTx/>
                <a:buFontTx/>
                <a:buNone/>
              </a:pPr>
              <a:r>
                <a:rPr kumimoji="0" sz="2500" b="1" i="0" u="none" strike="noStrike" kern="1200" cap="none" spc="0" normalizeH="0" baseline="0" noProof="1" dirty="0">
                  <a:solidFill>
                    <a:srgbClr val="000000"/>
                  </a:solidFill>
                  <a:latin typeface="Times New Roman" panose="02020603050405020304" pitchFamily="18" charset="0"/>
                  <a:ea typeface="+mn-ea"/>
                  <a:cs typeface="Times New Roman" panose="02020603050405020304" pitchFamily="18" charset="0"/>
                </a:rPr>
                <a:t>hệ liên </a:t>
              </a:r>
              <a:endParaRPr kumimoji="0" sz="2500" b="1" i="0" u="none" strike="noStrike" kern="1200" cap="none" spc="0" normalizeH="0" baseline="0" noProof="1" dirty="0">
                <a:solidFill>
                  <a:srgbClr val="000000"/>
                </a:solidFill>
                <a:latin typeface="Times New Roman" panose="02020603050405020304" pitchFamily="18" charset="0"/>
                <a:ea typeface="+mn-ea"/>
                <a:cs typeface="Times New Roman" panose="02020603050405020304" pitchFamily="18" charset="0"/>
              </a:endParaRPr>
            </a:p>
            <a:p>
              <a:pPr marL="0" marR="0" lvl="0" indent="0" algn="ctr" defTabSz="1376680" rtl="0" eaLnBrk="0" fontAlgn="base" latinLnBrk="0" hangingPunct="1">
                <a:lnSpc>
                  <a:spcPct val="150000"/>
                </a:lnSpc>
                <a:spcBef>
                  <a:spcPct val="0"/>
                </a:spcBef>
                <a:spcAft>
                  <a:spcPts val="1300"/>
                </a:spcAft>
                <a:buClrTx/>
                <a:buSzTx/>
                <a:buFontTx/>
                <a:buNone/>
              </a:pPr>
              <a:r>
                <a:rPr kumimoji="0" sz="2500" b="1" i="0" u="none" strike="noStrike" kern="1200" cap="none" spc="0" normalizeH="0" baseline="0" noProof="1" dirty="0">
                  <a:solidFill>
                    <a:srgbClr val="000000"/>
                  </a:solidFill>
                  <a:latin typeface="Times New Roman" panose="02020603050405020304" pitchFamily="18" charset="0"/>
                  <a:ea typeface="+mn-ea"/>
                  <a:cs typeface="Times New Roman" panose="02020603050405020304" pitchFamily="18" charset="0"/>
                </a:rPr>
                <a:t>quan đến quan hệ </a:t>
              </a:r>
              <a:endParaRPr kumimoji="0" sz="2500" b="1" i="0" u="none" strike="noStrike" kern="1200" cap="none" spc="0" normalizeH="0" baseline="0" noProof="1" dirty="0">
                <a:solidFill>
                  <a:srgbClr val="000000"/>
                </a:solidFill>
                <a:latin typeface="Times New Roman" panose="02020603050405020304" pitchFamily="18" charset="0"/>
                <a:ea typeface="+mn-ea"/>
                <a:cs typeface="Times New Roman" panose="02020603050405020304" pitchFamily="18" charset="0"/>
              </a:endParaRPr>
            </a:p>
            <a:p>
              <a:pPr marL="0" marR="0" lvl="0" indent="0" algn="ctr" defTabSz="1376680" rtl="0" eaLnBrk="0" fontAlgn="base" latinLnBrk="0" hangingPunct="1">
                <a:lnSpc>
                  <a:spcPct val="150000"/>
                </a:lnSpc>
                <a:spcBef>
                  <a:spcPct val="0"/>
                </a:spcBef>
                <a:spcAft>
                  <a:spcPts val="1300"/>
                </a:spcAft>
                <a:buClrTx/>
                <a:buSzTx/>
                <a:buFontTx/>
                <a:buNone/>
              </a:pPr>
              <a:r>
                <a:rPr kumimoji="0" sz="2500" b="1" i="0" u="none" strike="noStrike" kern="1200" cap="none" spc="0" normalizeH="0" baseline="0" noProof="1" dirty="0">
                  <a:solidFill>
                    <a:srgbClr val="000000"/>
                  </a:solidFill>
                  <a:latin typeface="Times New Roman" panose="02020603050405020304" pitchFamily="18" charset="0"/>
                  <a:ea typeface="+mn-ea"/>
                  <a:cs typeface="Times New Roman" panose="02020603050405020304" pitchFamily="18" charset="0"/>
                </a:rPr>
                <a:t>lao động</a:t>
              </a:r>
              <a:endParaRPr kumimoji="0" sz="2500" b="1" i="0" u="none" strike="noStrike" kern="1200" cap="none" spc="0" normalizeH="0" baseline="0" noProof="1" dirty="0">
                <a:solidFill>
                  <a:srgbClr val="000000"/>
                </a:solidFill>
                <a:latin typeface="Times New Roman" panose="02020603050405020304" pitchFamily="18" charset="0"/>
                <a:ea typeface="Times New Roman" panose="02020603050405020304" pitchFamily="18" charset="0"/>
                <a:cs typeface="+mn-cs"/>
              </a:endParaRPr>
            </a:p>
          </p:txBody>
        </p:sp>
        <p:sp>
          <p:nvSpPr>
            <p:cNvPr id="9" name="Freeform 8"/>
            <p:cNvSpPr/>
            <p:nvPr/>
          </p:nvSpPr>
          <p:spPr>
            <a:xfrm>
              <a:off x="3975706" y="308911"/>
              <a:ext cx="4170634" cy="927296"/>
            </a:xfrm>
            <a:custGeom>
              <a:avLst/>
              <a:gdLst>
                <a:gd name="f0" fmla="val 10800000"/>
                <a:gd name="f1" fmla="val 5400000"/>
                <a:gd name="f2" fmla="val 180"/>
                <a:gd name="f3" fmla="val w"/>
                <a:gd name="f4" fmla="val h"/>
                <a:gd name="f5" fmla="val 0"/>
                <a:gd name="f6" fmla="val 3970296"/>
                <a:gd name="f7" fmla="val 927923"/>
                <a:gd name="f8" fmla="+- 0 0 -90"/>
                <a:gd name="f9" fmla="*/ f3 1 3970296"/>
                <a:gd name="f10" fmla="*/ f4 1 927923"/>
                <a:gd name="f11" fmla="+- f7 0 f5"/>
                <a:gd name="f12" fmla="+- f6 0 f5"/>
                <a:gd name="f13" fmla="*/ f8 f0 1"/>
                <a:gd name="f14" fmla="*/ f12 1 3970296"/>
                <a:gd name="f15" fmla="*/ f11 1 927923"/>
                <a:gd name="f16" fmla="*/ 0 f12 1"/>
                <a:gd name="f17" fmla="*/ 0 f11 1"/>
                <a:gd name="f18" fmla="*/ 3970296 f12 1"/>
                <a:gd name="f19" fmla="*/ 927923 f11 1"/>
                <a:gd name="f20" fmla="*/ f13 1 f2"/>
                <a:gd name="f21" fmla="*/ f16 1 3970296"/>
                <a:gd name="f22" fmla="*/ f17 1 927923"/>
                <a:gd name="f23" fmla="*/ f18 1 3970296"/>
                <a:gd name="f24" fmla="*/ f19 1 927923"/>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3970296" h="927923">
                  <a:moveTo>
                    <a:pt x="f5" y="f5"/>
                  </a:moveTo>
                  <a:lnTo>
                    <a:pt x="f6" y="f5"/>
                  </a:lnTo>
                  <a:lnTo>
                    <a:pt x="f6" y="f7"/>
                  </a:lnTo>
                  <a:lnTo>
                    <a:pt x="f5" y="f7"/>
                  </a:lnTo>
                  <a:lnTo>
                    <a:pt x="f5" y="f5"/>
                  </a:lnTo>
                  <a:close/>
                </a:path>
              </a:pathLst>
            </a:custGeom>
          </p:spPr>
          <p:style>
            <a:lnRef idx="2">
              <a:schemeClr val="accent6"/>
            </a:lnRef>
            <a:fillRef idx="1">
              <a:schemeClr val="lt1"/>
            </a:fillRef>
            <a:effectRef idx="0">
              <a:schemeClr val="accent6"/>
            </a:effectRef>
            <a:fontRef idx="minor">
              <a:schemeClr val="dk1"/>
            </a:fontRef>
          </p:style>
          <p:txBody>
            <a:bodyPr lIns="19687" tIns="19687" rIns="19687" bIns="19687" anchor="ctr" anchorCtr="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1376680" rtl="0" eaLnBrk="0" fontAlgn="base" latinLnBrk="0" hangingPunct="1">
                <a:lnSpc>
                  <a:spcPct val="90000"/>
                </a:lnSpc>
                <a:spcBef>
                  <a:spcPct val="0"/>
                </a:spcBef>
                <a:spcAft>
                  <a:spcPts val="1300"/>
                </a:spcAft>
                <a:buClrTx/>
                <a:buSzTx/>
                <a:buFontTx/>
                <a:buNone/>
              </a:pPr>
              <a:r>
                <a:rPr kumimoji="0" lang="en-US" altLang="en-US" sz="2500" b="0" i="0" u="none" strike="noStrike" kern="1200" cap="none" spc="0" normalizeH="0" baseline="0" noProof="1" dirty="0">
                  <a:solidFill>
                    <a:srgbClr val="000000"/>
                  </a:solidFill>
                  <a:latin typeface="Tahoma" panose="020B0604030504040204" pitchFamily="34" charset="0"/>
                  <a:ea typeface="+mn-ea"/>
                  <a:cs typeface="+mn-cs"/>
                </a:rPr>
                <a:t>Quan hệ về việc làm</a:t>
              </a:r>
              <a:endParaRPr kumimoji="0" sz="2500" b="0" i="0" u="none" strike="noStrike" kern="1200" cap="none" spc="0" normalizeH="0" baseline="0" noProof="1" dirty="0">
                <a:solidFill>
                  <a:srgbClr val="000000"/>
                </a:solidFill>
                <a:latin typeface="Constantia" panose="02030602050306030303" pitchFamily="18" charset="0"/>
                <a:ea typeface="+mn-ea"/>
                <a:cs typeface="+mn-cs"/>
              </a:endParaRPr>
            </a:p>
          </p:txBody>
        </p:sp>
        <p:sp>
          <p:nvSpPr>
            <p:cNvPr id="10" name="Freeform 9"/>
            <p:cNvSpPr/>
            <p:nvPr/>
          </p:nvSpPr>
          <p:spPr>
            <a:xfrm>
              <a:off x="3975706" y="1617288"/>
              <a:ext cx="4184453" cy="927296"/>
            </a:xfrm>
            <a:custGeom>
              <a:avLst/>
              <a:gdLst>
                <a:gd name="f0" fmla="val 10800000"/>
                <a:gd name="f1" fmla="val 5400000"/>
                <a:gd name="f2" fmla="val 180"/>
                <a:gd name="f3" fmla="val w"/>
                <a:gd name="f4" fmla="val h"/>
                <a:gd name="f5" fmla="val 0"/>
                <a:gd name="f6" fmla="val 3983804"/>
                <a:gd name="f7" fmla="val 927923"/>
                <a:gd name="f8" fmla="+- 0 0 -90"/>
                <a:gd name="f9" fmla="*/ f3 1 3983804"/>
                <a:gd name="f10" fmla="*/ f4 1 927923"/>
                <a:gd name="f11" fmla="+- f7 0 f5"/>
                <a:gd name="f12" fmla="+- f6 0 f5"/>
                <a:gd name="f13" fmla="*/ f8 f0 1"/>
                <a:gd name="f14" fmla="*/ f12 1 3983804"/>
                <a:gd name="f15" fmla="*/ f11 1 927923"/>
                <a:gd name="f16" fmla="*/ 0 f12 1"/>
                <a:gd name="f17" fmla="*/ 0 f11 1"/>
                <a:gd name="f18" fmla="*/ 3983804 f12 1"/>
                <a:gd name="f19" fmla="*/ 927923 f11 1"/>
                <a:gd name="f20" fmla="*/ f13 1 f2"/>
                <a:gd name="f21" fmla="*/ f16 1 3983804"/>
                <a:gd name="f22" fmla="*/ f17 1 927923"/>
                <a:gd name="f23" fmla="*/ f18 1 3983804"/>
                <a:gd name="f24" fmla="*/ f19 1 927923"/>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3983804" h="927923">
                  <a:moveTo>
                    <a:pt x="f5" y="f5"/>
                  </a:moveTo>
                  <a:lnTo>
                    <a:pt x="f6" y="f5"/>
                  </a:lnTo>
                  <a:lnTo>
                    <a:pt x="f6" y="f7"/>
                  </a:lnTo>
                  <a:lnTo>
                    <a:pt x="f5" y="f7"/>
                  </a:lnTo>
                  <a:lnTo>
                    <a:pt x="f5" y="f5"/>
                  </a:lnTo>
                  <a:close/>
                </a:path>
              </a:pathLst>
            </a:custGeom>
          </p:spPr>
          <p:style>
            <a:lnRef idx="2">
              <a:schemeClr val="accent6"/>
            </a:lnRef>
            <a:fillRef idx="1">
              <a:schemeClr val="lt1"/>
            </a:fillRef>
            <a:effectRef idx="0">
              <a:schemeClr val="accent6"/>
            </a:effectRef>
            <a:fontRef idx="minor">
              <a:schemeClr val="dk1"/>
            </a:fontRef>
          </p:style>
          <p:txBody>
            <a:bodyPr lIns="19687" tIns="19687" rIns="19687" bIns="19687" anchor="ctr" anchorCtr="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1376680" rtl="0" eaLnBrk="0" fontAlgn="base" latinLnBrk="0" hangingPunct="1">
                <a:lnSpc>
                  <a:spcPct val="90000"/>
                </a:lnSpc>
                <a:spcBef>
                  <a:spcPct val="0"/>
                </a:spcBef>
                <a:spcAft>
                  <a:spcPts val="1300"/>
                </a:spcAft>
                <a:buClrTx/>
                <a:buSzTx/>
                <a:buFontTx/>
                <a:buNone/>
              </a:pPr>
              <a:r>
                <a:rPr kumimoji="0" lang="en-US" altLang="en-US" sz="2500" b="0" i="0" u="none" strike="noStrike" kern="1200" cap="none" spc="0" normalizeH="0" baseline="0" noProof="1" dirty="0">
                  <a:solidFill>
                    <a:srgbClr val="000000"/>
                  </a:solidFill>
                  <a:latin typeface="Tahoma" panose="020B0604030504040204" pitchFamily="34" charset="0"/>
                  <a:ea typeface="+mn-ea"/>
                  <a:cs typeface="+mn-cs"/>
                  <a:sym typeface="Wingdings" panose="05000000000000000000" pitchFamily="2" charset="2"/>
                </a:rPr>
                <a:t>Quan hệ học nghề</a:t>
              </a:r>
              <a:endParaRPr kumimoji="0" sz="2500" b="0" i="0" u="none" strike="noStrike" kern="1200" cap="none" spc="0" normalizeH="0" baseline="0" noProof="1" dirty="0">
                <a:solidFill>
                  <a:srgbClr val="000000"/>
                </a:solidFill>
                <a:latin typeface="Constantia" panose="02030602050306030303" pitchFamily="18" charset="0"/>
                <a:ea typeface="+mn-ea"/>
                <a:cs typeface="+mn-cs"/>
              </a:endParaRPr>
            </a:p>
          </p:txBody>
        </p:sp>
        <p:sp>
          <p:nvSpPr>
            <p:cNvPr id="11" name="Freeform 10"/>
            <p:cNvSpPr/>
            <p:nvPr/>
          </p:nvSpPr>
          <p:spPr>
            <a:xfrm>
              <a:off x="3975706" y="2925665"/>
              <a:ext cx="4170634" cy="927296"/>
            </a:xfrm>
            <a:custGeom>
              <a:avLst/>
              <a:gdLst>
                <a:gd name="f0" fmla="val 10800000"/>
                <a:gd name="f1" fmla="val 5400000"/>
                <a:gd name="f2" fmla="val 180"/>
                <a:gd name="f3" fmla="val w"/>
                <a:gd name="f4" fmla="val h"/>
                <a:gd name="f5" fmla="val 0"/>
                <a:gd name="f6" fmla="val 3970296"/>
                <a:gd name="f7" fmla="val 927923"/>
                <a:gd name="f8" fmla="+- 0 0 -90"/>
                <a:gd name="f9" fmla="*/ f3 1 3970296"/>
                <a:gd name="f10" fmla="*/ f4 1 927923"/>
                <a:gd name="f11" fmla="+- f7 0 f5"/>
                <a:gd name="f12" fmla="+- f6 0 f5"/>
                <a:gd name="f13" fmla="*/ f8 f0 1"/>
                <a:gd name="f14" fmla="*/ f12 1 3970296"/>
                <a:gd name="f15" fmla="*/ f11 1 927923"/>
                <a:gd name="f16" fmla="*/ 0 f12 1"/>
                <a:gd name="f17" fmla="*/ 0 f11 1"/>
                <a:gd name="f18" fmla="*/ 3970296 f12 1"/>
                <a:gd name="f19" fmla="*/ 927923 f11 1"/>
                <a:gd name="f20" fmla="*/ f13 1 f2"/>
                <a:gd name="f21" fmla="*/ f16 1 3970296"/>
                <a:gd name="f22" fmla="*/ f17 1 927923"/>
                <a:gd name="f23" fmla="*/ f18 1 3970296"/>
                <a:gd name="f24" fmla="*/ f19 1 927923"/>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3970296" h="927923">
                  <a:moveTo>
                    <a:pt x="f5" y="f5"/>
                  </a:moveTo>
                  <a:lnTo>
                    <a:pt x="f6" y="f5"/>
                  </a:lnTo>
                  <a:lnTo>
                    <a:pt x="f6" y="f7"/>
                  </a:lnTo>
                  <a:lnTo>
                    <a:pt x="f5" y="f7"/>
                  </a:lnTo>
                  <a:lnTo>
                    <a:pt x="f5" y="f5"/>
                  </a:lnTo>
                  <a:close/>
                </a:path>
              </a:pathLst>
            </a:custGeom>
          </p:spPr>
          <p:style>
            <a:lnRef idx="2">
              <a:schemeClr val="accent6"/>
            </a:lnRef>
            <a:fillRef idx="1">
              <a:schemeClr val="lt1"/>
            </a:fillRef>
            <a:effectRef idx="0">
              <a:schemeClr val="accent6"/>
            </a:effectRef>
            <a:fontRef idx="minor">
              <a:schemeClr val="dk1"/>
            </a:fontRef>
          </p:style>
          <p:txBody>
            <a:bodyPr lIns="19687" tIns="19687" rIns="19687" bIns="19687" anchor="ctr" anchorCtr="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1376680" rtl="0" eaLnBrk="0" fontAlgn="base" latinLnBrk="0" hangingPunct="1">
                <a:lnSpc>
                  <a:spcPct val="90000"/>
                </a:lnSpc>
                <a:spcBef>
                  <a:spcPct val="0"/>
                </a:spcBef>
                <a:spcAft>
                  <a:spcPts val="1300"/>
                </a:spcAft>
                <a:buClrTx/>
                <a:buSzTx/>
                <a:buFontTx/>
                <a:buNone/>
              </a:pPr>
              <a:r>
                <a:rPr kumimoji="0" lang="en-US" altLang="en-US" sz="2500" b="0" i="0" u="none" strike="noStrike" kern="1200" cap="none" spc="0" normalizeH="0" baseline="0" noProof="1" dirty="0">
                  <a:solidFill>
                    <a:srgbClr val="000000"/>
                  </a:solidFill>
                  <a:latin typeface="Tahoma" panose="020B0604030504040204" pitchFamily="34" charset="0"/>
                  <a:ea typeface="+mn-ea"/>
                  <a:cs typeface="+mn-cs"/>
                </a:rPr>
                <a:t>Quan hệ về bồi thường thiệt hại</a:t>
              </a:r>
              <a:endParaRPr kumimoji="0" sz="2500" b="0" i="0" u="none" strike="noStrike" kern="1200" cap="none" spc="0" normalizeH="0" baseline="0" noProof="1" dirty="0">
                <a:solidFill>
                  <a:srgbClr val="000000"/>
                </a:solidFill>
                <a:latin typeface="Constantia" panose="02030602050306030303" pitchFamily="18" charset="0"/>
                <a:ea typeface="+mn-ea"/>
                <a:cs typeface="+mn-cs"/>
              </a:endParaRPr>
            </a:p>
          </p:txBody>
        </p:sp>
        <p:sp>
          <p:nvSpPr>
            <p:cNvPr id="12" name="Freeform 11"/>
            <p:cNvSpPr/>
            <p:nvPr/>
          </p:nvSpPr>
          <p:spPr>
            <a:xfrm>
              <a:off x="3975706" y="4234043"/>
              <a:ext cx="4170634" cy="927296"/>
            </a:xfrm>
            <a:custGeom>
              <a:avLst/>
              <a:gdLst>
                <a:gd name="f0" fmla="val 10800000"/>
                <a:gd name="f1" fmla="val 5400000"/>
                <a:gd name="f2" fmla="val 180"/>
                <a:gd name="f3" fmla="val w"/>
                <a:gd name="f4" fmla="val h"/>
                <a:gd name="f5" fmla="val 0"/>
                <a:gd name="f6" fmla="val 3970296"/>
                <a:gd name="f7" fmla="val 927923"/>
                <a:gd name="f8" fmla="+- 0 0 -90"/>
                <a:gd name="f9" fmla="*/ f3 1 3970296"/>
                <a:gd name="f10" fmla="*/ f4 1 927923"/>
                <a:gd name="f11" fmla="+- f7 0 f5"/>
                <a:gd name="f12" fmla="+- f6 0 f5"/>
                <a:gd name="f13" fmla="*/ f8 f0 1"/>
                <a:gd name="f14" fmla="*/ f12 1 3970296"/>
                <a:gd name="f15" fmla="*/ f11 1 927923"/>
                <a:gd name="f16" fmla="*/ 0 f12 1"/>
                <a:gd name="f17" fmla="*/ 0 f11 1"/>
                <a:gd name="f18" fmla="*/ 3970296 f12 1"/>
                <a:gd name="f19" fmla="*/ 927923 f11 1"/>
                <a:gd name="f20" fmla="*/ f13 1 f2"/>
                <a:gd name="f21" fmla="*/ f16 1 3970296"/>
                <a:gd name="f22" fmla="*/ f17 1 927923"/>
                <a:gd name="f23" fmla="*/ f18 1 3970296"/>
                <a:gd name="f24" fmla="*/ f19 1 927923"/>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3970296" h="927923">
                  <a:moveTo>
                    <a:pt x="f5" y="f5"/>
                  </a:moveTo>
                  <a:lnTo>
                    <a:pt x="f6" y="f5"/>
                  </a:lnTo>
                  <a:lnTo>
                    <a:pt x="f6" y="f7"/>
                  </a:lnTo>
                  <a:lnTo>
                    <a:pt x="f5" y="f7"/>
                  </a:lnTo>
                  <a:lnTo>
                    <a:pt x="f5" y="f5"/>
                  </a:lnTo>
                  <a:close/>
                </a:path>
              </a:pathLst>
            </a:custGeom>
          </p:spPr>
          <p:style>
            <a:lnRef idx="2">
              <a:schemeClr val="accent6"/>
            </a:lnRef>
            <a:fillRef idx="1">
              <a:schemeClr val="lt1"/>
            </a:fillRef>
            <a:effectRef idx="0">
              <a:schemeClr val="accent6"/>
            </a:effectRef>
            <a:fontRef idx="minor">
              <a:schemeClr val="dk1"/>
            </a:fontRef>
          </p:style>
          <p:txBody>
            <a:bodyPr lIns="19687" tIns="19687" rIns="19687" bIns="19687" anchor="ctr" anchorCtr="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1376680" rtl="0" eaLnBrk="0" fontAlgn="base" latinLnBrk="0" hangingPunct="1">
                <a:lnSpc>
                  <a:spcPct val="90000"/>
                </a:lnSpc>
                <a:spcBef>
                  <a:spcPct val="0"/>
                </a:spcBef>
                <a:spcAft>
                  <a:spcPts val="1300"/>
                </a:spcAft>
                <a:buClrTx/>
                <a:buSzTx/>
                <a:buFontTx/>
                <a:buNone/>
              </a:pPr>
              <a:r>
                <a:rPr kumimoji="0" lang="en-US" altLang="en-US" sz="2500" b="0" i="0" u="none" strike="noStrike" kern="1200" cap="none" spc="0" normalizeH="0" baseline="0" noProof="1" dirty="0">
                  <a:solidFill>
                    <a:srgbClr val="000000"/>
                  </a:solidFill>
                  <a:latin typeface="Tahoma" panose="020B0604030504040204" pitchFamily="34" charset="0"/>
                  <a:ea typeface="+mn-ea"/>
                  <a:cs typeface="+mn-cs"/>
                </a:rPr>
                <a:t>Quan hệ về bảo hiểm xã hội</a:t>
              </a:r>
              <a:endParaRPr kumimoji="0" sz="2500" b="0" i="0" u="none" strike="noStrike" kern="1200" cap="none" spc="0" normalizeH="0" baseline="0" noProof="1" dirty="0">
                <a:solidFill>
                  <a:srgbClr val="000000"/>
                </a:solidFill>
                <a:latin typeface="Constantia" panose="02030602050306030303" pitchFamily="18" charset="0"/>
                <a:ea typeface="+mn-ea"/>
                <a:cs typeface="+mn-cs"/>
              </a:endParaRPr>
            </a:p>
          </p:txBody>
        </p:sp>
        <p:sp>
          <p:nvSpPr>
            <p:cNvPr id="13" name="Freeform 12"/>
            <p:cNvSpPr/>
            <p:nvPr/>
          </p:nvSpPr>
          <p:spPr>
            <a:xfrm>
              <a:off x="3975706" y="5588468"/>
              <a:ext cx="4170634" cy="927296"/>
            </a:xfrm>
            <a:custGeom>
              <a:avLst/>
              <a:gdLst>
                <a:gd name="f0" fmla="val 10800000"/>
                <a:gd name="f1" fmla="val 5400000"/>
                <a:gd name="f2" fmla="val 180"/>
                <a:gd name="f3" fmla="val w"/>
                <a:gd name="f4" fmla="val h"/>
                <a:gd name="f5" fmla="val 0"/>
                <a:gd name="f6" fmla="val 3970296"/>
                <a:gd name="f7" fmla="val 927923"/>
                <a:gd name="f8" fmla="+- 0 0 -90"/>
                <a:gd name="f9" fmla="*/ f3 1 3970296"/>
                <a:gd name="f10" fmla="*/ f4 1 927923"/>
                <a:gd name="f11" fmla="+- f7 0 f5"/>
                <a:gd name="f12" fmla="+- f6 0 f5"/>
                <a:gd name="f13" fmla="*/ f8 f0 1"/>
                <a:gd name="f14" fmla="*/ f12 1 3970296"/>
                <a:gd name="f15" fmla="*/ f11 1 927923"/>
                <a:gd name="f16" fmla="*/ 0 f12 1"/>
                <a:gd name="f17" fmla="*/ 0 f11 1"/>
                <a:gd name="f18" fmla="*/ 3970296 f12 1"/>
                <a:gd name="f19" fmla="*/ 927923 f11 1"/>
                <a:gd name="f20" fmla="*/ f13 1 f2"/>
                <a:gd name="f21" fmla="*/ f16 1 3970296"/>
                <a:gd name="f22" fmla="*/ f17 1 927923"/>
                <a:gd name="f23" fmla="*/ f18 1 3970296"/>
                <a:gd name="f24" fmla="*/ f19 1 927923"/>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3970296" h="927923">
                  <a:moveTo>
                    <a:pt x="f5" y="f5"/>
                  </a:moveTo>
                  <a:lnTo>
                    <a:pt x="f6" y="f5"/>
                  </a:lnTo>
                  <a:lnTo>
                    <a:pt x="f6" y="f7"/>
                  </a:lnTo>
                  <a:lnTo>
                    <a:pt x="f5" y="f7"/>
                  </a:lnTo>
                  <a:lnTo>
                    <a:pt x="f5" y="f5"/>
                  </a:lnTo>
                  <a:close/>
                </a:path>
              </a:pathLst>
            </a:custGeom>
          </p:spPr>
          <p:style>
            <a:lnRef idx="2">
              <a:schemeClr val="accent6"/>
            </a:lnRef>
            <a:fillRef idx="1">
              <a:schemeClr val="lt1"/>
            </a:fillRef>
            <a:effectRef idx="0">
              <a:schemeClr val="accent6"/>
            </a:effectRef>
            <a:fontRef idx="minor">
              <a:schemeClr val="dk1"/>
            </a:fontRef>
          </p:style>
          <p:txBody>
            <a:bodyPr lIns="19687" tIns="19687" rIns="19687" bIns="19687" anchor="ctr" anchorCtr="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1376680" rtl="0" eaLnBrk="0" fontAlgn="base" latinLnBrk="0" hangingPunct="1">
                <a:lnSpc>
                  <a:spcPct val="90000"/>
                </a:lnSpc>
                <a:spcBef>
                  <a:spcPct val="0"/>
                </a:spcBef>
                <a:spcAft>
                  <a:spcPts val="1300"/>
                </a:spcAft>
                <a:buClrTx/>
                <a:buSzTx/>
                <a:buFontTx/>
                <a:buNone/>
              </a:pPr>
              <a:r>
                <a:rPr kumimoji="0" lang="en-US" altLang="en-US" sz="2500" b="0" i="0" u="none" strike="noStrike" kern="1200" cap="none" spc="0" normalizeH="0" baseline="0" noProof="1" dirty="0">
                  <a:solidFill>
                    <a:srgbClr val="000000"/>
                  </a:solidFill>
                  <a:latin typeface="Tahoma" panose="020B0604030504040204" pitchFamily="34" charset="0"/>
                  <a:ea typeface="+mn-ea"/>
                  <a:cs typeface="+mn-cs"/>
                </a:rPr>
                <a:t>Quan hệ về giải quyết các tranh chấp lao động</a:t>
              </a:r>
              <a:endParaRPr kumimoji="0" sz="2500" b="0" i="0" u="none" strike="noStrike" kern="1200" cap="none" spc="0" normalizeH="0" baseline="0" noProof="1" dirty="0">
                <a:solidFill>
                  <a:srgbClr val="000000"/>
                </a:solidFill>
                <a:latin typeface="Constantia" panose="02030602050306030303" pitchFamily="18" charset="0"/>
                <a:ea typeface="+mn-ea"/>
                <a:cs typeface="+mn-cs"/>
              </a:endParaRPr>
            </a:p>
          </p:txBody>
        </p:sp>
      </p:gr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Google Shape;576;p31"/>
          <p:cNvSpPr>
            <a:spLocks noGrp="1"/>
          </p:cNvSpPr>
          <p:nvPr>
            <p:ph type="body" idx="1"/>
          </p:nvPr>
        </p:nvSpPr>
        <p:spPr>
          <a:xfrm>
            <a:off x="473075" y="1397000"/>
            <a:ext cx="4953000" cy="4394200"/>
          </a:xfrm>
        </p:spPr>
        <p:txBody>
          <a:bodyPr vert="horz" wrap="square" lIns="91425" tIns="91425" rIns="91425" bIns="91425" numCol="1" anchor="t" anchorCtr="0" compatLnSpc="1">
            <a:noAutofit/>
          </a:bodyPr>
          <a:p>
            <a:pPr marL="0" marR="0" indent="0" algn="just" defTabSz="914400" rtl="0" eaLnBrk="0" fontAlgn="base" latinLnBrk="0" hangingPunct="0">
              <a:lnSpc>
                <a:spcPct val="150000"/>
              </a:lnSpc>
              <a:spcBef>
                <a:spcPct val="0"/>
              </a:spcBef>
              <a:spcAft>
                <a:spcPct val="0"/>
              </a:spcAft>
              <a:buClr>
                <a:srgbClr val="000000"/>
              </a:buClr>
              <a:buSzPts val="1600"/>
              <a:buFont typeface="Arial" panose="020B0604020202020204" pitchFamily="34" charset="0"/>
              <a:buNone/>
            </a:pPr>
            <a:r>
              <a:rPr kumimoji="0" lang="vi-VN" altLang="x-none" sz="3700" b="0" i="0" u="none" strike="noStrike" kern="1200" cap="none" spc="0" normalizeH="0" baseline="0" noProof="1" dirty="0">
                <a:solidFill>
                  <a:schemeClr val="tx1"/>
                </a:solidFill>
                <a:latin typeface="Times New Roman" panose="02020603050405020304" pitchFamily="18" charset="0"/>
                <a:ea typeface="+mn-ea"/>
                <a:cs typeface="+mn-cs"/>
              </a:rPr>
              <a:t>Tiền lương là khoản tiền mà người sử dụng lao động trả cho người lao động để thực hiện công việc theo thỏa thuận.</a:t>
            </a:r>
            <a:endParaRPr kumimoji="0" lang="en-US" altLang="en-US" sz="3700" b="0" i="0" u="none" strike="noStrike" kern="1200" cap="none" spc="0" normalizeH="0" baseline="0" noProof="1" dirty="0">
              <a:solidFill>
                <a:schemeClr val="tx1"/>
              </a:solidFill>
              <a:latin typeface="+mn-lt"/>
              <a:ea typeface="Times New Roman" panose="02020603050405020304" pitchFamily="18" charset="0"/>
              <a:cs typeface="+mn-cs"/>
            </a:endParaRPr>
          </a:p>
        </p:txBody>
      </p:sp>
      <p:grpSp>
        <p:nvGrpSpPr>
          <p:cNvPr id="89090" name="Google Shape;577;p31"/>
          <p:cNvGrpSpPr/>
          <p:nvPr/>
        </p:nvGrpSpPr>
        <p:grpSpPr>
          <a:xfrm flipH="1">
            <a:off x="5930900" y="2455863"/>
            <a:ext cx="3060700" cy="3335337"/>
            <a:chOff x="1199550" y="1331250"/>
            <a:chExt cx="4910450" cy="3278400"/>
          </a:xfrm>
        </p:grpSpPr>
        <p:sp>
          <p:nvSpPr>
            <p:cNvPr id="89091" name="Google Shape;578;p31"/>
            <p:cNvSpPr/>
            <p:nvPr/>
          </p:nvSpPr>
          <p:spPr>
            <a:xfrm>
              <a:off x="2614300" y="3929775"/>
              <a:ext cx="1458550" cy="6456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58342" h="25826">
                  <a:moveTo>
                    <a:pt x="6073" y="1"/>
                  </a:moveTo>
                  <a:cubicBezTo>
                    <a:pt x="4215" y="1"/>
                    <a:pt x="2465" y="394"/>
                    <a:pt x="870" y="1096"/>
                  </a:cubicBezTo>
                  <a:cubicBezTo>
                    <a:pt x="834" y="1108"/>
                    <a:pt x="810" y="1120"/>
                    <a:pt x="775" y="1144"/>
                  </a:cubicBezTo>
                  <a:cubicBezTo>
                    <a:pt x="513" y="1251"/>
                    <a:pt x="251" y="1382"/>
                    <a:pt x="1" y="1513"/>
                  </a:cubicBezTo>
                  <a:lnTo>
                    <a:pt x="1" y="24313"/>
                  </a:lnTo>
                  <a:cubicBezTo>
                    <a:pt x="239" y="24444"/>
                    <a:pt x="489" y="24563"/>
                    <a:pt x="739" y="24670"/>
                  </a:cubicBezTo>
                  <a:cubicBezTo>
                    <a:pt x="786" y="24694"/>
                    <a:pt x="822" y="24718"/>
                    <a:pt x="870" y="24730"/>
                  </a:cubicBezTo>
                  <a:cubicBezTo>
                    <a:pt x="2358" y="25397"/>
                    <a:pt x="4013" y="25778"/>
                    <a:pt x="5739" y="25813"/>
                  </a:cubicBezTo>
                  <a:cubicBezTo>
                    <a:pt x="5847" y="25825"/>
                    <a:pt x="5954" y="25825"/>
                    <a:pt x="6073" y="25825"/>
                  </a:cubicBezTo>
                  <a:lnTo>
                    <a:pt x="58341" y="25825"/>
                  </a:lnTo>
                  <a:lnTo>
                    <a:pt x="58341" y="24670"/>
                  </a:lnTo>
                  <a:lnTo>
                    <a:pt x="870" y="24670"/>
                  </a:lnTo>
                  <a:lnTo>
                    <a:pt x="870" y="1144"/>
                  </a:lnTo>
                  <a:lnTo>
                    <a:pt x="58341" y="1144"/>
                  </a:lnTo>
                  <a:lnTo>
                    <a:pt x="58341" y="1"/>
                  </a:lnTo>
                  <a:lnTo>
                    <a:pt x="6073" y="1"/>
                  </a:lnTo>
                  <a:close/>
                </a:path>
              </a:pathLst>
            </a:custGeom>
            <a:solidFill>
              <a:srgbClr val="EAEAEA"/>
            </a:solidFill>
            <a:ln w="9525">
              <a:noFill/>
            </a:ln>
          </p:spPr>
          <p:txBody>
            <a:bodyPr/>
            <a:p>
              <a:endParaRPr lang="en-US"/>
            </a:p>
          </p:txBody>
        </p:sp>
        <p:sp>
          <p:nvSpPr>
            <p:cNvPr id="89092" name="Google Shape;579;p31"/>
            <p:cNvSpPr/>
            <p:nvPr/>
          </p:nvSpPr>
          <p:spPr>
            <a:xfrm>
              <a:off x="1199550" y="3929775"/>
              <a:ext cx="2919425" cy="6456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116777" h="25826">
                  <a:moveTo>
                    <a:pt x="56591" y="1513"/>
                  </a:moveTo>
                  <a:lnTo>
                    <a:pt x="56591" y="24313"/>
                  </a:lnTo>
                  <a:cubicBezTo>
                    <a:pt x="55460" y="23706"/>
                    <a:pt x="54436" y="22944"/>
                    <a:pt x="53531" y="22051"/>
                  </a:cubicBezTo>
                  <a:cubicBezTo>
                    <a:pt x="51197" y="19705"/>
                    <a:pt x="49756" y="16479"/>
                    <a:pt x="49756" y="12919"/>
                  </a:cubicBezTo>
                  <a:cubicBezTo>
                    <a:pt x="49756" y="12871"/>
                    <a:pt x="49756" y="12824"/>
                    <a:pt x="49756" y="12776"/>
                  </a:cubicBezTo>
                  <a:cubicBezTo>
                    <a:pt x="49804" y="7895"/>
                    <a:pt x="52554" y="3668"/>
                    <a:pt x="56591" y="1513"/>
                  </a:cubicBezTo>
                  <a:close/>
                  <a:moveTo>
                    <a:pt x="12907" y="1"/>
                  </a:moveTo>
                  <a:cubicBezTo>
                    <a:pt x="5834" y="1"/>
                    <a:pt x="72" y="5716"/>
                    <a:pt x="0" y="12776"/>
                  </a:cubicBezTo>
                  <a:cubicBezTo>
                    <a:pt x="0" y="12824"/>
                    <a:pt x="0" y="12871"/>
                    <a:pt x="0" y="12919"/>
                  </a:cubicBezTo>
                  <a:cubicBezTo>
                    <a:pt x="0" y="16479"/>
                    <a:pt x="1441" y="19705"/>
                    <a:pt x="3774" y="22051"/>
                  </a:cubicBezTo>
                  <a:cubicBezTo>
                    <a:pt x="6120" y="24385"/>
                    <a:pt x="9347" y="25825"/>
                    <a:pt x="12907" y="25825"/>
                  </a:cubicBezTo>
                  <a:lnTo>
                    <a:pt x="116777" y="25825"/>
                  </a:lnTo>
                  <a:lnTo>
                    <a:pt x="116777" y="24670"/>
                  </a:lnTo>
                  <a:lnTo>
                    <a:pt x="57460" y="24670"/>
                  </a:lnTo>
                  <a:lnTo>
                    <a:pt x="57460" y="1144"/>
                  </a:lnTo>
                  <a:lnTo>
                    <a:pt x="116777" y="1144"/>
                  </a:lnTo>
                  <a:lnTo>
                    <a:pt x="116777" y="1"/>
                  </a:lnTo>
                  <a:lnTo>
                    <a:pt x="12907" y="1"/>
                  </a:lnTo>
                  <a:close/>
                </a:path>
              </a:pathLst>
            </a:custGeom>
            <a:solidFill>
              <a:srgbClr val="252D48"/>
            </a:solidFill>
            <a:ln w="9525">
              <a:noFill/>
            </a:ln>
          </p:spPr>
          <p:txBody>
            <a:bodyPr/>
            <a:p>
              <a:endParaRPr lang="en-US"/>
            </a:p>
          </p:txBody>
        </p:sp>
        <p:sp>
          <p:nvSpPr>
            <p:cNvPr id="89093" name="Google Shape;580;p31"/>
            <p:cNvSpPr/>
            <p:nvPr/>
          </p:nvSpPr>
          <p:spPr>
            <a:xfrm>
              <a:off x="1199550" y="4249175"/>
              <a:ext cx="2919425" cy="326250"/>
            </a:xfrm>
            <a:custGeom>
              <a:avLst/>
              <a:gdLst/>
              <a:ahLst/>
              <a:cxnLst>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Lst>
              <a:pathLst>
                <a:path w="116777" h="13050">
                  <a:moveTo>
                    <a:pt x="0" y="0"/>
                  </a:moveTo>
                  <a:cubicBezTo>
                    <a:pt x="0" y="48"/>
                    <a:pt x="0" y="95"/>
                    <a:pt x="0" y="143"/>
                  </a:cubicBezTo>
                  <a:cubicBezTo>
                    <a:pt x="0" y="3703"/>
                    <a:pt x="1441" y="6929"/>
                    <a:pt x="3774" y="9275"/>
                  </a:cubicBezTo>
                  <a:cubicBezTo>
                    <a:pt x="6120" y="11609"/>
                    <a:pt x="9347" y="13049"/>
                    <a:pt x="12907" y="13049"/>
                  </a:cubicBezTo>
                  <a:lnTo>
                    <a:pt x="116777" y="13049"/>
                  </a:lnTo>
                  <a:lnTo>
                    <a:pt x="116777" y="11894"/>
                  </a:lnTo>
                  <a:lnTo>
                    <a:pt x="114931" y="11894"/>
                  </a:lnTo>
                  <a:lnTo>
                    <a:pt x="114931" y="0"/>
                  </a:lnTo>
                  <a:lnTo>
                    <a:pt x="0" y="0"/>
                  </a:lnTo>
                  <a:close/>
                </a:path>
              </a:pathLst>
            </a:custGeom>
            <a:solidFill>
              <a:srgbClr val="006D8C"/>
            </a:solidFill>
            <a:ln w="9525">
              <a:noFill/>
            </a:ln>
          </p:spPr>
          <p:txBody>
            <a:bodyPr/>
            <a:p>
              <a:endParaRPr lang="en-US"/>
            </a:p>
          </p:txBody>
        </p:sp>
        <p:sp>
          <p:nvSpPr>
            <p:cNvPr id="89094" name="Google Shape;581;p31"/>
            <p:cNvSpPr/>
            <p:nvPr/>
          </p:nvSpPr>
          <p:spPr>
            <a:xfrm>
              <a:off x="2636025" y="3958350"/>
              <a:ext cx="1436825" cy="588200"/>
            </a:xfrm>
            <a:custGeom>
              <a:avLst/>
              <a:gdLst/>
              <a:ahLst/>
              <a:cxnLst>
                <a:cxn ang="0">
                  <a:pos x="2147483646" y="2147483646"/>
                </a:cxn>
                <a:cxn ang="0">
                  <a:pos x="2147483646" y="2147483646"/>
                </a:cxn>
                <a:cxn ang="0">
                  <a:pos x="2147483646" y="2147483646"/>
                </a:cxn>
                <a:cxn ang="0">
                  <a:pos x="2147483646" y="2147483646"/>
                </a:cxn>
                <a:cxn ang="0">
                  <a:pos x="2147483646" y="2147483646"/>
                </a:cxn>
              </a:cxnLst>
              <a:pathLst>
                <a:path w="57473" h="23528">
                  <a:moveTo>
                    <a:pt x="1" y="1"/>
                  </a:moveTo>
                  <a:lnTo>
                    <a:pt x="1" y="23527"/>
                  </a:lnTo>
                  <a:lnTo>
                    <a:pt x="57472" y="23527"/>
                  </a:lnTo>
                  <a:lnTo>
                    <a:pt x="57472" y="1"/>
                  </a:lnTo>
                  <a:lnTo>
                    <a:pt x="1" y="1"/>
                  </a:lnTo>
                  <a:close/>
                </a:path>
              </a:pathLst>
            </a:custGeom>
            <a:solidFill>
              <a:srgbClr val="EAE6E4"/>
            </a:solidFill>
            <a:ln w="9525">
              <a:noFill/>
            </a:ln>
          </p:spPr>
          <p:txBody>
            <a:bodyPr/>
            <a:p>
              <a:endParaRPr lang="en-US"/>
            </a:p>
          </p:txBody>
        </p:sp>
        <p:sp>
          <p:nvSpPr>
            <p:cNvPr id="89095" name="Google Shape;582;p31"/>
            <p:cNvSpPr/>
            <p:nvPr/>
          </p:nvSpPr>
          <p:spPr>
            <a:xfrm>
              <a:off x="2636025" y="4503950"/>
              <a:ext cx="1436525" cy="25"/>
            </a:xfrm>
            <a:custGeom>
              <a:avLst/>
              <a:gdLst/>
              <a:ahLst/>
              <a:cxnLst>
                <a:cxn ang="0">
                  <a:pos x="2147483646" y="2147483646"/>
                </a:cxn>
                <a:cxn ang="0">
                  <a:pos x="2147483646" y="2147483646"/>
                </a:cxn>
              </a:cxnLst>
              <a:pathLst>
                <a:path w="57461" h="1" fill="none">
                  <a:moveTo>
                    <a:pt x="57460" y="1"/>
                  </a:moveTo>
                  <a:lnTo>
                    <a:pt x="1" y="1"/>
                  </a:lnTo>
                </a:path>
              </a:pathLst>
            </a:custGeom>
            <a:noFill/>
            <a:ln w="11600" cap="flat" cmpd="sng">
              <a:solidFill>
                <a:srgbClr val="F9F5F2"/>
              </a:solidFill>
              <a:prstDash val="solid"/>
              <a:miter lim="11906"/>
              <a:headEnd type="none" w="sm" len="sm"/>
              <a:tailEnd type="none" w="sm" len="sm"/>
            </a:ln>
          </p:spPr>
          <p:txBody>
            <a:bodyPr/>
            <a:p>
              <a:endParaRPr lang="en-US"/>
            </a:p>
          </p:txBody>
        </p:sp>
        <p:sp>
          <p:nvSpPr>
            <p:cNvPr id="89096" name="Google Shape;583;p31"/>
            <p:cNvSpPr/>
            <p:nvPr/>
          </p:nvSpPr>
          <p:spPr>
            <a:xfrm>
              <a:off x="2636025" y="4457525"/>
              <a:ext cx="1436525" cy="25"/>
            </a:xfrm>
            <a:custGeom>
              <a:avLst/>
              <a:gdLst/>
              <a:ahLst/>
              <a:cxnLst>
                <a:cxn ang="0">
                  <a:pos x="2147483646" y="0"/>
                </a:cxn>
                <a:cxn ang="0">
                  <a:pos x="2147483646" y="0"/>
                </a:cxn>
              </a:cxnLst>
              <a:pathLst>
                <a:path w="57461" h="1" fill="none">
                  <a:moveTo>
                    <a:pt x="57460" y="0"/>
                  </a:moveTo>
                  <a:lnTo>
                    <a:pt x="1" y="0"/>
                  </a:lnTo>
                </a:path>
              </a:pathLst>
            </a:custGeom>
            <a:noFill/>
            <a:ln w="11600" cap="flat" cmpd="sng">
              <a:solidFill>
                <a:srgbClr val="F9F5F2"/>
              </a:solidFill>
              <a:prstDash val="solid"/>
              <a:miter lim="11906"/>
              <a:headEnd type="none" w="sm" len="sm"/>
              <a:tailEnd type="none" w="sm" len="sm"/>
            </a:ln>
          </p:spPr>
          <p:txBody>
            <a:bodyPr/>
            <a:p>
              <a:endParaRPr lang="en-US"/>
            </a:p>
          </p:txBody>
        </p:sp>
        <p:sp>
          <p:nvSpPr>
            <p:cNvPr id="89097" name="Google Shape;584;p31"/>
            <p:cNvSpPr/>
            <p:nvPr/>
          </p:nvSpPr>
          <p:spPr>
            <a:xfrm>
              <a:off x="2636025" y="4411375"/>
              <a:ext cx="1436525" cy="25"/>
            </a:xfrm>
            <a:custGeom>
              <a:avLst/>
              <a:gdLst/>
              <a:ahLst/>
              <a:cxnLst>
                <a:cxn ang="0">
                  <a:pos x="2147483646" y="2147483646"/>
                </a:cxn>
                <a:cxn ang="0">
                  <a:pos x="2147483646" y="2147483646"/>
                </a:cxn>
              </a:cxnLst>
              <a:pathLst>
                <a:path w="57461" h="1" fill="none">
                  <a:moveTo>
                    <a:pt x="57460" y="1"/>
                  </a:moveTo>
                  <a:lnTo>
                    <a:pt x="1" y="1"/>
                  </a:lnTo>
                </a:path>
              </a:pathLst>
            </a:custGeom>
            <a:noFill/>
            <a:ln w="11600" cap="flat" cmpd="sng">
              <a:solidFill>
                <a:srgbClr val="F9F5F2"/>
              </a:solidFill>
              <a:prstDash val="solid"/>
              <a:miter lim="11906"/>
              <a:headEnd type="none" w="sm" len="sm"/>
              <a:tailEnd type="none" w="sm" len="sm"/>
            </a:ln>
          </p:spPr>
          <p:txBody>
            <a:bodyPr/>
            <a:p>
              <a:endParaRPr lang="en-US"/>
            </a:p>
          </p:txBody>
        </p:sp>
        <p:sp>
          <p:nvSpPr>
            <p:cNvPr id="89098" name="Google Shape;585;p31"/>
            <p:cNvSpPr/>
            <p:nvPr/>
          </p:nvSpPr>
          <p:spPr>
            <a:xfrm>
              <a:off x="2636025" y="4364950"/>
              <a:ext cx="1436525" cy="25"/>
            </a:xfrm>
            <a:custGeom>
              <a:avLst/>
              <a:gdLst/>
              <a:ahLst/>
              <a:cxnLst>
                <a:cxn ang="0">
                  <a:pos x="2147483646" y="2147483646"/>
                </a:cxn>
                <a:cxn ang="0">
                  <a:pos x="2147483646" y="2147483646"/>
                </a:cxn>
              </a:cxnLst>
              <a:pathLst>
                <a:path w="57461" h="1" fill="none">
                  <a:moveTo>
                    <a:pt x="57460" y="1"/>
                  </a:moveTo>
                  <a:lnTo>
                    <a:pt x="1" y="1"/>
                  </a:lnTo>
                </a:path>
              </a:pathLst>
            </a:custGeom>
            <a:noFill/>
            <a:ln w="11600" cap="flat" cmpd="sng">
              <a:solidFill>
                <a:srgbClr val="F9F5F2"/>
              </a:solidFill>
              <a:prstDash val="solid"/>
              <a:miter lim="11906"/>
              <a:headEnd type="none" w="sm" len="sm"/>
              <a:tailEnd type="none" w="sm" len="sm"/>
            </a:ln>
          </p:spPr>
          <p:txBody>
            <a:bodyPr/>
            <a:p>
              <a:endParaRPr lang="en-US"/>
            </a:p>
          </p:txBody>
        </p:sp>
        <p:sp>
          <p:nvSpPr>
            <p:cNvPr id="89099" name="Google Shape;586;p31"/>
            <p:cNvSpPr/>
            <p:nvPr/>
          </p:nvSpPr>
          <p:spPr>
            <a:xfrm>
              <a:off x="2636025" y="4318525"/>
              <a:ext cx="1436525" cy="25"/>
            </a:xfrm>
            <a:custGeom>
              <a:avLst/>
              <a:gdLst/>
              <a:ahLst/>
              <a:cxnLst>
                <a:cxn ang="0">
                  <a:pos x="2147483646" y="0"/>
                </a:cxn>
                <a:cxn ang="0">
                  <a:pos x="2147483646" y="0"/>
                </a:cxn>
              </a:cxnLst>
              <a:pathLst>
                <a:path w="57461" h="1" fill="none">
                  <a:moveTo>
                    <a:pt x="57460" y="0"/>
                  </a:moveTo>
                  <a:lnTo>
                    <a:pt x="1" y="0"/>
                  </a:lnTo>
                </a:path>
              </a:pathLst>
            </a:custGeom>
            <a:noFill/>
            <a:ln w="11600" cap="flat" cmpd="sng">
              <a:solidFill>
                <a:srgbClr val="F9F5F2"/>
              </a:solidFill>
              <a:prstDash val="solid"/>
              <a:miter lim="11906"/>
              <a:headEnd type="none" w="sm" len="sm"/>
              <a:tailEnd type="none" w="sm" len="sm"/>
            </a:ln>
          </p:spPr>
          <p:txBody>
            <a:bodyPr/>
            <a:p>
              <a:endParaRPr lang="en-US"/>
            </a:p>
          </p:txBody>
        </p:sp>
        <p:sp>
          <p:nvSpPr>
            <p:cNvPr id="89100" name="Google Shape;587;p31"/>
            <p:cNvSpPr/>
            <p:nvPr/>
          </p:nvSpPr>
          <p:spPr>
            <a:xfrm>
              <a:off x="2636025" y="4272075"/>
              <a:ext cx="1436525" cy="25"/>
            </a:xfrm>
            <a:custGeom>
              <a:avLst/>
              <a:gdLst/>
              <a:ahLst/>
              <a:cxnLst>
                <a:cxn ang="0">
                  <a:pos x="2147483646" y="2147483646"/>
                </a:cxn>
                <a:cxn ang="0">
                  <a:pos x="2147483646" y="2147483646"/>
                </a:cxn>
              </a:cxnLst>
              <a:pathLst>
                <a:path w="57461" h="1" fill="none">
                  <a:moveTo>
                    <a:pt x="57460" y="1"/>
                  </a:moveTo>
                  <a:lnTo>
                    <a:pt x="1" y="1"/>
                  </a:lnTo>
                </a:path>
              </a:pathLst>
            </a:custGeom>
            <a:noFill/>
            <a:ln w="11600" cap="flat" cmpd="sng">
              <a:solidFill>
                <a:srgbClr val="F9F5F2"/>
              </a:solidFill>
              <a:prstDash val="solid"/>
              <a:miter lim="11906"/>
              <a:headEnd type="none" w="sm" len="sm"/>
              <a:tailEnd type="none" w="sm" len="sm"/>
            </a:ln>
          </p:spPr>
          <p:txBody>
            <a:bodyPr/>
            <a:p>
              <a:endParaRPr lang="en-US"/>
            </a:p>
          </p:txBody>
        </p:sp>
        <p:sp>
          <p:nvSpPr>
            <p:cNvPr id="89101" name="Google Shape;588;p31"/>
            <p:cNvSpPr/>
            <p:nvPr/>
          </p:nvSpPr>
          <p:spPr>
            <a:xfrm>
              <a:off x="2636025" y="4225950"/>
              <a:ext cx="1436525" cy="25"/>
            </a:xfrm>
            <a:custGeom>
              <a:avLst/>
              <a:gdLst/>
              <a:ahLst/>
              <a:cxnLst>
                <a:cxn ang="0">
                  <a:pos x="2147483646" y="0"/>
                </a:cxn>
                <a:cxn ang="0">
                  <a:pos x="2147483646" y="0"/>
                </a:cxn>
              </a:cxnLst>
              <a:pathLst>
                <a:path w="57461" h="1" fill="none">
                  <a:moveTo>
                    <a:pt x="57460" y="0"/>
                  </a:moveTo>
                  <a:lnTo>
                    <a:pt x="1" y="0"/>
                  </a:lnTo>
                </a:path>
              </a:pathLst>
            </a:custGeom>
            <a:noFill/>
            <a:ln w="11600" cap="flat" cmpd="sng">
              <a:solidFill>
                <a:srgbClr val="F9F5F2"/>
              </a:solidFill>
              <a:prstDash val="solid"/>
              <a:miter lim="11906"/>
              <a:headEnd type="none" w="sm" len="sm"/>
              <a:tailEnd type="none" w="sm" len="sm"/>
            </a:ln>
          </p:spPr>
          <p:txBody>
            <a:bodyPr/>
            <a:p>
              <a:endParaRPr lang="en-US"/>
            </a:p>
          </p:txBody>
        </p:sp>
        <p:sp>
          <p:nvSpPr>
            <p:cNvPr id="89102" name="Google Shape;589;p31"/>
            <p:cNvSpPr/>
            <p:nvPr/>
          </p:nvSpPr>
          <p:spPr>
            <a:xfrm>
              <a:off x="2636025" y="4179525"/>
              <a:ext cx="1436525" cy="0"/>
            </a:xfrm>
            <a:custGeom>
              <a:avLst/>
              <a:gdLst/>
              <a:ahLst/>
              <a:cxnLst>
                <a:cxn ang="0">
                  <a:pos x="2147483646" y="0"/>
                </a:cxn>
                <a:cxn ang="0">
                  <a:pos x="2147483646" y="0"/>
                </a:cxn>
              </a:cxnLst>
              <a:pathLst>
                <a:path w="57461" h="1" fill="none">
                  <a:moveTo>
                    <a:pt x="57460" y="0"/>
                  </a:moveTo>
                  <a:lnTo>
                    <a:pt x="1" y="0"/>
                  </a:lnTo>
                </a:path>
              </a:pathLst>
            </a:custGeom>
            <a:noFill/>
            <a:ln w="11600" cap="flat" cmpd="sng">
              <a:solidFill>
                <a:srgbClr val="F9F5F2"/>
              </a:solidFill>
              <a:prstDash val="solid"/>
              <a:miter lim="11906"/>
              <a:headEnd type="none" w="sm" len="sm"/>
              <a:tailEnd type="none" w="sm" len="sm"/>
            </a:ln>
          </p:spPr>
          <p:txBody>
            <a:bodyPr/>
            <a:p>
              <a:endParaRPr lang="en-US"/>
            </a:p>
          </p:txBody>
        </p:sp>
        <p:sp>
          <p:nvSpPr>
            <p:cNvPr id="89103" name="Google Shape;590;p31"/>
            <p:cNvSpPr/>
            <p:nvPr/>
          </p:nvSpPr>
          <p:spPr>
            <a:xfrm>
              <a:off x="2636025" y="4133075"/>
              <a:ext cx="1436525" cy="25"/>
            </a:xfrm>
            <a:custGeom>
              <a:avLst/>
              <a:gdLst/>
              <a:ahLst/>
              <a:cxnLst>
                <a:cxn ang="0">
                  <a:pos x="2147483646" y="2147483646"/>
                </a:cxn>
                <a:cxn ang="0">
                  <a:pos x="2147483646" y="2147483646"/>
                </a:cxn>
              </a:cxnLst>
              <a:pathLst>
                <a:path w="57461" h="1" fill="none">
                  <a:moveTo>
                    <a:pt x="57460" y="1"/>
                  </a:moveTo>
                  <a:lnTo>
                    <a:pt x="1" y="1"/>
                  </a:lnTo>
                </a:path>
              </a:pathLst>
            </a:custGeom>
            <a:noFill/>
            <a:ln w="11600" cap="flat" cmpd="sng">
              <a:solidFill>
                <a:srgbClr val="F9F5F2"/>
              </a:solidFill>
              <a:prstDash val="solid"/>
              <a:miter lim="11906"/>
              <a:headEnd type="none" w="sm" len="sm"/>
              <a:tailEnd type="none" w="sm" len="sm"/>
            </a:ln>
          </p:spPr>
          <p:txBody>
            <a:bodyPr/>
            <a:p>
              <a:endParaRPr lang="en-US"/>
            </a:p>
          </p:txBody>
        </p:sp>
        <p:sp>
          <p:nvSpPr>
            <p:cNvPr id="89104" name="Google Shape;591;p31"/>
            <p:cNvSpPr/>
            <p:nvPr/>
          </p:nvSpPr>
          <p:spPr>
            <a:xfrm>
              <a:off x="2636025" y="4086650"/>
              <a:ext cx="1436525" cy="25"/>
            </a:xfrm>
            <a:custGeom>
              <a:avLst/>
              <a:gdLst/>
              <a:ahLst/>
              <a:cxnLst>
                <a:cxn ang="0">
                  <a:pos x="2147483646" y="0"/>
                </a:cxn>
                <a:cxn ang="0">
                  <a:pos x="2147483646" y="0"/>
                </a:cxn>
              </a:cxnLst>
              <a:pathLst>
                <a:path w="57461" h="1" fill="none">
                  <a:moveTo>
                    <a:pt x="57460" y="0"/>
                  </a:moveTo>
                  <a:lnTo>
                    <a:pt x="1" y="0"/>
                  </a:lnTo>
                </a:path>
              </a:pathLst>
            </a:custGeom>
            <a:noFill/>
            <a:ln w="11600" cap="flat" cmpd="sng">
              <a:solidFill>
                <a:srgbClr val="F9F5F2"/>
              </a:solidFill>
              <a:prstDash val="solid"/>
              <a:miter lim="11906"/>
              <a:headEnd type="none" w="sm" len="sm"/>
              <a:tailEnd type="none" w="sm" len="sm"/>
            </a:ln>
          </p:spPr>
          <p:txBody>
            <a:bodyPr/>
            <a:p>
              <a:endParaRPr lang="en-US"/>
            </a:p>
          </p:txBody>
        </p:sp>
        <p:sp>
          <p:nvSpPr>
            <p:cNvPr id="89105" name="Google Shape;592;p31"/>
            <p:cNvSpPr/>
            <p:nvPr/>
          </p:nvSpPr>
          <p:spPr>
            <a:xfrm>
              <a:off x="2636025" y="4040500"/>
              <a:ext cx="1436525" cy="25"/>
            </a:xfrm>
            <a:custGeom>
              <a:avLst/>
              <a:gdLst/>
              <a:ahLst/>
              <a:cxnLst>
                <a:cxn ang="0">
                  <a:pos x="2147483646" y="2147483646"/>
                </a:cxn>
                <a:cxn ang="0">
                  <a:pos x="2147483646" y="2147483646"/>
                </a:cxn>
              </a:cxnLst>
              <a:pathLst>
                <a:path w="57461" h="1" fill="none">
                  <a:moveTo>
                    <a:pt x="57460" y="1"/>
                  </a:moveTo>
                  <a:lnTo>
                    <a:pt x="1" y="1"/>
                  </a:lnTo>
                </a:path>
              </a:pathLst>
            </a:custGeom>
            <a:noFill/>
            <a:ln w="11600" cap="flat" cmpd="sng">
              <a:solidFill>
                <a:srgbClr val="F9F5F2"/>
              </a:solidFill>
              <a:prstDash val="solid"/>
              <a:miter lim="11906"/>
              <a:headEnd type="none" w="sm" len="sm"/>
              <a:tailEnd type="none" w="sm" len="sm"/>
            </a:ln>
          </p:spPr>
          <p:txBody>
            <a:bodyPr/>
            <a:p>
              <a:endParaRPr lang="en-US"/>
            </a:p>
          </p:txBody>
        </p:sp>
        <p:sp>
          <p:nvSpPr>
            <p:cNvPr id="89106" name="Google Shape;593;p31"/>
            <p:cNvSpPr/>
            <p:nvPr/>
          </p:nvSpPr>
          <p:spPr>
            <a:xfrm>
              <a:off x="2636025" y="3994075"/>
              <a:ext cx="1436525" cy="25"/>
            </a:xfrm>
            <a:custGeom>
              <a:avLst/>
              <a:gdLst/>
              <a:ahLst/>
              <a:cxnLst>
                <a:cxn ang="0">
                  <a:pos x="2147483646" y="0"/>
                </a:cxn>
                <a:cxn ang="0">
                  <a:pos x="2147483646" y="0"/>
                </a:cxn>
              </a:cxnLst>
              <a:pathLst>
                <a:path w="57461" h="1" fill="none">
                  <a:moveTo>
                    <a:pt x="57460" y="0"/>
                  </a:moveTo>
                  <a:lnTo>
                    <a:pt x="1" y="0"/>
                  </a:lnTo>
                </a:path>
              </a:pathLst>
            </a:custGeom>
            <a:noFill/>
            <a:ln w="11600" cap="flat" cmpd="sng">
              <a:solidFill>
                <a:srgbClr val="F9F5F2"/>
              </a:solidFill>
              <a:prstDash val="solid"/>
              <a:miter lim="11906"/>
              <a:headEnd type="none" w="sm" len="sm"/>
              <a:tailEnd type="none" w="sm" len="sm"/>
            </a:ln>
          </p:spPr>
          <p:txBody>
            <a:bodyPr/>
            <a:p>
              <a:endParaRPr lang="en-US"/>
            </a:p>
          </p:txBody>
        </p:sp>
        <p:sp>
          <p:nvSpPr>
            <p:cNvPr id="89107" name="Google Shape;594;p31"/>
            <p:cNvSpPr/>
            <p:nvPr/>
          </p:nvSpPr>
          <p:spPr>
            <a:xfrm>
              <a:off x="2443450" y="3967575"/>
              <a:ext cx="170875" cy="570050"/>
            </a:xfrm>
            <a:custGeom>
              <a:avLst/>
              <a:gdLst/>
              <a:ahLst/>
              <a:cxnLst>
                <a:cxn ang="0">
                  <a:pos x="2147483646" y="2147483646"/>
                </a:cxn>
                <a:cxn ang="0">
                  <a:pos x="0" y="2147483646"/>
                </a:cxn>
                <a:cxn ang="0">
                  <a:pos x="2147483646" y="2147483646"/>
                </a:cxn>
                <a:cxn ang="0">
                  <a:pos x="2147483646" y="2147483646"/>
                </a:cxn>
                <a:cxn ang="0">
                  <a:pos x="2147483646" y="2147483646"/>
                </a:cxn>
              </a:cxnLst>
              <a:pathLst>
                <a:path w="6835" h="22802">
                  <a:moveTo>
                    <a:pt x="6835" y="1"/>
                  </a:moveTo>
                  <a:cubicBezTo>
                    <a:pt x="2763" y="2180"/>
                    <a:pt x="0" y="6466"/>
                    <a:pt x="0" y="11407"/>
                  </a:cubicBezTo>
                  <a:cubicBezTo>
                    <a:pt x="0" y="14967"/>
                    <a:pt x="1441" y="18193"/>
                    <a:pt x="3775" y="20539"/>
                  </a:cubicBezTo>
                  <a:cubicBezTo>
                    <a:pt x="4680" y="21432"/>
                    <a:pt x="5704" y="22194"/>
                    <a:pt x="6835" y="22801"/>
                  </a:cubicBezTo>
                  <a:lnTo>
                    <a:pt x="6835" y="1"/>
                  </a:lnTo>
                  <a:close/>
                </a:path>
              </a:pathLst>
            </a:custGeom>
            <a:solidFill>
              <a:srgbClr val="EAEAEA"/>
            </a:solidFill>
            <a:ln w="9525">
              <a:noFill/>
            </a:ln>
          </p:spPr>
          <p:txBody>
            <a:bodyPr/>
            <a:p>
              <a:endParaRPr lang="en-US"/>
            </a:p>
          </p:txBody>
        </p:sp>
        <p:sp>
          <p:nvSpPr>
            <p:cNvPr id="89108" name="Google Shape;595;p31"/>
            <p:cNvSpPr/>
            <p:nvPr/>
          </p:nvSpPr>
          <p:spPr>
            <a:xfrm>
              <a:off x="1283175" y="3929775"/>
              <a:ext cx="412000" cy="6456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16480" h="25826">
                  <a:moveTo>
                    <a:pt x="12907" y="1"/>
                  </a:moveTo>
                  <a:cubicBezTo>
                    <a:pt x="5775" y="1"/>
                    <a:pt x="1" y="5787"/>
                    <a:pt x="1" y="12919"/>
                  </a:cubicBezTo>
                  <a:cubicBezTo>
                    <a:pt x="1" y="16479"/>
                    <a:pt x="1442" y="19705"/>
                    <a:pt x="3775" y="22039"/>
                  </a:cubicBezTo>
                  <a:cubicBezTo>
                    <a:pt x="6121" y="24385"/>
                    <a:pt x="9347" y="25825"/>
                    <a:pt x="12907" y="25825"/>
                  </a:cubicBezTo>
                  <a:lnTo>
                    <a:pt x="16479" y="25825"/>
                  </a:lnTo>
                  <a:cubicBezTo>
                    <a:pt x="16479" y="25825"/>
                    <a:pt x="16479" y="25825"/>
                    <a:pt x="16479" y="25813"/>
                  </a:cubicBezTo>
                  <a:cubicBezTo>
                    <a:pt x="12967" y="25778"/>
                    <a:pt x="9800" y="24349"/>
                    <a:pt x="7490" y="22039"/>
                  </a:cubicBezTo>
                  <a:cubicBezTo>
                    <a:pt x="5156" y="19705"/>
                    <a:pt x="3704" y="16479"/>
                    <a:pt x="3704" y="12907"/>
                  </a:cubicBezTo>
                  <a:cubicBezTo>
                    <a:pt x="3704" y="5835"/>
                    <a:pt x="9395" y="84"/>
                    <a:pt x="16455" y="1"/>
                  </a:cubicBezTo>
                  <a:lnTo>
                    <a:pt x="12907" y="1"/>
                  </a:lnTo>
                  <a:close/>
                </a:path>
              </a:pathLst>
            </a:custGeom>
            <a:solidFill>
              <a:srgbClr val="F8735D"/>
            </a:solidFill>
            <a:ln w="9525">
              <a:noFill/>
            </a:ln>
          </p:spPr>
          <p:txBody>
            <a:bodyPr/>
            <a:p>
              <a:endParaRPr lang="en-US"/>
            </a:p>
          </p:txBody>
        </p:sp>
        <p:sp>
          <p:nvSpPr>
            <p:cNvPr id="89109" name="Google Shape;596;p31"/>
            <p:cNvSpPr/>
            <p:nvPr/>
          </p:nvSpPr>
          <p:spPr>
            <a:xfrm>
              <a:off x="2149375" y="3929775"/>
              <a:ext cx="411975" cy="645650"/>
            </a:xfrm>
            <a:custGeom>
              <a:avLst/>
              <a:gdLst/>
              <a:ahLst/>
              <a:cxnLst>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16479" h="25826">
                  <a:moveTo>
                    <a:pt x="12906" y="1"/>
                  </a:moveTo>
                  <a:cubicBezTo>
                    <a:pt x="5775" y="1"/>
                    <a:pt x="0" y="5775"/>
                    <a:pt x="0" y="12907"/>
                  </a:cubicBezTo>
                  <a:cubicBezTo>
                    <a:pt x="0" y="16479"/>
                    <a:pt x="1441" y="19705"/>
                    <a:pt x="3774" y="22039"/>
                  </a:cubicBezTo>
                  <a:cubicBezTo>
                    <a:pt x="6120" y="24373"/>
                    <a:pt x="9346" y="25825"/>
                    <a:pt x="12906" y="25825"/>
                  </a:cubicBezTo>
                  <a:lnTo>
                    <a:pt x="16478" y="25825"/>
                  </a:lnTo>
                  <a:cubicBezTo>
                    <a:pt x="16478" y="25825"/>
                    <a:pt x="16478" y="25813"/>
                    <a:pt x="16478" y="25813"/>
                  </a:cubicBezTo>
                  <a:cubicBezTo>
                    <a:pt x="12966" y="25778"/>
                    <a:pt x="9799" y="24337"/>
                    <a:pt x="7489" y="22039"/>
                  </a:cubicBezTo>
                  <a:cubicBezTo>
                    <a:pt x="5155" y="19705"/>
                    <a:pt x="3703" y="16479"/>
                    <a:pt x="3703" y="12907"/>
                  </a:cubicBezTo>
                  <a:cubicBezTo>
                    <a:pt x="3703" y="5835"/>
                    <a:pt x="9394" y="84"/>
                    <a:pt x="16454" y="1"/>
                  </a:cubicBezTo>
                  <a:lnTo>
                    <a:pt x="12906" y="1"/>
                  </a:lnTo>
                  <a:close/>
                </a:path>
              </a:pathLst>
            </a:custGeom>
            <a:solidFill>
              <a:srgbClr val="F8735D"/>
            </a:solidFill>
            <a:ln w="9525">
              <a:noFill/>
            </a:ln>
          </p:spPr>
          <p:txBody>
            <a:bodyPr/>
            <a:p>
              <a:endParaRPr lang="en-US"/>
            </a:p>
          </p:txBody>
        </p:sp>
        <p:sp>
          <p:nvSpPr>
            <p:cNvPr id="89110" name="Google Shape;597;p31"/>
            <p:cNvSpPr/>
            <p:nvPr/>
          </p:nvSpPr>
          <p:spPr>
            <a:xfrm>
              <a:off x="1842175" y="3459775"/>
              <a:ext cx="1240950" cy="4483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49638" h="17932">
                  <a:moveTo>
                    <a:pt x="1" y="1"/>
                  </a:moveTo>
                  <a:lnTo>
                    <a:pt x="1" y="17932"/>
                  </a:lnTo>
                  <a:lnTo>
                    <a:pt x="43863" y="17932"/>
                  </a:lnTo>
                  <a:cubicBezTo>
                    <a:pt x="44054" y="17836"/>
                    <a:pt x="44244" y="17729"/>
                    <a:pt x="44423" y="17634"/>
                  </a:cubicBezTo>
                  <a:cubicBezTo>
                    <a:pt x="44471" y="17622"/>
                    <a:pt x="44506" y="17598"/>
                    <a:pt x="44542" y="17574"/>
                  </a:cubicBezTo>
                  <a:cubicBezTo>
                    <a:pt x="44685" y="17491"/>
                    <a:pt x="44828" y="17408"/>
                    <a:pt x="44971" y="17324"/>
                  </a:cubicBezTo>
                  <a:cubicBezTo>
                    <a:pt x="45209" y="17181"/>
                    <a:pt x="45435" y="17027"/>
                    <a:pt x="45661" y="16860"/>
                  </a:cubicBezTo>
                  <a:cubicBezTo>
                    <a:pt x="45757" y="16789"/>
                    <a:pt x="45852" y="16717"/>
                    <a:pt x="45947" y="16646"/>
                  </a:cubicBezTo>
                  <a:cubicBezTo>
                    <a:pt x="46042" y="16562"/>
                    <a:pt x="46138" y="16491"/>
                    <a:pt x="46233" y="16408"/>
                  </a:cubicBezTo>
                  <a:cubicBezTo>
                    <a:pt x="46411" y="16253"/>
                    <a:pt x="46590" y="16086"/>
                    <a:pt x="46757" y="15919"/>
                  </a:cubicBezTo>
                  <a:cubicBezTo>
                    <a:pt x="46983" y="15693"/>
                    <a:pt x="47197" y="15467"/>
                    <a:pt x="47400" y="15217"/>
                  </a:cubicBezTo>
                  <a:cubicBezTo>
                    <a:pt x="47495" y="15098"/>
                    <a:pt x="47590" y="14979"/>
                    <a:pt x="47685" y="14860"/>
                  </a:cubicBezTo>
                  <a:cubicBezTo>
                    <a:pt x="47852" y="14634"/>
                    <a:pt x="48019" y="14395"/>
                    <a:pt x="48162" y="14145"/>
                  </a:cubicBezTo>
                  <a:cubicBezTo>
                    <a:pt x="48221" y="14050"/>
                    <a:pt x="48281" y="13955"/>
                    <a:pt x="48340" y="13860"/>
                  </a:cubicBezTo>
                  <a:cubicBezTo>
                    <a:pt x="48352" y="13836"/>
                    <a:pt x="48364" y="13824"/>
                    <a:pt x="48376" y="13800"/>
                  </a:cubicBezTo>
                  <a:cubicBezTo>
                    <a:pt x="48435" y="13693"/>
                    <a:pt x="48483" y="13598"/>
                    <a:pt x="48543" y="13491"/>
                  </a:cubicBezTo>
                  <a:cubicBezTo>
                    <a:pt x="48662" y="13264"/>
                    <a:pt x="48769" y="13038"/>
                    <a:pt x="48864" y="12800"/>
                  </a:cubicBezTo>
                  <a:cubicBezTo>
                    <a:pt x="48924" y="12669"/>
                    <a:pt x="48971" y="12550"/>
                    <a:pt x="49019" y="12419"/>
                  </a:cubicBezTo>
                  <a:cubicBezTo>
                    <a:pt x="49055" y="12312"/>
                    <a:pt x="49090" y="12193"/>
                    <a:pt x="49138" y="12086"/>
                  </a:cubicBezTo>
                  <a:cubicBezTo>
                    <a:pt x="49174" y="11967"/>
                    <a:pt x="49209" y="11859"/>
                    <a:pt x="49245" y="11728"/>
                  </a:cubicBezTo>
                  <a:cubicBezTo>
                    <a:pt x="49245" y="11716"/>
                    <a:pt x="49257" y="11705"/>
                    <a:pt x="49257" y="11681"/>
                  </a:cubicBezTo>
                  <a:cubicBezTo>
                    <a:pt x="49293" y="11574"/>
                    <a:pt x="49328" y="11455"/>
                    <a:pt x="49352" y="11347"/>
                  </a:cubicBezTo>
                  <a:cubicBezTo>
                    <a:pt x="49388" y="11216"/>
                    <a:pt x="49412" y="11085"/>
                    <a:pt x="49436" y="10954"/>
                  </a:cubicBezTo>
                  <a:cubicBezTo>
                    <a:pt x="49459" y="10847"/>
                    <a:pt x="49483" y="10740"/>
                    <a:pt x="49495" y="10633"/>
                  </a:cubicBezTo>
                  <a:cubicBezTo>
                    <a:pt x="49507" y="10609"/>
                    <a:pt x="49507" y="10597"/>
                    <a:pt x="49507" y="10573"/>
                  </a:cubicBezTo>
                  <a:lnTo>
                    <a:pt x="49507" y="10562"/>
                  </a:lnTo>
                  <a:cubicBezTo>
                    <a:pt x="49531" y="10395"/>
                    <a:pt x="49555" y="10240"/>
                    <a:pt x="49578" y="10073"/>
                  </a:cubicBezTo>
                  <a:cubicBezTo>
                    <a:pt x="49590" y="9954"/>
                    <a:pt x="49602" y="9823"/>
                    <a:pt x="49614" y="9692"/>
                  </a:cubicBezTo>
                  <a:cubicBezTo>
                    <a:pt x="49614" y="9657"/>
                    <a:pt x="49614" y="9609"/>
                    <a:pt x="49626" y="9561"/>
                  </a:cubicBezTo>
                  <a:cubicBezTo>
                    <a:pt x="49626" y="9526"/>
                    <a:pt x="49626" y="9490"/>
                    <a:pt x="49626" y="9454"/>
                  </a:cubicBezTo>
                  <a:cubicBezTo>
                    <a:pt x="49638" y="9300"/>
                    <a:pt x="49638" y="9133"/>
                    <a:pt x="49638" y="8966"/>
                  </a:cubicBezTo>
                  <a:cubicBezTo>
                    <a:pt x="49638" y="8609"/>
                    <a:pt x="49626" y="8264"/>
                    <a:pt x="49590" y="7918"/>
                  </a:cubicBezTo>
                  <a:cubicBezTo>
                    <a:pt x="49578" y="7811"/>
                    <a:pt x="49567" y="7692"/>
                    <a:pt x="49543" y="7585"/>
                  </a:cubicBezTo>
                  <a:cubicBezTo>
                    <a:pt x="49531" y="7478"/>
                    <a:pt x="49519" y="7371"/>
                    <a:pt x="49495" y="7275"/>
                  </a:cubicBezTo>
                  <a:cubicBezTo>
                    <a:pt x="49495" y="7264"/>
                    <a:pt x="49495" y="7252"/>
                    <a:pt x="49495" y="7228"/>
                  </a:cubicBezTo>
                  <a:cubicBezTo>
                    <a:pt x="49447" y="7014"/>
                    <a:pt x="49412" y="6811"/>
                    <a:pt x="49352" y="6609"/>
                  </a:cubicBezTo>
                  <a:cubicBezTo>
                    <a:pt x="49305" y="6371"/>
                    <a:pt x="49233" y="6156"/>
                    <a:pt x="49162" y="5930"/>
                  </a:cubicBezTo>
                  <a:cubicBezTo>
                    <a:pt x="49126" y="5823"/>
                    <a:pt x="49090" y="5716"/>
                    <a:pt x="49055" y="5620"/>
                  </a:cubicBezTo>
                  <a:cubicBezTo>
                    <a:pt x="49019" y="5513"/>
                    <a:pt x="48983" y="5406"/>
                    <a:pt x="48935" y="5311"/>
                  </a:cubicBezTo>
                  <a:cubicBezTo>
                    <a:pt x="48900" y="5204"/>
                    <a:pt x="48852" y="5109"/>
                    <a:pt x="48805" y="5001"/>
                  </a:cubicBezTo>
                  <a:cubicBezTo>
                    <a:pt x="48769" y="4906"/>
                    <a:pt x="48721" y="4799"/>
                    <a:pt x="48674" y="4704"/>
                  </a:cubicBezTo>
                  <a:cubicBezTo>
                    <a:pt x="48424" y="4180"/>
                    <a:pt x="48126" y="3680"/>
                    <a:pt x="47781" y="3215"/>
                  </a:cubicBezTo>
                  <a:cubicBezTo>
                    <a:pt x="47673" y="3061"/>
                    <a:pt x="47566" y="2918"/>
                    <a:pt x="47447" y="2775"/>
                  </a:cubicBezTo>
                  <a:cubicBezTo>
                    <a:pt x="47352" y="2668"/>
                    <a:pt x="47269" y="2561"/>
                    <a:pt x="47185" y="2465"/>
                  </a:cubicBezTo>
                  <a:cubicBezTo>
                    <a:pt x="47102" y="2370"/>
                    <a:pt x="47030" y="2287"/>
                    <a:pt x="46947" y="2203"/>
                  </a:cubicBezTo>
                  <a:cubicBezTo>
                    <a:pt x="46709" y="1953"/>
                    <a:pt x="46447" y="1703"/>
                    <a:pt x="46173" y="1465"/>
                  </a:cubicBezTo>
                  <a:cubicBezTo>
                    <a:pt x="46090" y="1406"/>
                    <a:pt x="46007" y="1334"/>
                    <a:pt x="45923" y="1275"/>
                  </a:cubicBezTo>
                  <a:cubicBezTo>
                    <a:pt x="45459" y="906"/>
                    <a:pt x="44959" y="572"/>
                    <a:pt x="44423" y="287"/>
                  </a:cubicBezTo>
                  <a:cubicBezTo>
                    <a:pt x="44233" y="191"/>
                    <a:pt x="44054" y="84"/>
                    <a:pt x="43852" y="1"/>
                  </a:cubicBezTo>
                  <a:lnTo>
                    <a:pt x="1" y="1"/>
                  </a:lnTo>
                  <a:close/>
                </a:path>
              </a:pathLst>
            </a:custGeom>
            <a:solidFill>
              <a:srgbClr val="EAE6E4"/>
            </a:solidFill>
            <a:ln w="9525">
              <a:noFill/>
            </a:ln>
          </p:spPr>
          <p:txBody>
            <a:bodyPr/>
            <a:p>
              <a:endParaRPr lang="en-US"/>
            </a:p>
          </p:txBody>
        </p:sp>
        <p:sp>
          <p:nvSpPr>
            <p:cNvPr id="89111" name="Google Shape;598;p31"/>
            <p:cNvSpPr/>
            <p:nvPr/>
          </p:nvSpPr>
          <p:spPr>
            <a:xfrm>
              <a:off x="1703175" y="3438050"/>
              <a:ext cx="2188100" cy="4917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87524" h="19670">
                  <a:moveTo>
                    <a:pt x="49983" y="1156"/>
                  </a:moveTo>
                  <a:cubicBezTo>
                    <a:pt x="50519" y="1441"/>
                    <a:pt x="51019" y="1775"/>
                    <a:pt x="51483" y="2144"/>
                  </a:cubicBezTo>
                  <a:cubicBezTo>
                    <a:pt x="51567" y="2203"/>
                    <a:pt x="51650" y="2275"/>
                    <a:pt x="51733" y="2334"/>
                  </a:cubicBezTo>
                  <a:cubicBezTo>
                    <a:pt x="52007" y="2572"/>
                    <a:pt x="52269" y="2822"/>
                    <a:pt x="52507" y="3072"/>
                  </a:cubicBezTo>
                  <a:cubicBezTo>
                    <a:pt x="52590" y="3156"/>
                    <a:pt x="52662" y="3239"/>
                    <a:pt x="52745" y="3334"/>
                  </a:cubicBezTo>
                  <a:cubicBezTo>
                    <a:pt x="52829" y="3430"/>
                    <a:pt x="52912" y="3537"/>
                    <a:pt x="53007" y="3644"/>
                  </a:cubicBezTo>
                  <a:cubicBezTo>
                    <a:pt x="53126" y="3787"/>
                    <a:pt x="53233" y="3930"/>
                    <a:pt x="53341" y="4084"/>
                  </a:cubicBezTo>
                  <a:cubicBezTo>
                    <a:pt x="53686" y="4549"/>
                    <a:pt x="53984" y="5049"/>
                    <a:pt x="54234" y="5573"/>
                  </a:cubicBezTo>
                  <a:cubicBezTo>
                    <a:pt x="54281" y="5668"/>
                    <a:pt x="54329" y="5775"/>
                    <a:pt x="54365" y="5870"/>
                  </a:cubicBezTo>
                  <a:cubicBezTo>
                    <a:pt x="54412" y="5978"/>
                    <a:pt x="54460" y="6073"/>
                    <a:pt x="54495" y="6180"/>
                  </a:cubicBezTo>
                  <a:cubicBezTo>
                    <a:pt x="54543" y="6275"/>
                    <a:pt x="54579" y="6382"/>
                    <a:pt x="54615" y="6489"/>
                  </a:cubicBezTo>
                  <a:cubicBezTo>
                    <a:pt x="54650" y="6585"/>
                    <a:pt x="54686" y="6692"/>
                    <a:pt x="54722" y="6799"/>
                  </a:cubicBezTo>
                  <a:cubicBezTo>
                    <a:pt x="54793" y="7025"/>
                    <a:pt x="54865" y="7240"/>
                    <a:pt x="54912" y="7478"/>
                  </a:cubicBezTo>
                  <a:cubicBezTo>
                    <a:pt x="54972" y="7680"/>
                    <a:pt x="55007" y="7883"/>
                    <a:pt x="55055" y="8097"/>
                  </a:cubicBezTo>
                  <a:cubicBezTo>
                    <a:pt x="55055" y="8121"/>
                    <a:pt x="55055" y="8133"/>
                    <a:pt x="55055" y="8144"/>
                  </a:cubicBezTo>
                  <a:cubicBezTo>
                    <a:pt x="55079" y="8240"/>
                    <a:pt x="55091" y="8347"/>
                    <a:pt x="55103" y="8454"/>
                  </a:cubicBezTo>
                  <a:cubicBezTo>
                    <a:pt x="55127" y="8561"/>
                    <a:pt x="55138" y="8680"/>
                    <a:pt x="55150" y="8787"/>
                  </a:cubicBezTo>
                  <a:cubicBezTo>
                    <a:pt x="55186" y="9133"/>
                    <a:pt x="55198" y="9478"/>
                    <a:pt x="55198" y="9835"/>
                  </a:cubicBezTo>
                  <a:cubicBezTo>
                    <a:pt x="55198" y="10002"/>
                    <a:pt x="55198" y="10169"/>
                    <a:pt x="55186" y="10323"/>
                  </a:cubicBezTo>
                  <a:cubicBezTo>
                    <a:pt x="55186" y="10359"/>
                    <a:pt x="55186" y="10395"/>
                    <a:pt x="55186" y="10430"/>
                  </a:cubicBezTo>
                  <a:cubicBezTo>
                    <a:pt x="55174" y="10478"/>
                    <a:pt x="55174" y="10526"/>
                    <a:pt x="55174" y="10573"/>
                  </a:cubicBezTo>
                  <a:cubicBezTo>
                    <a:pt x="55162" y="10692"/>
                    <a:pt x="55150" y="10823"/>
                    <a:pt x="55138" y="10942"/>
                  </a:cubicBezTo>
                  <a:cubicBezTo>
                    <a:pt x="55115" y="11109"/>
                    <a:pt x="55091" y="11264"/>
                    <a:pt x="55067" y="11431"/>
                  </a:cubicBezTo>
                  <a:lnTo>
                    <a:pt x="55067" y="11442"/>
                  </a:lnTo>
                  <a:cubicBezTo>
                    <a:pt x="55067" y="11466"/>
                    <a:pt x="55067" y="11478"/>
                    <a:pt x="55055" y="11502"/>
                  </a:cubicBezTo>
                  <a:cubicBezTo>
                    <a:pt x="55043" y="11609"/>
                    <a:pt x="55019" y="11716"/>
                    <a:pt x="54996" y="11823"/>
                  </a:cubicBezTo>
                  <a:cubicBezTo>
                    <a:pt x="54972" y="11954"/>
                    <a:pt x="54948" y="12085"/>
                    <a:pt x="54912" y="12216"/>
                  </a:cubicBezTo>
                  <a:cubicBezTo>
                    <a:pt x="54888" y="12324"/>
                    <a:pt x="54853" y="12443"/>
                    <a:pt x="54817" y="12550"/>
                  </a:cubicBezTo>
                  <a:cubicBezTo>
                    <a:pt x="54817" y="12574"/>
                    <a:pt x="54805" y="12585"/>
                    <a:pt x="54805" y="12597"/>
                  </a:cubicBezTo>
                  <a:cubicBezTo>
                    <a:pt x="54769" y="12728"/>
                    <a:pt x="54734" y="12836"/>
                    <a:pt x="54698" y="12955"/>
                  </a:cubicBezTo>
                  <a:cubicBezTo>
                    <a:pt x="54650" y="13062"/>
                    <a:pt x="54615" y="13181"/>
                    <a:pt x="54579" y="13288"/>
                  </a:cubicBezTo>
                  <a:cubicBezTo>
                    <a:pt x="54531" y="13419"/>
                    <a:pt x="54484" y="13538"/>
                    <a:pt x="54424" y="13669"/>
                  </a:cubicBezTo>
                  <a:cubicBezTo>
                    <a:pt x="54329" y="13907"/>
                    <a:pt x="54222" y="14133"/>
                    <a:pt x="54103" y="14360"/>
                  </a:cubicBezTo>
                  <a:cubicBezTo>
                    <a:pt x="54043" y="14467"/>
                    <a:pt x="53995" y="14562"/>
                    <a:pt x="53936" y="14669"/>
                  </a:cubicBezTo>
                  <a:cubicBezTo>
                    <a:pt x="53924" y="14693"/>
                    <a:pt x="53912" y="14705"/>
                    <a:pt x="53900" y="14729"/>
                  </a:cubicBezTo>
                  <a:cubicBezTo>
                    <a:pt x="53841" y="14824"/>
                    <a:pt x="53781" y="14919"/>
                    <a:pt x="53722" y="15014"/>
                  </a:cubicBezTo>
                  <a:cubicBezTo>
                    <a:pt x="53579" y="15264"/>
                    <a:pt x="53412" y="15503"/>
                    <a:pt x="53245" y="15729"/>
                  </a:cubicBezTo>
                  <a:cubicBezTo>
                    <a:pt x="53150" y="15848"/>
                    <a:pt x="53055" y="15967"/>
                    <a:pt x="52960" y="16086"/>
                  </a:cubicBezTo>
                  <a:cubicBezTo>
                    <a:pt x="52757" y="16336"/>
                    <a:pt x="52543" y="16562"/>
                    <a:pt x="52317" y="16788"/>
                  </a:cubicBezTo>
                  <a:cubicBezTo>
                    <a:pt x="52150" y="16955"/>
                    <a:pt x="51971" y="17122"/>
                    <a:pt x="51781" y="17277"/>
                  </a:cubicBezTo>
                  <a:cubicBezTo>
                    <a:pt x="51698" y="17360"/>
                    <a:pt x="51602" y="17431"/>
                    <a:pt x="51507" y="17515"/>
                  </a:cubicBezTo>
                  <a:cubicBezTo>
                    <a:pt x="51412" y="17586"/>
                    <a:pt x="51317" y="17658"/>
                    <a:pt x="51221" y="17729"/>
                  </a:cubicBezTo>
                  <a:cubicBezTo>
                    <a:pt x="50995" y="17896"/>
                    <a:pt x="50769" y="18050"/>
                    <a:pt x="50531" y="18193"/>
                  </a:cubicBezTo>
                  <a:cubicBezTo>
                    <a:pt x="50388" y="18277"/>
                    <a:pt x="50245" y="18360"/>
                    <a:pt x="50102" y="18443"/>
                  </a:cubicBezTo>
                  <a:cubicBezTo>
                    <a:pt x="50066" y="18467"/>
                    <a:pt x="50031" y="18479"/>
                    <a:pt x="49983" y="18503"/>
                  </a:cubicBezTo>
                  <a:lnTo>
                    <a:pt x="49983" y="1156"/>
                  </a:lnTo>
                  <a:close/>
                  <a:moveTo>
                    <a:pt x="1" y="1"/>
                  </a:moveTo>
                  <a:lnTo>
                    <a:pt x="1" y="870"/>
                  </a:lnTo>
                  <a:lnTo>
                    <a:pt x="49328" y="870"/>
                  </a:lnTo>
                  <a:lnTo>
                    <a:pt x="49328" y="18801"/>
                  </a:lnTo>
                  <a:lnTo>
                    <a:pt x="1" y="18801"/>
                  </a:lnTo>
                  <a:lnTo>
                    <a:pt x="1" y="19670"/>
                  </a:lnTo>
                  <a:lnTo>
                    <a:pt x="77701" y="19670"/>
                  </a:lnTo>
                  <a:cubicBezTo>
                    <a:pt x="80403" y="19670"/>
                    <a:pt x="82868" y="18562"/>
                    <a:pt x="84654" y="16788"/>
                  </a:cubicBezTo>
                  <a:cubicBezTo>
                    <a:pt x="86071" y="15360"/>
                    <a:pt x="87059" y="13514"/>
                    <a:pt x="87392" y="11442"/>
                  </a:cubicBezTo>
                  <a:cubicBezTo>
                    <a:pt x="87452" y="11109"/>
                    <a:pt x="87488" y="10776"/>
                    <a:pt x="87512" y="10430"/>
                  </a:cubicBezTo>
                  <a:cubicBezTo>
                    <a:pt x="87523" y="10240"/>
                    <a:pt x="87523" y="10038"/>
                    <a:pt x="87523" y="9835"/>
                  </a:cubicBezTo>
                  <a:cubicBezTo>
                    <a:pt x="87523" y="4406"/>
                    <a:pt x="83130" y="1"/>
                    <a:pt x="77701" y="1"/>
                  </a:cubicBezTo>
                  <a:lnTo>
                    <a:pt x="1" y="1"/>
                  </a:lnTo>
                  <a:close/>
                </a:path>
              </a:pathLst>
            </a:custGeom>
            <a:solidFill>
              <a:srgbClr val="006D8C"/>
            </a:solidFill>
            <a:ln w="9525">
              <a:noFill/>
            </a:ln>
          </p:spPr>
          <p:txBody>
            <a:bodyPr/>
            <a:p>
              <a:endParaRPr lang="en-US"/>
            </a:p>
          </p:txBody>
        </p:sp>
        <p:sp>
          <p:nvSpPr>
            <p:cNvPr id="89112" name="Google Shape;599;p31"/>
            <p:cNvSpPr/>
            <p:nvPr/>
          </p:nvSpPr>
          <p:spPr>
            <a:xfrm>
              <a:off x="1842175" y="3875300"/>
              <a:ext cx="1094225" cy="25"/>
            </a:xfrm>
            <a:custGeom>
              <a:avLst/>
              <a:gdLst/>
              <a:ahLst/>
              <a:cxnLst>
                <a:cxn ang="0">
                  <a:pos x="2147483646" y="2147483646"/>
                </a:cxn>
                <a:cxn ang="0">
                  <a:pos x="2147483646" y="2147483646"/>
                </a:cxn>
              </a:cxnLst>
              <a:pathLst>
                <a:path w="43769" h="1" fill="none">
                  <a:moveTo>
                    <a:pt x="1" y="1"/>
                  </a:moveTo>
                  <a:lnTo>
                    <a:pt x="43768" y="1"/>
                  </a:lnTo>
                </a:path>
              </a:pathLst>
            </a:custGeom>
            <a:noFill/>
            <a:ln w="11600" cap="flat" cmpd="sng">
              <a:solidFill>
                <a:srgbClr val="F9F5F2"/>
              </a:solidFill>
              <a:prstDash val="solid"/>
              <a:miter lim="11906"/>
              <a:headEnd type="none" w="sm" len="sm"/>
              <a:tailEnd type="none" w="sm" len="sm"/>
            </a:ln>
          </p:spPr>
          <p:txBody>
            <a:bodyPr/>
            <a:p>
              <a:endParaRPr lang="en-US"/>
            </a:p>
          </p:txBody>
        </p:sp>
        <p:sp>
          <p:nvSpPr>
            <p:cNvPr id="89113" name="Google Shape;600;p31"/>
            <p:cNvSpPr/>
            <p:nvPr/>
          </p:nvSpPr>
          <p:spPr>
            <a:xfrm>
              <a:off x="1842175" y="3839900"/>
              <a:ext cx="1094225" cy="0"/>
            </a:xfrm>
            <a:custGeom>
              <a:avLst/>
              <a:gdLst/>
              <a:ahLst/>
              <a:cxnLst>
                <a:cxn ang="0">
                  <a:pos x="2147483646" y="0"/>
                </a:cxn>
                <a:cxn ang="0">
                  <a:pos x="2147483646" y="0"/>
                </a:cxn>
              </a:cxnLst>
              <a:pathLst>
                <a:path w="43769" h="1" fill="none">
                  <a:moveTo>
                    <a:pt x="1" y="0"/>
                  </a:moveTo>
                  <a:lnTo>
                    <a:pt x="43768" y="0"/>
                  </a:lnTo>
                </a:path>
              </a:pathLst>
            </a:custGeom>
            <a:noFill/>
            <a:ln w="11600" cap="flat" cmpd="sng">
              <a:solidFill>
                <a:srgbClr val="F9F5F2"/>
              </a:solidFill>
              <a:prstDash val="solid"/>
              <a:miter lim="11906"/>
              <a:headEnd type="none" w="sm" len="sm"/>
              <a:tailEnd type="none" w="sm" len="sm"/>
            </a:ln>
          </p:spPr>
          <p:txBody>
            <a:bodyPr/>
            <a:p>
              <a:endParaRPr lang="en-US"/>
            </a:p>
          </p:txBody>
        </p:sp>
        <p:sp>
          <p:nvSpPr>
            <p:cNvPr id="89114" name="Google Shape;601;p31"/>
            <p:cNvSpPr/>
            <p:nvPr/>
          </p:nvSpPr>
          <p:spPr>
            <a:xfrm>
              <a:off x="1842175" y="3804775"/>
              <a:ext cx="1094225" cy="25"/>
            </a:xfrm>
            <a:custGeom>
              <a:avLst/>
              <a:gdLst/>
              <a:ahLst/>
              <a:cxnLst>
                <a:cxn ang="0">
                  <a:pos x="2147483646" y="0"/>
                </a:cxn>
                <a:cxn ang="0">
                  <a:pos x="2147483646" y="0"/>
                </a:cxn>
              </a:cxnLst>
              <a:pathLst>
                <a:path w="43769" h="1" fill="none">
                  <a:moveTo>
                    <a:pt x="1" y="0"/>
                  </a:moveTo>
                  <a:lnTo>
                    <a:pt x="43768" y="0"/>
                  </a:lnTo>
                </a:path>
              </a:pathLst>
            </a:custGeom>
            <a:noFill/>
            <a:ln w="11600" cap="flat" cmpd="sng">
              <a:solidFill>
                <a:srgbClr val="F9F5F2"/>
              </a:solidFill>
              <a:prstDash val="solid"/>
              <a:miter lim="11906"/>
              <a:headEnd type="none" w="sm" len="sm"/>
              <a:tailEnd type="none" w="sm" len="sm"/>
            </a:ln>
          </p:spPr>
          <p:txBody>
            <a:bodyPr/>
            <a:p>
              <a:endParaRPr lang="en-US"/>
            </a:p>
          </p:txBody>
        </p:sp>
        <p:sp>
          <p:nvSpPr>
            <p:cNvPr id="89115" name="Google Shape;602;p31"/>
            <p:cNvSpPr/>
            <p:nvPr/>
          </p:nvSpPr>
          <p:spPr>
            <a:xfrm>
              <a:off x="1842175" y="3769350"/>
              <a:ext cx="1094225" cy="25"/>
            </a:xfrm>
            <a:custGeom>
              <a:avLst/>
              <a:gdLst/>
              <a:ahLst/>
              <a:cxnLst>
                <a:cxn ang="0">
                  <a:pos x="2147483646" y="0"/>
                </a:cxn>
                <a:cxn ang="0">
                  <a:pos x="2147483646" y="0"/>
                </a:cxn>
              </a:cxnLst>
              <a:pathLst>
                <a:path w="43769" h="1" fill="none">
                  <a:moveTo>
                    <a:pt x="1" y="0"/>
                  </a:moveTo>
                  <a:lnTo>
                    <a:pt x="43768" y="0"/>
                  </a:lnTo>
                </a:path>
              </a:pathLst>
            </a:custGeom>
            <a:noFill/>
            <a:ln w="11600" cap="flat" cmpd="sng">
              <a:solidFill>
                <a:srgbClr val="F9F5F2"/>
              </a:solidFill>
              <a:prstDash val="solid"/>
              <a:miter lim="11906"/>
              <a:headEnd type="none" w="sm" len="sm"/>
              <a:tailEnd type="none" w="sm" len="sm"/>
            </a:ln>
          </p:spPr>
          <p:txBody>
            <a:bodyPr/>
            <a:p>
              <a:endParaRPr lang="en-US"/>
            </a:p>
          </p:txBody>
        </p:sp>
        <p:sp>
          <p:nvSpPr>
            <p:cNvPr id="89116" name="Google Shape;603;p31"/>
            <p:cNvSpPr/>
            <p:nvPr/>
          </p:nvSpPr>
          <p:spPr>
            <a:xfrm>
              <a:off x="1842175" y="3734225"/>
              <a:ext cx="1094225" cy="25"/>
            </a:xfrm>
            <a:custGeom>
              <a:avLst/>
              <a:gdLst/>
              <a:ahLst/>
              <a:cxnLst>
                <a:cxn ang="0">
                  <a:pos x="2147483646" y="0"/>
                </a:cxn>
                <a:cxn ang="0">
                  <a:pos x="2147483646" y="0"/>
                </a:cxn>
              </a:cxnLst>
              <a:pathLst>
                <a:path w="43769" h="1" fill="none">
                  <a:moveTo>
                    <a:pt x="1" y="0"/>
                  </a:moveTo>
                  <a:lnTo>
                    <a:pt x="43768" y="0"/>
                  </a:lnTo>
                </a:path>
              </a:pathLst>
            </a:custGeom>
            <a:noFill/>
            <a:ln w="11600" cap="flat" cmpd="sng">
              <a:solidFill>
                <a:srgbClr val="F9F5F2"/>
              </a:solidFill>
              <a:prstDash val="solid"/>
              <a:miter lim="11906"/>
              <a:headEnd type="none" w="sm" len="sm"/>
              <a:tailEnd type="none" w="sm" len="sm"/>
            </a:ln>
          </p:spPr>
          <p:txBody>
            <a:bodyPr/>
            <a:p>
              <a:endParaRPr lang="en-US"/>
            </a:p>
          </p:txBody>
        </p:sp>
        <p:sp>
          <p:nvSpPr>
            <p:cNvPr id="89117" name="Google Shape;604;p31"/>
            <p:cNvSpPr/>
            <p:nvPr/>
          </p:nvSpPr>
          <p:spPr>
            <a:xfrm>
              <a:off x="1842175" y="3698800"/>
              <a:ext cx="1094225" cy="25"/>
            </a:xfrm>
            <a:custGeom>
              <a:avLst/>
              <a:gdLst/>
              <a:ahLst/>
              <a:cxnLst>
                <a:cxn ang="0">
                  <a:pos x="2147483646" y="0"/>
                </a:cxn>
                <a:cxn ang="0">
                  <a:pos x="2147483646" y="0"/>
                </a:cxn>
              </a:cxnLst>
              <a:pathLst>
                <a:path w="43769" h="1" fill="none">
                  <a:moveTo>
                    <a:pt x="1" y="0"/>
                  </a:moveTo>
                  <a:lnTo>
                    <a:pt x="43768" y="0"/>
                  </a:lnTo>
                </a:path>
              </a:pathLst>
            </a:custGeom>
            <a:noFill/>
            <a:ln w="11600" cap="flat" cmpd="sng">
              <a:solidFill>
                <a:srgbClr val="F9F5F2"/>
              </a:solidFill>
              <a:prstDash val="solid"/>
              <a:miter lim="11906"/>
              <a:headEnd type="none" w="sm" len="sm"/>
              <a:tailEnd type="none" w="sm" len="sm"/>
            </a:ln>
          </p:spPr>
          <p:txBody>
            <a:bodyPr/>
            <a:p>
              <a:endParaRPr lang="en-US"/>
            </a:p>
          </p:txBody>
        </p:sp>
        <p:sp>
          <p:nvSpPr>
            <p:cNvPr id="89118" name="Google Shape;605;p31"/>
            <p:cNvSpPr/>
            <p:nvPr/>
          </p:nvSpPr>
          <p:spPr>
            <a:xfrm>
              <a:off x="1842175" y="3663375"/>
              <a:ext cx="1094225" cy="25"/>
            </a:xfrm>
            <a:custGeom>
              <a:avLst/>
              <a:gdLst/>
              <a:ahLst/>
              <a:cxnLst>
                <a:cxn ang="0">
                  <a:pos x="2147483646" y="2147483646"/>
                </a:cxn>
                <a:cxn ang="0">
                  <a:pos x="2147483646" y="2147483646"/>
                </a:cxn>
              </a:cxnLst>
              <a:pathLst>
                <a:path w="43769" h="1" fill="none">
                  <a:moveTo>
                    <a:pt x="1" y="1"/>
                  </a:moveTo>
                  <a:lnTo>
                    <a:pt x="43768" y="1"/>
                  </a:lnTo>
                </a:path>
              </a:pathLst>
            </a:custGeom>
            <a:noFill/>
            <a:ln w="11600" cap="flat" cmpd="sng">
              <a:solidFill>
                <a:srgbClr val="F9F5F2"/>
              </a:solidFill>
              <a:prstDash val="solid"/>
              <a:miter lim="11906"/>
              <a:headEnd type="none" w="sm" len="sm"/>
              <a:tailEnd type="none" w="sm" len="sm"/>
            </a:ln>
          </p:spPr>
          <p:txBody>
            <a:bodyPr/>
            <a:p>
              <a:endParaRPr lang="en-US"/>
            </a:p>
          </p:txBody>
        </p:sp>
        <p:sp>
          <p:nvSpPr>
            <p:cNvPr id="89119" name="Google Shape;606;p31"/>
            <p:cNvSpPr/>
            <p:nvPr/>
          </p:nvSpPr>
          <p:spPr>
            <a:xfrm>
              <a:off x="1842175" y="3628250"/>
              <a:ext cx="1094225" cy="25"/>
            </a:xfrm>
            <a:custGeom>
              <a:avLst/>
              <a:gdLst/>
              <a:ahLst/>
              <a:cxnLst>
                <a:cxn ang="0">
                  <a:pos x="2147483646" y="2147483646"/>
                </a:cxn>
                <a:cxn ang="0">
                  <a:pos x="2147483646" y="2147483646"/>
                </a:cxn>
              </a:cxnLst>
              <a:pathLst>
                <a:path w="43769" h="1" fill="none">
                  <a:moveTo>
                    <a:pt x="1" y="1"/>
                  </a:moveTo>
                  <a:lnTo>
                    <a:pt x="43768" y="1"/>
                  </a:lnTo>
                </a:path>
              </a:pathLst>
            </a:custGeom>
            <a:noFill/>
            <a:ln w="11600" cap="flat" cmpd="sng">
              <a:solidFill>
                <a:srgbClr val="F9F5F2"/>
              </a:solidFill>
              <a:prstDash val="solid"/>
              <a:miter lim="11906"/>
              <a:headEnd type="none" w="sm" len="sm"/>
              <a:tailEnd type="none" w="sm" len="sm"/>
            </a:ln>
          </p:spPr>
          <p:txBody>
            <a:bodyPr/>
            <a:p>
              <a:endParaRPr lang="en-US"/>
            </a:p>
          </p:txBody>
        </p:sp>
        <p:sp>
          <p:nvSpPr>
            <p:cNvPr id="89120" name="Google Shape;607;p31"/>
            <p:cNvSpPr/>
            <p:nvPr/>
          </p:nvSpPr>
          <p:spPr>
            <a:xfrm>
              <a:off x="1842175" y="3592825"/>
              <a:ext cx="1094225" cy="25"/>
            </a:xfrm>
            <a:custGeom>
              <a:avLst/>
              <a:gdLst/>
              <a:ahLst/>
              <a:cxnLst>
                <a:cxn ang="0">
                  <a:pos x="2147483646" y="2147483646"/>
                </a:cxn>
                <a:cxn ang="0">
                  <a:pos x="2147483646" y="2147483646"/>
                </a:cxn>
              </a:cxnLst>
              <a:pathLst>
                <a:path w="43769" h="1" fill="none">
                  <a:moveTo>
                    <a:pt x="1" y="1"/>
                  </a:moveTo>
                  <a:lnTo>
                    <a:pt x="43768" y="1"/>
                  </a:lnTo>
                </a:path>
              </a:pathLst>
            </a:custGeom>
            <a:noFill/>
            <a:ln w="11600" cap="flat" cmpd="sng">
              <a:solidFill>
                <a:srgbClr val="F9F5F2"/>
              </a:solidFill>
              <a:prstDash val="solid"/>
              <a:miter lim="11906"/>
              <a:headEnd type="none" w="sm" len="sm"/>
              <a:tailEnd type="none" w="sm" len="sm"/>
            </a:ln>
          </p:spPr>
          <p:txBody>
            <a:bodyPr/>
            <a:p>
              <a:endParaRPr lang="en-US"/>
            </a:p>
          </p:txBody>
        </p:sp>
        <p:sp>
          <p:nvSpPr>
            <p:cNvPr id="89121" name="Google Shape;608;p31"/>
            <p:cNvSpPr/>
            <p:nvPr/>
          </p:nvSpPr>
          <p:spPr>
            <a:xfrm>
              <a:off x="1842175" y="3557700"/>
              <a:ext cx="1094225" cy="25"/>
            </a:xfrm>
            <a:custGeom>
              <a:avLst/>
              <a:gdLst/>
              <a:ahLst/>
              <a:cxnLst>
                <a:cxn ang="0">
                  <a:pos x="2147483646" y="2147483646"/>
                </a:cxn>
                <a:cxn ang="0">
                  <a:pos x="2147483646" y="2147483646"/>
                </a:cxn>
              </a:cxnLst>
              <a:pathLst>
                <a:path w="43769" h="1" fill="none">
                  <a:moveTo>
                    <a:pt x="1" y="1"/>
                  </a:moveTo>
                  <a:lnTo>
                    <a:pt x="43768" y="1"/>
                  </a:lnTo>
                </a:path>
              </a:pathLst>
            </a:custGeom>
            <a:noFill/>
            <a:ln w="11600" cap="flat" cmpd="sng">
              <a:solidFill>
                <a:srgbClr val="F9F5F2"/>
              </a:solidFill>
              <a:prstDash val="solid"/>
              <a:miter lim="11906"/>
              <a:headEnd type="none" w="sm" len="sm"/>
              <a:tailEnd type="none" w="sm" len="sm"/>
            </a:ln>
          </p:spPr>
          <p:txBody>
            <a:bodyPr/>
            <a:p>
              <a:endParaRPr lang="en-US"/>
            </a:p>
          </p:txBody>
        </p:sp>
        <p:sp>
          <p:nvSpPr>
            <p:cNvPr id="89122" name="Google Shape;609;p31"/>
            <p:cNvSpPr/>
            <p:nvPr/>
          </p:nvSpPr>
          <p:spPr>
            <a:xfrm>
              <a:off x="1842175" y="3522300"/>
              <a:ext cx="1094225" cy="25"/>
            </a:xfrm>
            <a:custGeom>
              <a:avLst/>
              <a:gdLst/>
              <a:ahLst/>
              <a:cxnLst>
                <a:cxn ang="0">
                  <a:pos x="2147483646" y="0"/>
                </a:cxn>
                <a:cxn ang="0">
                  <a:pos x="2147483646" y="0"/>
                </a:cxn>
              </a:cxnLst>
              <a:pathLst>
                <a:path w="43769" h="1" fill="none">
                  <a:moveTo>
                    <a:pt x="1" y="0"/>
                  </a:moveTo>
                  <a:lnTo>
                    <a:pt x="43768" y="0"/>
                  </a:lnTo>
                </a:path>
              </a:pathLst>
            </a:custGeom>
            <a:noFill/>
            <a:ln w="11600" cap="flat" cmpd="sng">
              <a:solidFill>
                <a:srgbClr val="F9F5F2"/>
              </a:solidFill>
              <a:prstDash val="solid"/>
              <a:miter lim="11906"/>
              <a:headEnd type="none" w="sm" len="sm"/>
              <a:tailEnd type="none" w="sm" len="sm"/>
            </a:ln>
          </p:spPr>
          <p:txBody>
            <a:bodyPr/>
            <a:p>
              <a:endParaRPr lang="en-US"/>
            </a:p>
          </p:txBody>
        </p:sp>
        <p:sp>
          <p:nvSpPr>
            <p:cNvPr id="89123" name="Google Shape;610;p31"/>
            <p:cNvSpPr/>
            <p:nvPr/>
          </p:nvSpPr>
          <p:spPr>
            <a:xfrm>
              <a:off x="1842175" y="3487175"/>
              <a:ext cx="1094225" cy="25"/>
            </a:xfrm>
            <a:custGeom>
              <a:avLst/>
              <a:gdLst/>
              <a:ahLst/>
              <a:cxnLst>
                <a:cxn ang="0">
                  <a:pos x="2147483646" y="0"/>
                </a:cxn>
                <a:cxn ang="0">
                  <a:pos x="2147483646" y="0"/>
                </a:cxn>
              </a:cxnLst>
              <a:pathLst>
                <a:path w="43769" h="1" fill="none">
                  <a:moveTo>
                    <a:pt x="1" y="0"/>
                  </a:moveTo>
                  <a:lnTo>
                    <a:pt x="43768" y="0"/>
                  </a:lnTo>
                </a:path>
              </a:pathLst>
            </a:custGeom>
            <a:noFill/>
            <a:ln w="11600" cap="flat" cmpd="sng">
              <a:solidFill>
                <a:srgbClr val="F9F5F2"/>
              </a:solidFill>
              <a:prstDash val="solid"/>
              <a:miter lim="11906"/>
              <a:headEnd type="none" w="sm" len="sm"/>
              <a:tailEnd type="none" w="sm" len="sm"/>
            </a:ln>
          </p:spPr>
          <p:txBody>
            <a:bodyPr/>
            <a:p>
              <a:endParaRPr lang="en-US"/>
            </a:p>
          </p:txBody>
        </p:sp>
        <p:sp>
          <p:nvSpPr>
            <p:cNvPr id="89124" name="Google Shape;611;p31"/>
            <p:cNvSpPr/>
            <p:nvPr/>
          </p:nvSpPr>
          <p:spPr>
            <a:xfrm>
              <a:off x="1703175" y="3698800"/>
              <a:ext cx="2187800" cy="231000"/>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Lst>
              <a:pathLst>
                <a:path w="87512" h="9240">
                  <a:moveTo>
                    <a:pt x="49328" y="0"/>
                  </a:moveTo>
                  <a:lnTo>
                    <a:pt x="49328" y="8359"/>
                  </a:lnTo>
                  <a:lnTo>
                    <a:pt x="5561" y="8359"/>
                  </a:lnTo>
                  <a:lnTo>
                    <a:pt x="5561" y="8371"/>
                  </a:lnTo>
                  <a:lnTo>
                    <a:pt x="1" y="8371"/>
                  </a:lnTo>
                  <a:lnTo>
                    <a:pt x="1" y="9240"/>
                  </a:lnTo>
                  <a:lnTo>
                    <a:pt x="77701" y="9240"/>
                  </a:lnTo>
                  <a:cubicBezTo>
                    <a:pt x="80403" y="9240"/>
                    <a:pt x="82868" y="8132"/>
                    <a:pt x="84654" y="6358"/>
                  </a:cubicBezTo>
                  <a:cubicBezTo>
                    <a:pt x="86071" y="4930"/>
                    <a:pt x="87059" y="3084"/>
                    <a:pt x="87392" y="1012"/>
                  </a:cubicBezTo>
                  <a:cubicBezTo>
                    <a:pt x="87452" y="679"/>
                    <a:pt x="87488" y="346"/>
                    <a:pt x="87512" y="0"/>
                  </a:cubicBezTo>
                  <a:lnTo>
                    <a:pt x="55186" y="0"/>
                  </a:lnTo>
                  <a:cubicBezTo>
                    <a:pt x="55174" y="48"/>
                    <a:pt x="55174" y="96"/>
                    <a:pt x="55174" y="143"/>
                  </a:cubicBezTo>
                  <a:cubicBezTo>
                    <a:pt x="55162" y="262"/>
                    <a:pt x="55150" y="393"/>
                    <a:pt x="55138" y="512"/>
                  </a:cubicBezTo>
                  <a:cubicBezTo>
                    <a:pt x="55115" y="679"/>
                    <a:pt x="55091" y="834"/>
                    <a:pt x="55067" y="1001"/>
                  </a:cubicBezTo>
                  <a:lnTo>
                    <a:pt x="55067" y="1012"/>
                  </a:lnTo>
                  <a:cubicBezTo>
                    <a:pt x="55067" y="1036"/>
                    <a:pt x="55067" y="1048"/>
                    <a:pt x="55055" y="1072"/>
                  </a:cubicBezTo>
                  <a:cubicBezTo>
                    <a:pt x="55043" y="1179"/>
                    <a:pt x="55019" y="1286"/>
                    <a:pt x="54996" y="1393"/>
                  </a:cubicBezTo>
                  <a:cubicBezTo>
                    <a:pt x="54972" y="1524"/>
                    <a:pt x="54948" y="1655"/>
                    <a:pt x="54912" y="1786"/>
                  </a:cubicBezTo>
                  <a:cubicBezTo>
                    <a:pt x="54888" y="1894"/>
                    <a:pt x="54853" y="2013"/>
                    <a:pt x="54817" y="2120"/>
                  </a:cubicBezTo>
                  <a:cubicBezTo>
                    <a:pt x="54817" y="2144"/>
                    <a:pt x="54805" y="2155"/>
                    <a:pt x="54805" y="2167"/>
                  </a:cubicBezTo>
                  <a:cubicBezTo>
                    <a:pt x="54769" y="2298"/>
                    <a:pt x="54734" y="2406"/>
                    <a:pt x="54698" y="2525"/>
                  </a:cubicBezTo>
                  <a:cubicBezTo>
                    <a:pt x="54650" y="2632"/>
                    <a:pt x="54615" y="2751"/>
                    <a:pt x="54579" y="2858"/>
                  </a:cubicBezTo>
                  <a:cubicBezTo>
                    <a:pt x="54531" y="2989"/>
                    <a:pt x="54484" y="3108"/>
                    <a:pt x="54424" y="3239"/>
                  </a:cubicBezTo>
                  <a:cubicBezTo>
                    <a:pt x="54329" y="3477"/>
                    <a:pt x="54222" y="3703"/>
                    <a:pt x="54103" y="3930"/>
                  </a:cubicBezTo>
                  <a:cubicBezTo>
                    <a:pt x="54043" y="4037"/>
                    <a:pt x="53995" y="4132"/>
                    <a:pt x="53936" y="4239"/>
                  </a:cubicBezTo>
                  <a:cubicBezTo>
                    <a:pt x="53924" y="4263"/>
                    <a:pt x="53912" y="4275"/>
                    <a:pt x="53900" y="4299"/>
                  </a:cubicBezTo>
                  <a:cubicBezTo>
                    <a:pt x="53841" y="4394"/>
                    <a:pt x="53781" y="4489"/>
                    <a:pt x="53722" y="4584"/>
                  </a:cubicBezTo>
                  <a:cubicBezTo>
                    <a:pt x="53579" y="4834"/>
                    <a:pt x="53412" y="5073"/>
                    <a:pt x="53245" y="5299"/>
                  </a:cubicBezTo>
                  <a:cubicBezTo>
                    <a:pt x="53150" y="5418"/>
                    <a:pt x="53055" y="5537"/>
                    <a:pt x="52960" y="5656"/>
                  </a:cubicBezTo>
                  <a:cubicBezTo>
                    <a:pt x="52757" y="5906"/>
                    <a:pt x="52543" y="6132"/>
                    <a:pt x="52317" y="6358"/>
                  </a:cubicBezTo>
                  <a:cubicBezTo>
                    <a:pt x="52150" y="6525"/>
                    <a:pt x="51971" y="6692"/>
                    <a:pt x="51781" y="6847"/>
                  </a:cubicBezTo>
                  <a:cubicBezTo>
                    <a:pt x="51698" y="6930"/>
                    <a:pt x="51602" y="7001"/>
                    <a:pt x="51507" y="7085"/>
                  </a:cubicBezTo>
                  <a:cubicBezTo>
                    <a:pt x="51412" y="7156"/>
                    <a:pt x="51317" y="7228"/>
                    <a:pt x="51221" y="7299"/>
                  </a:cubicBezTo>
                  <a:cubicBezTo>
                    <a:pt x="50995" y="7466"/>
                    <a:pt x="50769" y="7620"/>
                    <a:pt x="50531" y="7763"/>
                  </a:cubicBezTo>
                  <a:cubicBezTo>
                    <a:pt x="50388" y="7847"/>
                    <a:pt x="50245" y="7930"/>
                    <a:pt x="50102" y="8013"/>
                  </a:cubicBezTo>
                  <a:cubicBezTo>
                    <a:pt x="50066" y="8025"/>
                    <a:pt x="50031" y="8049"/>
                    <a:pt x="49983" y="8073"/>
                  </a:cubicBezTo>
                  <a:lnTo>
                    <a:pt x="49983" y="0"/>
                  </a:lnTo>
                  <a:lnTo>
                    <a:pt x="49328" y="0"/>
                  </a:lnTo>
                  <a:close/>
                </a:path>
              </a:pathLst>
            </a:custGeom>
            <a:solidFill>
              <a:srgbClr val="252D48"/>
            </a:solidFill>
            <a:ln w="9525">
              <a:noFill/>
            </a:ln>
          </p:spPr>
          <p:txBody>
            <a:bodyPr/>
            <a:p>
              <a:endParaRPr lang="en-US"/>
            </a:p>
          </p:txBody>
        </p:sp>
        <p:sp>
          <p:nvSpPr>
            <p:cNvPr id="89125" name="Google Shape;612;p31"/>
            <p:cNvSpPr/>
            <p:nvPr/>
          </p:nvSpPr>
          <p:spPr>
            <a:xfrm>
              <a:off x="3513825" y="3438050"/>
              <a:ext cx="314050" cy="491750"/>
            </a:xfrm>
            <a:custGeom>
              <a:avLst/>
              <a:gdLst/>
              <a:ahLst/>
              <a:cxnLst>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Lst>
              <a:pathLst>
                <a:path w="12562" h="19670">
                  <a:moveTo>
                    <a:pt x="24" y="1"/>
                  </a:moveTo>
                  <a:cubicBezTo>
                    <a:pt x="5394" y="72"/>
                    <a:pt x="9728" y="4442"/>
                    <a:pt x="9728" y="9835"/>
                  </a:cubicBezTo>
                  <a:cubicBezTo>
                    <a:pt x="9728" y="12550"/>
                    <a:pt x="8632" y="15002"/>
                    <a:pt x="6846" y="16788"/>
                  </a:cubicBezTo>
                  <a:cubicBezTo>
                    <a:pt x="5096" y="18539"/>
                    <a:pt x="2679" y="19634"/>
                    <a:pt x="0" y="19658"/>
                  </a:cubicBezTo>
                  <a:cubicBezTo>
                    <a:pt x="0" y="19670"/>
                    <a:pt x="0" y="19670"/>
                    <a:pt x="0" y="19670"/>
                  </a:cubicBezTo>
                  <a:lnTo>
                    <a:pt x="2727" y="19670"/>
                  </a:lnTo>
                  <a:cubicBezTo>
                    <a:pt x="5441" y="19670"/>
                    <a:pt x="7894" y="18562"/>
                    <a:pt x="9680" y="16788"/>
                  </a:cubicBezTo>
                  <a:cubicBezTo>
                    <a:pt x="11454" y="15014"/>
                    <a:pt x="12561" y="12550"/>
                    <a:pt x="12561" y="9835"/>
                  </a:cubicBezTo>
                  <a:cubicBezTo>
                    <a:pt x="12561" y="4406"/>
                    <a:pt x="8156" y="1"/>
                    <a:pt x="2727" y="1"/>
                  </a:cubicBezTo>
                  <a:lnTo>
                    <a:pt x="24" y="1"/>
                  </a:lnTo>
                  <a:close/>
                </a:path>
              </a:pathLst>
            </a:custGeom>
            <a:solidFill>
              <a:srgbClr val="FFE3E8"/>
            </a:solidFill>
            <a:ln w="9525">
              <a:noFill/>
            </a:ln>
          </p:spPr>
          <p:txBody>
            <a:bodyPr/>
            <a:p>
              <a:endParaRPr lang="en-US"/>
            </a:p>
          </p:txBody>
        </p:sp>
        <p:sp>
          <p:nvSpPr>
            <p:cNvPr id="89126" name="Google Shape;613;p31"/>
            <p:cNvSpPr/>
            <p:nvPr/>
          </p:nvSpPr>
          <p:spPr>
            <a:xfrm>
              <a:off x="2993225" y="3438050"/>
              <a:ext cx="314050" cy="491750"/>
            </a:xfrm>
            <a:custGeom>
              <a:avLst/>
              <a:gdLst/>
              <a:ahLst/>
              <a:cxnLst>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Lst>
              <a:pathLst>
                <a:path w="12562" h="19670">
                  <a:moveTo>
                    <a:pt x="24" y="1"/>
                  </a:moveTo>
                  <a:cubicBezTo>
                    <a:pt x="5394" y="60"/>
                    <a:pt x="9728" y="4442"/>
                    <a:pt x="9728" y="9823"/>
                  </a:cubicBezTo>
                  <a:cubicBezTo>
                    <a:pt x="9728" y="12550"/>
                    <a:pt x="8632" y="15002"/>
                    <a:pt x="6846" y="16776"/>
                  </a:cubicBezTo>
                  <a:cubicBezTo>
                    <a:pt x="5096" y="18539"/>
                    <a:pt x="2679" y="19634"/>
                    <a:pt x="0" y="19658"/>
                  </a:cubicBezTo>
                  <a:cubicBezTo>
                    <a:pt x="0" y="19658"/>
                    <a:pt x="0" y="19670"/>
                    <a:pt x="0" y="19670"/>
                  </a:cubicBezTo>
                  <a:lnTo>
                    <a:pt x="2727" y="19670"/>
                  </a:lnTo>
                  <a:cubicBezTo>
                    <a:pt x="5441" y="19670"/>
                    <a:pt x="7894" y="18562"/>
                    <a:pt x="9680" y="16788"/>
                  </a:cubicBezTo>
                  <a:cubicBezTo>
                    <a:pt x="11454" y="15002"/>
                    <a:pt x="12561" y="12550"/>
                    <a:pt x="12561" y="9835"/>
                  </a:cubicBezTo>
                  <a:cubicBezTo>
                    <a:pt x="12561" y="4406"/>
                    <a:pt x="8156" y="1"/>
                    <a:pt x="2727" y="1"/>
                  </a:cubicBezTo>
                  <a:lnTo>
                    <a:pt x="24" y="1"/>
                  </a:lnTo>
                  <a:close/>
                </a:path>
              </a:pathLst>
            </a:custGeom>
            <a:solidFill>
              <a:srgbClr val="FFE3E8"/>
            </a:solidFill>
            <a:ln w="9525">
              <a:noFill/>
            </a:ln>
          </p:spPr>
          <p:txBody>
            <a:bodyPr/>
            <a:p>
              <a:endParaRPr lang="en-US"/>
            </a:p>
          </p:txBody>
        </p:sp>
        <p:sp>
          <p:nvSpPr>
            <p:cNvPr id="89127" name="Google Shape;614;p31"/>
            <p:cNvSpPr/>
            <p:nvPr/>
          </p:nvSpPr>
          <p:spPr>
            <a:xfrm>
              <a:off x="4977100" y="1786075"/>
              <a:ext cx="1097175" cy="1598125"/>
            </a:xfrm>
            <a:custGeom>
              <a:avLst/>
              <a:gdLst/>
              <a:ahLst/>
              <a:cxnLst>
                <a:cxn ang="0">
                  <a:pos x="0" y="2147483646"/>
                </a:cxn>
                <a:cxn ang="0">
                  <a:pos x="2147483646" y="2147483646"/>
                </a:cxn>
                <a:cxn ang="0">
                  <a:pos x="2147483646" y="0"/>
                </a:cxn>
                <a:cxn ang="0">
                  <a:pos x="0" y="2147483646"/>
                </a:cxn>
              </a:cxnLst>
              <a:pathLst>
                <a:path w="43887" h="63925" fill="none">
                  <a:moveTo>
                    <a:pt x="0" y="63925"/>
                  </a:moveTo>
                  <a:lnTo>
                    <a:pt x="43887" y="63925"/>
                  </a:lnTo>
                  <a:lnTo>
                    <a:pt x="21944" y="0"/>
                  </a:lnTo>
                  <a:lnTo>
                    <a:pt x="0" y="63925"/>
                  </a:lnTo>
                  <a:close/>
                </a:path>
              </a:pathLst>
            </a:custGeom>
            <a:noFill/>
            <a:ln w="23225" cap="rnd" cmpd="sng">
              <a:solidFill>
                <a:srgbClr val="F37876"/>
              </a:solidFill>
              <a:prstDash val="solid"/>
              <a:round/>
              <a:headEnd type="none" w="sm" len="sm"/>
              <a:tailEnd type="none" w="sm" len="sm"/>
            </a:ln>
          </p:spPr>
          <p:txBody>
            <a:bodyPr/>
            <a:p>
              <a:endParaRPr lang="en-US"/>
            </a:p>
          </p:txBody>
        </p:sp>
        <p:sp>
          <p:nvSpPr>
            <p:cNvPr id="89128" name="Google Shape;615;p31"/>
            <p:cNvSpPr/>
            <p:nvPr/>
          </p:nvSpPr>
          <p:spPr>
            <a:xfrm>
              <a:off x="1890700" y="1786075"/>
              <a:ext cx="1097175" cy="1598125"/>
            </a:xfrm>
            <a:custGeom>
              <a:avLst/>
              <a:gdLst/>
              <a:ahLst/>
              <a:cxnLst>
                <a:cxn ang="0">
                  <a:pos x="2147483646" y="2147483646"/>
                </a:cxn>
                <a:cxn ang="0">
                  <a:pos x="2147483646" y="2147483646"/>
                </a:cxn>
                <a:cxn ang="0">
                  <a:pos x="2147483646" y="0"/>
                </a:cxn>
                <a:cxn ang="0">
                  <a:pos x="2147483646" y="2147483646"/>
                </a:cxn>
              </a:cxnLst>
              <a:pathLst>
                <a:path w="43887" h="63925" fill="none">
                  <a:moveTo>
                    <a:pt x="1" y="63925"/>
                  </a:moveTo>
                  <a:lnTo>
                    <a:pt x="43887" y="63925"/>
                  </a:lnTo>
                  <a:lnTo>
                    <a:pt x="21944" y="0"/>
                  </a:lnTo>
                  <a:lnTo>
                    <a:pt x="1" y="63925"/>
                  </a:lnTo>
                  <a:close/>
                </a:path>
              </a:pathLst>
            </a:custGeom>
            <a:noFill/>
            <a:ln w="23225" cap="rnd" cmpd="sng">
              <a:solidFill>
                <a:srgbClr val="F37876"/>
              </a:solidFill>
              <a:prstDash val="solid"/>
              <a:round/>
              <a:headEnd type="none" w="sm" len="sm"/>
              <a:tailEnd type="none" w="sm" len="sm"/>
            </a:ln>
          </p:spPr>
          <p:txBody>
            <a:bodyPr/>
            <a:p>
              <a:endParaRPr lang="en-US"/>
            </a:p>
          </p:txBody>
        </p:sp>
        <p:sp>
          <p:nvSpPr>
            <p:cNvPr id="89129" name="Google Shape;616;p31"/>
            <p:cNvSpPr/>
            <p:nvPr/>
          </p:nvSpPr>
          <p:spPr>
            <a:xfrm>
              <a:off x="2298200" y="1502075"/>
              <a:ext cx="3389425" cy="5583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135577" h="22334">
                  <a:moveTo>
                    <a:pt x="91474" y="0"/>
                  </a:moveTo>
                  <a:cubicBezTo>
                    <a:pt x="91372" y="0"/>
                    <a:pt x="91269" y="1"/>
                    <a:pt x="91166" y="2"/>
                  </a:cubicBezTo>
                  <a:cubicBezTo>
                    <a:pt x="87892" y="13"/>
                    <a:pt x="84630" y="371"/>
                    <a:pt x="81439" y="1037"/>
                  </a:cubicBezTo>
                  <a:lnTo>
                    <a:pt x="80189" y="1311"/>
                  </a:lnTo>
                  <a:lnTo>
                    <a:pt x="79653" y="1442"/>
                  </a:lnTo>
                  <a:lnTo>
                    <a:pt x="79391" y="1502"/>
                  </a:lnTo>
                  <a:lnTo>
                    <a:pt x="79260" y="1526"/>
                  </a:lnTo>
                  <a:lnTo>
                    <a:pt x="79201" y="1549"/>
                  </a:lnTo>
                  <a:lnTo>
                    <a:pt x="79117" y="1573"/>
                  </a:lnTo>
                  <a:lnTo>
                    <a:pt x="79093" y="1573"/>
                  </a:lnTo>
                  <a:lnTo>
                    <a:pt x="79058" y="1585"/>
                  </a:lnTo>
                  <a:cubicBezTo>
                    <a:pt x="78272" y="1787"/>
                    <a:pt x="77486" y="2002"/>
                    <a:pt x="76712" y="2240"/>
                  </a:cubicBezTo>
                  <a:cubicBezTo>
                    <a:pt x="75164" y="2704"/>
                    <a:pt x="73640" y="3228"/>
                    <a:pt x="72140" y="3812"/>
                  </a:cubicBezTo>
                  <a:cubicBezTo>
                    <a:pt x="70616" y="4395"/>
                    <a:pt x="69128" y="5026"/>
                    <a:pt x="67675" y="5705"/>
                  </a:cubicBezTo>
                  <a:cubicBezTo>
                    <a:pt x="66223" y="5038"/>
                    <a:pt x="64734" y="4395"/>
                    <a:pt x="63210" y="3812"/>
                  </a:cubicBezTo>
                  <a:cubicBezTo>
                    <a:pt x="61710" y="3240"/>
                    <a:pt x="60186" y="2716"/>
                    <a:pt x="58627" y="2252"/>
                  </a:cubicBezTo>
                  <a:lnTo>
                    <a:pt x="57412" y="1895"/>
                  </a:lnTo>
                  <a:cubicBezTo>
                    <a:pt x="57007" y="1776"/>
                    <a:pt x="56698" y="1716"/>
                    <a:pt x="56341" y="1621"/>
                  </a:cubicBezTo>
                  <a:lnTo>
                    <a:pt x="56305" y="1609"/>
                  </a:lnTo>
                  <a:lnTo>
                    <a:pt x="56210" y="1585"/>
                  </a:lnTo>
                  <a:lnTo>
                    <a:pt x="56138" y="1561"/>
                  </a:lnTo>
                  <a:lnTo>
                    <a:pt x="55995" y="1526"/>
                  </a:lnTo>
                  <a:lnTo>
                    <a:pt x="55698" y="1454"/>
                  </a:lnTo>
                  <a:lnTo>
                    <a:pt x="55102" y="1311"/>
                  </a:lnTo>
                  <a:lnTo>
                    <a:pt x="53900" y="1049"/>
                  </a:lnTo>
                  <a:cubicBezTo>
                    <a:pt x="50709" y="406"/>
                    <a:pt x="47458" y="37"/>
                    <a:pt x="44184" y="25"/>
                  </a:cubicBezTo>
                  <a:cubicBezTo>
                    <a:pt x="43363" y="25"/>
                    <a:pt x="42541" y="49"/>
                    <a:pt x="41732" y="85"/>
                  </a:cubicBezTo>
                  <a:cubicBezTo>
                    <a:pt x="41315" y="109"/>
                    <a:pt x="40910" y="144"/>
                    <a:pt x="40493" y="168"/>
                  </a:cubicBezTo>
                  <a:cubicBezTo>
                    <a:pt x="40089" y="204"/>
                    <a:pt x="39624" y="252"/>
                    <a:pt x="39196" y="299"/>
                  </a:cubicBezTo>
                  <a:cubicBezTo>
                    <a:pt x="38791" y="347"/>
                    <a:pt x="38469" y="394"/>
                    <a:pt x="38112" y="454"/>
                  </a:cubicBezTo>
                  <a:lnTo>
                    <a:pt x="38076" y="454"/>
                  </a:lnTo>
                  <a:lnTo>
                    <a:pt x="37969" y="466"/>
                  </a:lnTo>
                  <a:lnTo>
                    <a:pt x="37886" y="478"/>
                  </a:lnTo>
                  <a:lnTo>
                    <a:pt x="37731" y="502"/>
                  </a:lnTo>
                  <a:lnTo>
                    <a:pt x="37433" y="549"/>
                  </a:lnTo>
                  <a:lnTo>
                    <a:pt x="36838" y="644"/>
                  </a:lnTo>
                  <a:cubicBezTo>
                    <a:pt x="36028" y="799"/>
                    <a:pt x="35243" y="954"/>
                    <a:pt x="34469" y="1145"/>
                  </a:cubicBezTo>
                  <a:cubicBezTo>
                    <a:pt x="31349" y="1883"/>
                    <a:pt x="28468" y="2895"/>
                    <a:pt x="25730" y="3942"/>
                  </a:cubicBezTo>
                  <a:lnTo>
                    <a:pt x="21705" y="5514"/>
                  </a:lnTo>
                  <a:lnTo>
                    <a:pt x="19729" y="6264"/>
                  </a:lnTo>
                  <a:cubicBezTo>
                    <a:pt x="19086" y="6502"/>
                    <a:pt x="18443" y="6740"/>
                    <a:pt x="17800" y="6967"/>
                  </a:cubicBezTo>
                  <a:cubicBezTo>
                    <a:pt x="15216" y="7848"/>
                    <a:pt x="12609" y="8574"/>
                    <a:pt x="9966" y="8967"/>
                  </a:cubicBezTo>
                  <a:cubicBezTo>
                    <a:pt x="8656" y="9157"/>
                    <a:pt x="7334" y="9276"/>
                    <a:pt x="6013" y="9276"/>
                  </a:cubicBezTo>
                  <a:cubicBezTo>
                    <a:pt x="5358" y="9276"/>
                    <a:pt x="4691" y="9241"/>
                    <a:pt x="4060" y="9193"/>
                  </a:cubicBezTo>
                  <a:cubicBezTo>
                    <a:pt x="3751" y="9145"/>
                    <a:pt x="3453" y="9134"/>
                    <a:pt x="3120" y="9086"/>
                  </a:cubicBezTo>
                  <a:lnTo>
                    <a:pt x="2060" y="8895"/>
                  </a:lnTo>
                  <a:cubicBezTo>
                    <a:pt x="1954" y="8875"/>
                    <a:pt x="1847" y="8865"/>
                    <a:pt x="1742" y="8865"/>
                  </a:cubicBezTo>
                  <a:cubicBezTo>
                    <a:pt x="1044" y="8865"/>
                    <a:pt x="390" y="9298"/>
                    <a:pt x="131" y="9991"/>
                  </a:cubicBezTo>
                  <a:cubicBezTo>
                    <a:pt x="24" y="10265"/>
                    <a:pt x="0" y="10550"/>
                    <a:pt x="24" y="10812"/>
                  </a:cubicBezTo>
                  <a:cubicBezTo>
                    <a:pt x="107" y="11431"/>
                    <a:pt x="524" y="11991"/>
                    <a:pt x="1155" y="12229"/>
                  </a:cubicBezTo>
                  <a:lnTo>
                    <a:pt x="2167" y="12598"/>
                  </a:lnTo>
                  <a:cubicBezTo>
                    <a:pt x="2524" y="12717"/>
                    <a:pt x="2929" y="12836"/>
                    <a:pt x="3322" y="12944"/>
                  </a:cubicBezTo>
                  <a:cubicBezTo>
                    <a:pt x="4084" y="13146"/>
                    <a:pt x="4846" y="13325"/>
                    <a:pt x="5608" y="13467"/>
                  </a:cubicBezTo>
                  <a:cubicBezTo>
                    <a:pt x="7144" y="13741"/>
                    <a:pt x="8692" y="13884"/>
                    <a:pt x="10228" y="13920"/>
                  </a:cubicBezTo>
                  <a:cubicBezTo>
                    <a:pt x="10627" y="13932"/>
                    <a:pt x="11025" y="13938"/>
                    <a:pt x="11423" y="13938"/>
                  </a:cubicBezTo>
                  <a:cubicBezTo>
                    <a:pt x="14099" y="13938"/>
                    <a:pt x="16745" y="13669"/>
                    <a:pt x="19336" y="13265"/>
                  </a:cubicBezTo>
                  <a:cubicBezTo>
                    <a:pt x="20086" y="13146"/>
                    <a:pt x="20812" y="13015"/>
                    <a:pt x="21550" y="12884"/>
                  </a:cubicBezTo>
                  <a:lnTo>
                    <a:pt x="23717" y="12467"/>
                  </a:lnTo>
                  <a:lnTo>
                    <a:pt x="27932" y="11634"/>
                  </a:lnTo>
                  <a:cubicBezTo>
                    <a:pt x="30694" y="11110"/>
                    <a:pt x="33361" y="10681"/>
                    <a:pt x="35909" y="10550"/>
                  </a:cubicBezTo>
                  <a:cubicBezTo>
                    <a:pt x="36540" y="10515"/>
                    <a:pt x="37171" y="10503"/>
                    <a:pt x="37791" y="10503"/>
                  </a:cubicBezTo>
                  <a:lnTo>
                    <a:pt x="38255" y="10503"/>
                  </a:lnTo>
                  <a:lnTo>
                    <a:pt x="38493" y="10515"/>
                  </a:lnTo>
                  <a:lnTo>
                    <a:pt x="38660" y="10515"/>
                  </a:lnTo>
                  <a:cubicBezTo>
                    <a:pt x="39005" y="10527"/>
                    <a:pt x="39398" y="10539"/>
                    <a:pt x="39708" y="10562"/>
                  </a:cubicBezTo>
                  <a:lnTo>
                    <a:pt x="40565" y="10634"/>
                  </a:lnTo>
                  <a:cubicBezTo>
                    <a:pt x="40862" y="10681"/>
                    <a:pt x="41172" y="10693"/>
                    <a:pt x="41482" y="10741"/>
                  </a:cubicBezTo>
                  <a:cubicBezTo>
                    <a:pt x="42089" y="10824"/>
                    <a:pt x="42696" y="10908"/>
                    <a:pt x="43303" y="11027"/>
                  </a:cubicBezTo>
                  <a:cubicBezTo>
                    <a:pt x="45732" y="11479"/>
                    <a:pt x="48125" y="12193"/>
                    <a:pt x="50435" y="13110"/>
                  </a:cubicBezTo>
                  <a:lnTo>
                    <a:pt x="51304" y="13467"/>
                  </a:lnTo>
                  <a:lnTo>
                    <a:pt x="51721" y="13658"/>
                  </a:lnTo>
                  <a:lnTo>
                    <a:pt x="51935" y="13753"/>
                  </a:lnTo>
                  <a:lnTo>
                    <a:pt x="52042" y="13801"/>
                  </a:lnTo>
                  <a:lnTo>
                    <a:pt x="52090" y="13825"/>
                  </a:lnTo>
                  <a:cubicBezTo>
                    <a:pt x="52411" y="13968"/>
                    <a:pt x="52781" y="14134"/>
                    <a:pt x="53054" y="14265"/>
                  </a:cubicBezTo>
                  <a:lnTo>
                    <a:pt x="53840" y="14658"/>
                  </a:lnTo>
                  <a:cubicBezTo>
                    <a:pt x="54959" y="15230"/>
                    <a:pt x="56055" y="15849"/>
                    <a:pt x="57138" y="16504"/>
                  </a:cubicBezTo>
                  <a:cubicBezTo>
                    <a:pt x="59317" y="17813"/>
                    <a:pt x="61436" y="19313"/>
                    <a:pt x="63532" y="20933"/>
                  </a:cubicBezTo>
                  <a:lnTo>
                    <a:pt x="63544" y="20933"/>
                  </a:lnTo>
                  <a:lnTo>
                    <a:pt x="63556" y="20945"/>
                  </a:lnTo>
                  <a:cubicBezTo>
                    <a:pt x="64127" y="21373"/>
                    <a:pt x="64746" y="21707"/>
                    <a:pt x="65413" y="21945"/>
                  </a:cubicBezTo>
                  <a:cubicBezTo>
                    <a:pt x="66145" y="22203"/>
                    <a:pt x="66915" y="22334"/>
                    <a:pt x="67688" y="22334"/>
                  </a:cubicBezTo>
                  <a:cubicBezTo>
                    <a:pt x="69128" y="22334"/>
                    <a:pt x="70579" y="21878"/>
                    <a:pt x="71819" y="20933"/>
                  </a:cubicBezTo>
                  <a:cubicBezTo>
                    <a:pt x="73926" y="19325"/>
                    <a:pt x="76045" y="17825"/>
                    <a:pt x="78212" y="16515"/>
                  </a:cubicBezTo>
                  <a:cubicBezTo>
                    <a:pt x="79308" y="15861"/>
                    <a:pt x="80403" y="15241"/>
                    <a:pt x="81522" y="14682"/>
                  </a:cubicBezTo>
                  <a:cubicBezTo>
                    <a:pt x="82082" y="14396"/>
                    <a:pt x="82641" y="14134"/>
                    <a:pt x="83213" y="13872"/>
                  </a:cubicBezTo>
                  <a:lnTo>
                    <a:pt x="83237" y="13860"/>
                  </a:lnTo>
                  <a:lnTo>
                    <a:pt x="83249" y="13848"/>
                  </a:lnTo>
                  <a:lnTo>
                    <a:pt x="83261" y="13848"/>
                  </a:lnTo>
                  <a:cubicBezTo>
                    <a:pt x="83261" y="13844"/>
                    <a:pt x="83259" y="13843"/>
                    <a:pt x="83257" y="13843"/>
                  </a:cubicBezTo>
                  <a:cubicBezTo>
                    <a:pt x="83253" y="13843"/>
                    <a:pt x="83245" y="13848"/>
                    <a:pt x="83237" y="13848"/>
                  </a:cubicBezTo>
                  <a:lnTo>
                    <a:pt x="83261" y="13837"/>
                  </a:lnTo>
                  <a:lnTo>
                    <a:pt x="83392" y="13789"/>
                  </a:lnTo>
                  <a:lnTo>
                    <a:pt x="83630" y="13682"/>
                  </a:lnTo>
                  <a:lnTo>
                    <a:pt x="84130" y="13467"/>
                  </a:lnTo>
                  <a:lnTo>
                    <a:pt x="84927" y="13134"/>
                  </a:lnTo>
                  <a:cubicBezTo>
                    <a:pt x="87225" y="12217"/>
                    <a:pt x="89630" y="11503"/>
                    <a:pt x="92059" y="11062"/>
                  </a:cubicBezTo>
                  <a:cubicBezTo>
                    <a:pt x="93274" y="10836"/>
                    <a:pt x="94488" y="10681"/>
                    <a:pt x="95715" y="10598"/>
                  </a:cubicBezTo>
                  <a:lnTo>
                    <a:pt x="96631" y="10550"/>
                  </a:lnTo>
                  <a:lnTo>
                    <a:pt x="97072" y="10550"/>
                  </a:lnTo>
                  <a:lnTo>
                    <a:pt x="97608" y="10539"/>
                  </a:lnTo>
                  <a:lnTo>
                    <a:pt x="98512" y="10550"/>
                  </a:lnTo>
                  <a:cubicBezTo>
                    <a:pt x="98786" y="10550"/>
                    <a:pt x="99132" y="10574"/>
                    <a:pt x="99441" y="10586"/>
                  </a:cubicBezTo>
                  <a:cubicBezTo>
                    <a:pt x="101989" y="10729"/>
                    <a:pt x="104644" y="11158"/>
                    <a:pt x="107406" y="11682"/>
                  </a:cubicBezTo>
                  <a:lnTo>
                    <a:pt x="111621" y="12527"/>
                  </a:lnTo>
                  <a:cubicBezTo>
                    <a:pt x="113050" y="12813"/>
                    <a:pt x="114526" y="13086"/>
                    <a:pt x="115991" y="13325"/>
                  </a:cubicBezTo>
                  <a:cubicBezTo>
                    <a:pt x="117515" y="13563"/>
                    <a:pt x="118991" y="13753"/>
                    <a:pt x="120527" y="13872"/>
                  </a:cubicBezTo>
                  <a:cubicBezTo>
                    <a:pt x="121685" y="13963"/>
                    <a:pt x="122856" y="14020"/>
                    <a:pt x="124036" y="14020"/>
                  </a:cubicBezTo>
                  <a:cubicBezTo>
                    <a:pt x="124398" y="14020"/>
                    <a:pt x="124760" y="14014"/>
                    <a:pt x="125123" y="14003"/>
                  </a:cubicBezTo>
                  <a:cubicBezTo>
                    <a:pt x="128207" y="13920"/>
                    <a:pt x="131350" y="13444"/>
                    <a:pt x="134279" y="12289"/>
                  </a:cubicBezTo>
                  <a:cubicBezTo>
                    <a:pt x="135088" y="11979"/>
                    <a:pt x="135577" y="11122"/>
                    <a:pt x="135398" y="10241"/>
                  </a:cubicBezTo>
                  <a:cubicBezTo>
                    <a:pt x="135230" y="9371"/>
                    <a:pt x="134463" y="8778"/>
                    <a:pt x="133616" y="8778"/>
                  </a:cubicBezTo>
                  <a:cubicBezTo>
                    <a:pt x="133501" y="8778"/>
                    <a:pt x="133384" y="8789"/>
                    <a:pt x="133267" y="8812"/>
                  </a:cubicBezTo>
                  <a:lnTo>
                    <a:pt x="133219" y="8824"/>
                  </a:lnTo>
                  <a:cubicBezTo>
                    <a:pt x="131945" y="9080"/>
                    <a:pt x="130644" y="9193"/>
                    <a:pt x="129335" y="9193"/>
                  </a:cubicBezTo>
                  <a:cubicBezTo>
                    <a:pt x="128025" y="9193"/>
                    <a:pt x="126706" y="9080"/>
                    <a:pt x="125397" y="8884"/>
                  </a:cubicBezTo>
                  <a:cubicBezTo>
                    <a:pt x="124075" y="8693"/>
                    <a:pt x="122766" y="8419"/>
                    <a:pt x="121468" y="8074"/>
                  </a:cubicBezTo>
                  <a:cubicBezTo>
                    <a:pt x="120170" y="7741"/>
                    <a:pt x="118848" y="7336"/>
                    <a:pt x="117586" y="6907"/>
                  </a:cubicBezTo>
                  <a:cubicBezTo>
                    <a:pt x="116277" y="6455"/>
                    <a:pt x="114991" y="5967"/>
                    <a:pt x="113669" y="5455"/>
                  </a:cubicBezTo>
                  <a:lnTo>
                    <a:pt x="109645" y="3895"/>
                  </a:lnTo>
                  <a:cubicBezTo>
                    <a:pt x="106906" y="2847"/>
                    <a:pt x="104013" y="1835"/>
                    <a:pt x="100894" y="1097"/>
                  </a:cubicBezTo>
                  <a:cubicBezTo>
                    <a:pt x="100501" y="1014"/>
                    <a:pt x="100144" y="918"/>
                    <a:pt x="99703" y="835"/>
                  </a:cubicBezTo>
                  <a:lnTo>
                    <a:pt x="98465" y="609"/>
                  </a:lnTo>
                  <a:lnTo>
                    <a:pt x="97941" y="513"/>
                  </a:lnTo>
                  <a:lnTo>
                    <a:pt x="97679" y="466"/>
                  </a:lnTo>
                  <a:lnTo>
                    <a:pt x="97536" y="442"/>
                  </a:lnTo>
                  <a:lnTo>
                    <a:pt x="97477" y="430"/>
                  </a:lnTo>
                  <a:lnTo>
                    <a:pt x="97358" y="418"/>
                  </a:lnTo>
                  <a:lnTo>
                    <a:pt x="97322" y="418"/>
                  </a:lnTo>
                  <a:lnTo>
                    <a:pt x="96084" y="252"/>
                  </a:lnTo>
                  <a:cubicBezTo>
                    <a:pt x="94554" y="84"/>
                    <a:pt x="93015" y="0"/>
                    <a:pt x="91474" y="0"/>
                  </a:cubicBezTo>
                  <a:close/>
                </a:path>
              </a:pathLst>
            </a:custGeom>
            <a:solidFill>
              <a:srgbClr val="FFAB40"/>
            </a:solidFill>
            <a:ln w="9525">
              <a:noFill/>
            </a:ln>
          </p:spPr>
          <p:txBody>
            <a:bodyPr/>
            <a:p>
              <a:endParaRPr lang="en-US"/>
            </a:p>
          </p:txBody>
        </p:sp>
        <p:sp>
          <p:nvSpPr>
            <p:cNvPr id="89130" name="Google Shape;617;p31"/>
            <p:cNvSpPr/>
            <p:nvPr/>
          </p:nvSpPr>
          <p:spPr>
            <a:xfrm>
              <a:off x="2298775" y="1691800"/>
              <a:ext cx="1634775" cy="3589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65391" h="14356">
                  <a:moveTo>
                    <a:pt x="38975" y="1"/>
                  </a:moveTo>
                  <a:cubicBezTo>
                    <a:pt x="30338" y="1"/>
                    <a:pt x="21262" y="2926"/>
                    <a:pt x="14467" y="4676"/>
                  </a:cubicBezTo>
                  <a:cubicBezTo>
                    <a:pt x="12683" y="5137"/>
                    <a:pt x="10969" y="5324"/>
                    <a:pt x="9361" y="5324"/>
                  </a:cubicBezTo>
                  <a:cubicBezTo>
                    <a:pt x="5443" y="5324"/>
                    <a:pt x="2154" y="4211"/>
                    <a:pt x="1" y="3223"/>
                  </a:cubicBezTo>
                  <a:cubicBezTo>
                    <a:pt x="84" y="3842"/>
                    <a:pt x="501" y="4402"/>
                    <a:pt x="1132" y="4640"/>
                  </a:cubicBezTo>
                  <a:lnTo>
                    <a:pt x="2144" y="5009"/>
                  </a:lnTo>
                  <a:cubicBezTo>
                    <a:pt x="2501" y="5128"/>
                    <a:pt x="2906" y="5247"/>
                    <a:pt x="3299" y="5355"/>
                  </a:cubicBezTo>
                  <a:cubicBezTo>
                    <a:pt x="4073" y="5557"/>
                    <a:pt x="4823" y="5736"/>
                    <a:pt x="5585" y="5878"/>
                  </a:cubicBezTo>
                  <a:cubicBezTo>
                    <a:pt x="7121" y="6152"/>
                    <a:pt x="8669" y="6295"/>
                    <a:pt x="10205" y="6331"/>
                  </a:cubicBezTo>
                  <a:cubicBezTo>
                    <a:pt x="10604" y="6343"/>
                    <a:pt x="11002" y="6349"/>
                    <a:pt x="11400" y="6349"/>
                  </a:cubicBezTo>
                  <a:cubicBezTo>
                    <a:pt x="14076" y="6349"/>
                    <a:pt x="16722" y="6080"/>
                    <a:pt x="19313" y="5676"/>
                  </a:cubicBezTo>
                  <a:cubicBezTo>
                    <a:pt x="20063" y="5557"/>
                    <a:pt x="20801" y="5426"/>
                    <a:pt x="21527" y="5295"/>
                  </a:cubicBezTo>
                  <a:lnTo>
                    <a:pt x="23694" y="4878"/>
                  </a:lnTo>
                  <a:lnTo>
                    <a:pt x="27909" y="4045"/>
                  </a:lnTo>
                  <a:cubicBezTo>
                    <a:pt x="30671" y="3521"/>
                    <a:pt x="33338" y="3092"/>
                    <a:pt x="35886" y="2961"/>
                  </a:cubicBezTo>
                  <a:cubicBezTo>
                    <a:pt x="36517" y="2926"/>
                    <a:pt x="37148" y="2914"/>
                    <a:pt x="37780" y="2914"/>
                  </a:cubicBezTo>
                  <a:lnTo>
                    <a:pt x="38232" y="2914"/>
                  </a:lnTo>
                  <a:lnTo>
                    <a:pt x="38470" y="2926"/>
                  </a:lnTo>
                  <a:lnTo>
                    <a:pt x="38637" y="2926"/>
                  </a:lnTo>
                  <a:cubicBezTo>
                    <a:pt x="38982" y="2938"/>
                    <a:pt x="39375" y="2950"/>
                    <a:pt x="39685" y="2973"/>
                  </a:cubicBezTo>
                  <a:lnTo>
                    <a:pt x="40542" y="3045"/>
                  </a:lnTo>
                  <a:cubicBezTo>
                    <a:pt x="40839" y="3092"/>
                    <a:pt x="41149" y="3104"/>
                    <a:pt x="41459" y="3152"/>
                  </a:cubicBezTo>
                  <a:cubicBezTo>
                    <a:pt x="42066" y="3235"/>
                    <a:pt x="42673" y="3319"/>
                    <a:pt x="43280" y="3438"/>
                  </a:cubicBezTo>
                  <a:cubicBezTo>
                    <a:pt x="45709" y="3890"/>
                    <a:pt x="48102" y="4604"/>
                    <a:pt x="50412" y="5521"/>
                  </a:cubicBezTo>
                  <a:lnTo>
                    <a:pt x="51281" y="5878"/>
                  </a:lnTo>
                  <a:lnTo>
                    <a:pt x="51698" y="6069"/>
                  </a:lnTo>
                  <a:lnTo>
                    <a:pt x="51912" y="6164"/>
                  </a:lnTo>
                  <a:lnTo>
                    <a:pt x="52019" y="6212"/>
                  </a:lnTo>
                  <a:lnTo>
                    <a:pt x="52067" y="6236"/>
                  </a:lnTo>
                  <a:lnTo>
                    <a:pt x="52079" y="6236"/>
                  </a:lnTo>
                  <a:cubicBezTo>
                    <a:pt x="52388" y="6379"/>
                    <a:pt x="52758" y="6545"/>
                    <a:pt x="53031" y="6676"/>
                  </a:cubicBezTo>
                  <a:lnTo>
                    <a:pt x="53817" y="7069"/>
                  </a:lnTo>
                  <a:cubicBezTo>
                    <a:pt x="54936" y="7641"/>
                    <a:pt x="56032" y="8260"/>
                    <a:pt x="57115" y="8915"/>
                  </a:cubicBezTo>
                  <a:cubicBezTo>
                    <a:pt x="59294" y="10224"/>
                    <a:pt x="61413" y="11724"/>
                    <a:pt x="63509" y="13344"/>
                  </a:cubicBezTo>
                  <a:lnTo>
                    <a:pt x="63521" y="13344"/>
                  </a:lnTo>
                  <a:lnTo>
                    <a:pt x="63533" y="13356"/>
                  </a:lnTo>
                  <a:cubicBezTo>
                    <a:pt x="64104" y="13784"/>
                    <a:pt x="64723" y="14118"/>
                    <a:pt x="65390" y="14356"/>
                  </a:cubicBezTo>
                  <a:lnTo>
                    <a:pt x="65390" y="11189"/>
                  </a:lnTo>
                  <a:cubicBezTo>
                    <a:pt x="65390" y="11189"/>
                    <a:pt x="60199" y="6069"/>
                    <a:pt x="49162" y="1747"/>
                  </a:cubicBezTo>
                  <a:cubicBezTo>
                    <a:pt x="45963" y="490"/>
                    <a:pt x="42506" y="1"/>
                    <a:pt x="38975" y="1"/>
                  </a:cubicBezTo>
                  <a:close/>
                </a:path>
              </a:pathLst>
            </a:custGeom>
            <a:solidFill>
              <a:srgbClr val="F37876"/>
            </a:solidFill>
            <a:ln w="9525">
              <a:noFill/>
            </a:ln>
          </p:spPr>
          <p:txBody>
            <a:bodyPr/>
            <a:p>
              <a:endParaRPr lang="en-US"/>
            </a:p>
          </p:txBody>
        </p:sp>
        <p:sp>
          <p:nvSpPr>
            <p:cNvPr id="89131" name="Google Shape;618;p31"/>
            <p:cNvSpPr/>
            <p:nvPr/>
          </p:nvSpPr>
          <p:spPr>
            <a:xfrm>
              <a:off x="4048125" y="1691800"/>
              <a:ext cx="1634450" cy="358900"/>
            </a:xfrm>
            <a:custGeom>
              <a:avLst/>
              <a:gdLst/>
              <a:ahLst/>
              <a:cxnLst>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65378" h="14356">
                  <a:moveTo>
                    <a:pt x="26405" y="1"/>
                  </a:moveTo>
                  <a:cubicBezTo>
                    <a:pt x="22873" y="1"/>
                    <a:pt x="19415" y="490"/>
                    <a:pt x="16216" y="1747"/>
                  </a:cubicBezTo>
                  <a:cubicBezTo>
                    <a:pt x="5191" y="6069"/>
                    <a:pt x="0" y="11189"/>
                    <a:pt x="0" y="11189"/>
                  </a:cubicBezTo>
                  <a:lnTo>
                    <a:pt x="0" y="14356"/>
                  </a:lnTo>
                  <a:cubicBezTo>
                    <a:pt x="655" y="14118"/>
                    <a:pt x="1286" y="13784"/>
                    <a:pt x="1857" y="13356"/>
                  </a:cubicBezTo>
                  <a:lnTo>
                    <a:pt x="1869" y="13344"/>
                  </a:lnTo>
                  <a:cubicBezTo>
                    <a:pt x="3977" y="11724"/>
                    <a:pt x="6096" y="10224"/>
                    <a:pt x="8263" y="8915"/>
                  </a:cubicBezTo>
                  <a:cubicBezTo>
                    <a:pt x="9346" y="8260"/>
                    <a:pt x="10454" y="7641"/>
                    <a:pt x="11573" y="7069"/>
                  </a:cubicBezTo>
                  <a:lnTo>
                    <a:pt x="12359" y="6676"/>
                  </a:lnTo>
                  <a:cubicBezTo>
                    <a:pt x="12633" y="6545"/>
                    <a:pt x="13002" y="6379"/>
                    <a:pt x="13311" y="6236"/>
                  </a:cubicBezTo>
                  <a:lnTo>
                    <a:pt x="13323" y="6236"/>
                  </a:lnTo>
                  <a:lnTo>
                    <a:pt x="13371" y="6212"/>
                  </a:lnTo>
                  <a:lnTo>
                    <a:pt x="13478" y="6164"/>
                  </a:lnTo>
                  <a:lnTo>
                    <a:pt x="13680" y="6069"/>
                  </a:lnTo>
                  <a:lnTo>
                    <a:pt x="14109" y="5878"/>
                  </a:lnTo>
                  <a:lnTo>
                    <a:pt x="14978" y="5521"/>
                  </a:lnTo>
                  <a:cubicBezTo>
                    <a:pt x="17276" y="4604"/>
                    <a:pt x="19681" y="3890"/>
                    <a:pt x="22110" y="3438"/>
                  </a:cubicBezTo>
                  <a:cubicBezTo>
                    <a:pt x="22717" y="3319"/>
                    <a:pt x="23324" y="3235"/>
                    <a:pt x="23932" y="3152"/>
                  </a:cubicBezTo>
                  <a:cubicBezTo>
                    <a:pt x="24241" y="3104"/>
                    <a:pt x="24551" y="3092"/>
                    <a:pt x="24848" y="3045"/>
                  </a:cubicBezTo>
                  <a:lnTo>
                    <a:pt x="25694" y="2973"/>
                  </a:lnTo>
                  <a:cubicBezTo>
                    <a:pt x="26015" y="2950"/>
                    <a:pt x="26408" y="2938"/>
                    <a:pt x="26753" y="2926"/>
                  </a:cubicBezTo>
                  <a:lnTo>
                    <a:pt x="26920" y="2926"/>
                  </a:lnTo>
                  <a:lnTo>
                    <a:pt x="27146" y="2914"/>
                  </a:lnTo>
                  <a:lnTo>
                    <a:pt x="27611" y="2914"/>
                  </a:lnTo>
                  <a:cubicBezTo>
                    <a:pt x="28230" y="2914"/>
                    <a:pt x="28861" y="2926"/>
                    <a:pt x="29504" y="2961"/>
                  </a:cubicBezTo>
                  <a:cubicBezTo>
                    <a:pt x="32052" y="3092"/>
                    <a:pt x="34719" y="3521"/>
                    <a:pt x="37481" y="4045"/>
                  </a:cubicBezTo>
                  <a:lnTo>
                    <a:pt x="41696" y="4878"/>
                  </a:lnTo>
                  <a:lnTo>
                    <a:pt x="43863" y="5295"/>
                  </a:lnTo>
                  <a:cubicBezTo>
                    <a:pt x="44589" y="5426"/>
                    <a:pt x="45327" y="5557"/>
                    <a:pt x="46077" y="5676"/>
                  </a:cubicBezTo>
                  <a:cubicBezTo>
                    <a:pt x="48668" y="6080"/>
                    <a:pt x="51314" y="6349"/>
                    <a:pt x="53982" y="6349"/>
                  </a:cubicBezTo>
                  <a:cubicBezTo>
                    <a:pt x="54379" y="6349"/>
                    <a:pt x="54776" y="6343"/>
                    <a:pt x="55174" y="6331"/>
                  </a:cubicBezTo>
                  <a:cubicBezTo>
                    <a:pt x="56721" y="6295"/>
                    <a:pt x="58269" y="6152"/>
                    <a:pt x="59805" y="5878"/>
                  </a:cubicBezTo>
                  <a:cubicBezTo>
                    <a:pt x="60567" y="5736"/>
                    <a:pt x="61317" y="5557"/>
                    <a:pt x="62091" y="5355"/>
                  </a:cubicBezTo>
                  <a:cubicBezTo>
                    <a:pt x="62484" y="5247"/>
                    <a:pt x="62889" y="5128"/>
                    <a:pt x="63246" y="5009"/>
                  </a:cubicBezTo>
                  <a:lnTo>
                    <a:pt x="64258" y="4640"/>
                  </a:lnTo>
                  <a:cubicBezTo>
                    <a:pt x="64889" y="4402"/>
                    <a:pt x="65306" y="3842"/>
                    <a:pt x="65377" y="3223"/>
                  </a:cubicBezTo>
                  <a:cubicBezTo>
                    <a:pt x="63233" y="4211"/>
                    <a:pt x="59946" y="5324"/>
                    <a:pt x="56029" y="5324"/>
                  </a:cubicBezTo>
                  <a:cubicBezTo>
                    <a:pt x="54421" y="5324"/>
                    <a:pt x="52707" y="5137"/>
                    <a:pt x="50923" y="4676"/>
                  </a:cubicBezTo>
                  <a:cubicBezTo>
                    <a:pt x="44128" y="2926"/>
                    <a:pt x="35047" y="1"/>
                    <a:pt x="26405" y="1"/>
                  </a:cubicBezTo>
                  <a:close/>
                </a:path>
              </a:pathLst>
            </a:custGeom>
            <a:solidFill>
              <a:srgbClr val="F37876"/>
            </a:solidFill>
            <a:ln w="9525">
              <a:noFill/>
            </a:ln>
          </p:spPr>
          <p:txBody>
            <a:bodyPr/>
            <a:p>
              <a:endParaRPr lang="en-US"/>
            </a:p>
          </p:txBody>
        </p:sp>
        <p:sp>
          <p:nvSpPr>
            <p:cNvPr id="89132" name="Google Shape;619;p31"/>
            <p:cNvSpPr/>
            <p:nvPr/>
          </p:nvSpPr>
          <p:spPr>
            <a:xfrm>
              <a:off x="3229550" y="4287275"/>
              <a:ext cx="1521350" cy="161350"/>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Lst>
              <a:pathLst>
                <a:path w="60854" h="6454">
                  <a:moveTo>
                    <a:pt x="2632" y="0"/>
                  </a:moveTo>
                  <a:cubicBezTo>
                    <a:pt x="1180" y="0"/>
                    <a:pt x="1" y="1179"/>
                    <a:pt x="1" y="2631"/>
                  </a:cubicBezTo>
                  <a:lnTo>
                    <a:pt x="1" y="3822"/>
                  </a:lnTo>
                  <a:cubicBezTo>
                    <a:pt x="1" y="5263"/>
                    <a:pt x="1180" y="6453"/>
                    <a:pt x="2632" y="6453"/>
                  </a:cubicBezTo>
                  <a:lnTo>
                    <a:pt x="58222" y="6453"/>
                  </a:lnTo>
                  <a:cubicBezTo>
                    <a:pt x="59663" y="6453"/>
                    <a:pt x="60854" y="5263"/>
                    <a:pt x="60854" y="3822"/>
                  </a:cubicBezTo>
                  <a:lnTo>
                    <a:pt x="60854" y="2631"/>
                  </a:lnTo>
                  <a:cubicBezTo>
                    <a:pt x="60854" y="1214"/>
                    <a:pt x="59711" y="48"/>
                    <a:pt x="58306" y="12"/>
                  </a:cubicBezTo>
                  <a:cubicBezTo>
                    <a:pt x="58282" y="0"/>
                    <a:pt x="58246" y="0"/>
                    <a:pt x="58222" y="0"/>
                  </a:cubicBezTo>
                  <a:lnTo>
                    <a:pt x="2632" y="0"/>
                  </a:lnTo>
                  <a:close/>
                </a:path>
              </a:pathLst>
            </a:custGeom>
            <a:solidFill>
              <a:srgbClr val="FFAB40"/>
            </a:solidFill>
            <a:ln w="9525">
              <a:noFill/>
            </a:ln>
          </p:spPr>
          <p:txBody>
            <a:bodyPr/>
            <a:p>
              <a:endParaRPr lang="en-US"/>
            </a:p>
          </p:txBody>
        </p:sp>
        <p:sp>
          <p:nvSpPr>
            <p:cNvPr id="89133" name="Google Shape;620;p31"/>
            <p:cNvSpPr/>
            <p:nvPr/>
          </p:nvSpPr>
          <p:spPr>
            <a:xfrm>
              <a:off x="2982200" y="4448600"/>
              <a:ext cx="2016050" cy="161050"/>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Lst>
              <a:pathLst>
                <a:path w="80642" h="6442">
                  <a:moveTo>
                    <a:pt x="2632" y="0"/>
                  </a:moveTo>
                  <a:cubicBezTo>
                    <a:pt x="1179" y="0"/>
                    <a:pt x="1" y="1179"/>
                    <a:pt x="1" y="2620"/>
                  </a:cubicBezTo>
                  <a:lnTo>
                    <a:pt x="1" y="3822"/>
                  </a:lnTo>
                  <a:cubicBezTo>
                    <a:pt x="1" y="5263"/>
                    <a:pt x="1179" y="6441"/>
                    <a:pt x="2632" y="6441"/>
                  </a:cubicBezTo>
                  <a:lnTo>
                    <a:pt x="78010" y="6441"/>
                  </a:lnTo>
                  <a:cubicBezTo>
                    <a:pt x="79463" y="6441"/>
                    <a:pt x="80642" y="5263"/>
                    <a:pt x="80642" y="3822"/>
                  </a:cubicBezTo>
                  <a:lnTo>
                    <a:pt x="80642" y="2620"/>
                  </a:lnTo>
                  <a:cubicBezTo>
                    <a:pt x="80642" y="1179"/>
                    <a:pt x="79463" y="0"/>
                    <a:pt x="78010" y="0"/>
                  </a:cubicBezTo>
                  <a:lnTo>
                    <a:pt x="2632" y="0"/>
                  </a:lnTo>
                  <a:close/>
                </a:path>
              </a:pathLst>
            </a:custGeom>
            <a:solidFill>
              <a:srgbClr val="252D48"/>
            </a:solidFill>
            <a:ln w="9525">
              <a:noFill/>
            </a:ln>
          </p:spPr>
          <p:txBody>
            <a:bodyPr/>
            <a:p>
              <a:endParaRPr lang="en-US"/>
            </a:p>
          </p:txBody>
        </p:sp>
        <p:sp>
          <p:nvSpPr>
            <p:cNvPr id="89134" name="Google Shape;621;p31"/>
            <p:cNvSpPr/>
            <p:nvPr/>
          </p:nvSpPr>
          <p:spPr>
            <a:xfrm>
              <a:off x="3612650" y="2929050"/>
              <a:ext cx="734025" cy="13582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29361" h="54330">
                  <a:moveTo>
                    <a:pt x="9299" y="1"/>
                  </a:moveTo>
                  <a:cubicBezTo>
                    <a:pt x="9299" y="1"/>
                    <a:pt x="0" y="43518"/>
                    <a:pt x="9299" y="54329"/>
                  </a:cubicBezTo>
                  <a:lnTo>
                    <a:pt x="20908" y="54329"/>
                  </a:lnTo>
                  <a:cubicBezTo>
                    <a:pt x="21336" y="53829"/>
                    <a:pt x="21729" y="53269"/>
                    <a:pt x="22074" y="52626"/>
                  </a:cubicBezTo>
                  <a:cubicBezTo>
                    <a:pt x="29361" y="39601"/>
                    <a:pt x="20908" y="1"/>
                    <a:pt x="20908" y="1"/>
                  </a:cubicBezTo>
                  <a:lnTo>
                    <a:pt x="9299" y="1"/>
                  </a:lnTo>
                  <a:close/>
                </a:path>
              </a:pathLst>
            </a:custGeom>
            <a:solidFill>
              <a:srgbClr val="FFAB40"/>
            </a:solidFill>
            <a:ln w="9525">
              <a:noFill/>
            </a:ln>
          </p:spPr>
          <p:txBody>
            <a:bodyPr/>
            <a:p>
              <a:endParaRPr lang="en-US"/>
            </a:p>
          </p:txBody>
        </p:sp>
        <p:sp>
          <p:nvSpPr>
            <p:cNvPr id="89135" name="Google Shape;622;p31"/>
            <p:cNvSpPr/>
            <p:nvPr/>
          </p:nvSpPr>
          <p:spPr>
            <a:xfrm>
              <a:off x="4095150" y="2929050"/>
              <a:ext cx="251525" cy="1315675"/>
            </a:xfrm>
            <a:custGeom>
              <a:avLst/>
              <a:gdLst/>
              <a:ahLst/>
              <a:cxnLst>
                <a:cxn ang="0">
                  <a:pos x="0" y="2147483646"/>
                </a:cxn>
                <a:cxn ang="0">
                  <a:pos x="2147483646" y="2147483646"/>
                </a:cxn>
                <a:cxn ang="0">
                  <a:pos x="2147483646" y="2147483646"/>
                </a:cxn>
                <a:cxn ang="0">
                  <a:pos x="2147483646" y="2147483646"/>
                </a:cxn>
                <a:cxn ang="0">
                  <a:pos x="0" y="2147483646"/>
                </a:cxn>
              </a:cxnLst>
              <a:pathLst>
                <a:path w="10061" h="52627">
                  <a:moveTo>
                    <a:pt x="0" y="1"/>
                  </a:moveTo>
                  <a:cubicBezTo>
                    <a:pt x="6644" y="33136"/>
                    <a:pt x="2441" y="52567"/>
                    <a:pt x="2441" y="52567"/>
                  </a:cubicBezTo>
                  <a:lnTo>
                    <a:pt x="2774" y="52626"/>
                  </a:lnTo>
                  <a:cubicBezTo>
                    <a:pt x="10061" y="39601"/>
                    <a:pt x="1608" y="1"/>
                    <a:pt x="1608" y="1"/>
                  </a:cubicBezTo>
                  <a:lnTo>
                    <a:pt x="0" y="1"/>
                  </a:lnTo>
                  <a:close/>
                </a:path>
              </a:pathLst>
            </a:custGeom>
            <a:solidFill>
              <a:srgbClr val="F37876"/>
            </a:solidFill>
            <a:ln w="9525">
              <a:noFill/>
            </a:ln>
          </p:spPr>
          <p:txBody>
            <a:bodyPr/>
            <a:p>
              <a:endParaRPr lang="en-US"/>
            </a:p>
          </p:txBody>
        </p:sp>
        <p:sp>
          <p:nvSpPr>
            <p:cNvPr id="89136" name="Google Shape;623;p31"/>
            <p:cNvSpPr/>
            <p:nvPr/>
          </p:nvSpPr>
          <p:spPr>
            <a:xfrm>
              <a:off x="3861475" y="1824450"/>
              <a:ext cx="257500" cy="110462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10300" h="44185">
                  <a:moveTo>
                    <a:pt x="5144" y="1"/>
                  </a:moveTo>
                  <a:cubicBezTo>
                    <a:pt x="2311" y="1"/>
                    <a:pt x="1" y="9883"/>
                    <a:pt x="1" y="22087"/>
                  </a:cubicBezTo>
                  <a:cubicBezTo>
                    <a:pt x="1" y="34291"/>
                    <a:pt x="2311" y="44185"/>
                    <a:pt x="5144" y="44185"/>
                  </a:cubicBezTo>
                  <a:cubicBezTo>
                    <a:pt x="6002" y="44185"/>
                    <a:pt x="6811" y="43292"/>
                    <a:pt x="7514" y="41720"/>
                  </a:cubicBezTo>
                  <a:cubicBezTo>
                    <a:pt x="9169" y="38041"/>
                    <a:pt x="10300" y="30624"/>
                    <a:pt x="10300" y="22087"/>
                  </a:cubicBezTo>
                  <a:cubicBezTo>
                    <a:pt x="10300" y="15574"/>
                    <a:pt x="9645" y="9716"/>
                    <a:pt x="8597" y="5668"/>
                  </a:cubicBezTo>
                  <a:cubicBezTo>
                    <a:pt x="7680" y="2144"/>
                    <a:pt x="6478" y="1"/>
                    <a:pt x="5144" y="1"/>
                  </a:cubicBezTo>
                  <a:close/>
                </a:path>
              </a:pathLst>
            </a:custGeom>
            <a:solidFill>
              <a:srgbClr val="FFAB40"/>
            </a:solidFill>
            <a:ln w="9525">
              <a:noFill/>
            </a:ln>
          </p:spPr>
          <p:txBody>
            <a:bodyPr/>
            <a:p>
              <a:endParaRPr lang="en-US"/>
            </a:p>
          </p:txBody>
        </p:sp>
        <p:sp>
          <p:nvSpPr>
            <p:cNvPr id="89137" name="Google Shape;624;p31"/>
            <p:cNvSpPr/>
            <p:nvPr/>
          </p:nvSpPr>
          <p:spPr>
            <a:xfrm>
              <a:off x="3990075" y="1966150"/>
              <a:ext cx="167300" cy="962925"/>
            </a:xfrm>
            <a:custGeom>
              <a:avLst/>
              <a:gdLst/>
              <a:ahLst/>
              <a:cxnLst>
                <a:cxn ang="0">
                  <a:pos x="2147483646" y="0"/>
                </a:cxn>
                <a:cxn ang="0">
                  <a:pos x="2147483646" y="2147483646"/>
                </a:cxn>
                <a:cxn ang="0">
                  <a:pos x="0" y="2147483646"/>
                </a:cxn>
                <a:cxn ang="0">
                  <a:pos x="2147483646" y="2147483646"/>
                </a:cxn>
                <a:cxn ang="0">
                  <a:pos x="2147483646" y="2147483646"/>
                </a:cxn>
                <a:cxn ang="0">
                  <a:pos x="2147483646" y="0"/>
                </a:cxn>
              </a:cxnLst>
              <a:pathLst>
                <a:path w="6692" h="38517">
                  <a:moveTo>
                    <a:pt x="3453" y="0"/>
                  </a:moveTo>
                  <a:cubicBezTo>
                    <a:pt x="3024" y="72"/>
                    <a:pt x="2643" y="274"/>
                    <a:pt x="2322" y="655"/>
                  </a:cubicBezTo>
                  <a:cubicBezTo>
                    <a:pt x="2322" y="655"/>
                    <a:pt x="6692" y="21527"/>
                    <a:pt x="0" y="38517"/>
                  </a:cubicBezTo>
                  <a:lnTo>
                    <a:pt x="2370" y="36052"/>
                  </a:lnTo>
                  <a:cubicBezTo>
                    <a:pt x="4025" y="32373"/>
                    <a:pt x="5156" y="24956"/>
                    <a:pt x="5156" y="16419"/>
                  </a:cubicBezTo>
                  <a:cubicBezTo>
                    <a:pt x="5156" y="9906"/>
                    <a:pt x="4501" y="4048"/>
                    <a:pt x="3453" y="0"/>
                  </a:cubicBezTo>
                  <a:close/>
                </a:path>
              </a:pathLst>
            </a:custGeom>
            <a:solidFill>
              <a:srgbClr val="F37876"/>
            </a:solidFill>
            <a:ln w="9525">
              <a:noFill/>
            </a:ln>
          </p:spPr>
          <p:txBody>
            <a:bodyPr/>
            <a:p>
              <a:endParaRPr lang="en-US"/>
            </a:p>
          </p:txBody>
        </p:sp>
        <p:sp>
          <p:nvSpPr>
            <p:cNvPr id="89138" name="Google Shape;625;p31"/>
            <p:cNvSpPr/>
            <p:nvPr/>
          </p:nvSpPr>
          <p:spPr>
            <a:xfrm>
              <a:off x="3527800" y="4126225"/>
              <a:ext cx="924550" cy="1610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36982" h="6443">
                  <a:moveTo>
                    <a:pt x="2632" y="1"/>
                  </a:moveTo>
                  <a:cubicBezTo>
                    <a:pt x="1192" y="1"/>
                    <a:pt x="1" y="1180"/>
                    <a:pt x="1" y="2620"/>
                  </a:cubicBezTo>
                  <a:lnTo>
                    <a:pt x="1" y="3823"/>
                  </a:lnTo>
                  <a:cubicBezTo>
                    <a:pt x="1" y="5263"/>
                    <a:pt x="1192" y="6442"/>
                    <a:pt x="2632" y="6442"/>
                  </a:cubicBezTo>
                  <a:lnTo>
                    <a:pt x="34362" y="6442"/>
                  </a:lnTo>
                  <a:cubicBezTo>
                    <a:pt x="35803" y="6442"/>
                    <a:pt x="36982" y="5263"/>
                    <a:pt x="36982" y="3823"/>
                  </a:cubicBezTo>
                  <a:lnTo>
                    <a:pt x="36982" y="2620"/>
                  </a:lnTo>
                  <a:cubicBezTo>
                    <a:pt x="36982" y="1180"/>
                    <a:pt x="35803" y="1"/>
                    <a:pt x="34362" y="1"/>
                  </a:cubicBezTo>
                  <a:lnTo>
                    <a:pt x="2632" y="1"/>
                  </a:lnTo>
                  <a:close/>
                </a:path>
              </a:pathLst>
            </a:custGeom>
            <a:solidFill>
              <a:srgbClr val="F37876"/>
            </a:solidFill>
            <a:ln w="9525">
              <a:noFill/>
            </a:ln>
          </p:spPr>
          <p:txBody>
            <a:bodyPr/>
            <a:p>
              <a:endParaRPr lang="en-US"/>
            </a:p>
          </p:txBody>
        </p:sp>
        <p:sp>
          <p:nvSpPr>
            <p:cNvPr id="89139" name="Google Shape;626;p31"/>
            <p:cNvSpPr/>
            <p:nvPr/>
          </p:nvSpPr>
          <p:spPr>
            <a:xfrm>
              <a:off x="1855275" y="3360650"/>
              <a:ext cx="1168325" cy="27952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46733" h="11181">
                  <a:moveTo>
                    <a:pt x="989" y="1"/>
                  </a:moveTo>
                  <a:cubicBezTo>
                    <a:pt x="346" y="1"/>
                    <a:pt x="1" y="739"/>
                    <a:pt x="405" y="1239"/>
                  </a:cubicBezTo>
                  <a:cubicBezTo>
                    <a:pt x="5168" y="7216"/>
                    <a:pt x="13669" y="11181"/>
                    <a:pt x="23361" y="11181"/>
                  </a:cubicBezTo>
                  <a:cubicBezTo>
                    <a:pt x="33064" y="11181"/>
                    <a:pt x="41577" y="7204"/>
                    <a:pt x="46340" y="1215"/>
                  </a:cubicBezTo>
                  <a:cubicBezTo>
                    <a:pt x="46733" y="727"/>
                    <a:pt x="46364" y="1"/>
                    <a:pt x="45733" y="1"/>
                  </a:cubicBezTo>
                  <a:lnTo>
                    <a:pt x="989" y="1"/>
                  </a:lnTo>
                  <a:close/>
                </a:path>
              </a:pathLst>
            </a:custGeom>
            <a:solidFill>
              <a:srgbClr val="FFCE69"/>
            </a:solidFill>
            <a:ln w="9525">
              <a:noFill/>
            </a:ln>
          </p:spPr>
          <p:txBody>
            <a:bodyPr/>
            <a:p>
              <a:endParaRPr lang="en-US"/>
            </a:p>
          </p:txBody>
        </p:sp>
        <p:sp>
          <p:nvSpPr>
            <p:cNvPr id="89140" name="Google Shape;627;p31"/>
            <p:cNvSpPr/>
            <p:nvPr/>
          </p:nvSpPr>
          <p:spPr>
            <a:xfrm>
              <a:off x="4941675" y="3360650"/>
              <a:ext cx="1168325" cy="27952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46733" h="11181">
                  <a:moveTo>
                    <a:pt x="989" y="1"/>
                  </a:moveTo>
                  <a:cubicBezTo>
                    <a:pt x="346" y="1"/>
                    <a:pt x="1" y="739"/>
                    <a:pt x="405" y="1239"/>
                  </a:cubicBezTo>
                  <a:cubicBezTo>
                    <a:pt x="3334" y="4906"/>
                    <a:pt x="7668" y="7823"/>
                    <a:pt x="12824" y="9526"/>
                  </a:cubicBezTo>
                  <a:lnTo>
                    <a:pt x="12859" y="9526"/>
                  </a:lnTo>
                  <a:cubicBezTo>
                    <a:pt x="16086" y="10598"/>
                    <a:pt x="19634" y="11181"/>
                    <a:pt x="23361" y="11181"/>
                  </a:cubicBezTo>
                  <a:cubicBezTo>
                    <a:pt x="33064" y="11181"/>
                    <a:pt x="41577" y="7204"/>
                    <a:pt x="46340" y="1215"/>
                  </a:cubicBezTo>
                  <a:cubicBezTo>
                    <a:pt x="46733" y="727"/>
                    <a:pt x="46364" y="1"/>
                    <a:pt x="45732" y="1"/>
                  </a:cubicBezTo>
                  <a:lnTo>
                    <a:pt x="989" y="1"/>
                  </a:lnTo>
                  <a:close/>
                </a:path>
              </a:pathLst>
            </a:custGeom>
            <a:solidFill>
              <a:srgbClr val="FFCE69"/>
            </a:solidFill>
            <a:ln w="9525">
              <a:noFill/>
            </a:ln>
          </p:spPr>
          <p:txBody>
            <a:bodyPr/>
            <a:p>
              <a:endParaRPr lang="en-US"/>
            </a:p>
          </p:txBody>
        </p:sp>
        <p:sp>
          <p:nvSpPr>
            <p:cNvPr id="89141" name="Google Shape;628;p31"/>
            <p:cNvSpPr/>
            <p:nvPr/>
          </p:nvSpPr>
          <p:spPr>
            <a:xfrm>
              <a:off x="3718300" y="1331250"/>
              <a:ext cx="543850" cy="723925"/>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pathLst>
                <a:path w="21754" h="28957">
                  <a:moveTo>
                    <a:pt x="10871" y="0"/>
                  </a:moveTo>
                  <a:cubicBezTo>
                    <a:pt x="10871" y="0"/>
                    <a:pt x="1" y="12061"/>
                    <a:pt x="1" y="18074"/>
                  </a:cubicBezTo>
                  <a:cubicBezTo>
                    <a:pt x="1" y="20550"/>
                    <a:pt x="822" y="22836"/>
                    <a:pt x="2227" y="24658"/>
                  </a:cubicBezTo>
                  <a:lnTo>
                    <a:pt x="2239" y="24670"/>
                  </a:lnTo>
                  <a:cubicBezTo>
                    <a:pt x="2977" y="25658"/>
                    <a:pt x="3894" y="26504"/>
                    <a:pt x="4918" y="27182"/>
                  </a:cubicBezTo>
                  <a:cubicBezTo>
                    <a:pt x="6633" y="28301"/>
                    <a:pt x="8681" y="28956"/>
                    <a:pt x="10871" y="28956"/>
                  </a:cubicBezTo>
                  <a:cubicBezTo>
                    <a:pt x="14407" y="28956"/>
                    <a:pt x="17551" y="27266"/>
                    <a:pt x="19527" y="24658"/>
                  </a:cubicBezTo>
                  <a:cubicBezTo>
                    <a:pt x="20920" y="22836"/>
                    <a:pt x="21754" y="20539"/>
                    <a:pt x="21754" y="18074"/>
                  </a:cubicBezTo>
                  <a:cubicBezTo>
                    <a:pt x="21754" y="17812"/>
                    <a:pt x="21730" y="17550"/>
                    <a:pt x="21694" y="17276"/>
                  </a:cubicBezTo>
                  <a:cubicBezTo>
                    <a:pt x="20861" y="11061"/>
                    <a:pt x="10871" y="0"/>
                    <a:pt x="10871" y="0"/>
                  </a:cubicBezTo>
                  <a:close/>
                </a:path>
              </a:pathLst>
            </a:custGeom>
            <a:solidFill>
              <a:srgbClr val="FFCE69"/>
            </a:solidFill>
            <a:ln w="9525">
              <a:noFill/>
            </a:ln>
          </p:spPr>
          <p:txBody>
            <a:bodyPr/>
            <a:p>
              <a:endParaRPr lang="en-US"/>
            </a:p>
          </p:txBody>
        </p:sp>
        <p:sp>
          <p:nvSpPr>
            <p:cNvPr id="89142" name="Google Shape;629;p31"/>
            <p:cNvSpPr/>
            <p:nvPr/>
          </p:nvSpPr>
          <p:spPr>
            <a:xfrm>
              <a:off x="3768025" y="2774875"/>
              <a:ext cx="444425" cy="308400"/>
            </a:xfrm>
            <a:custGeom>
              <a:avLst/>
              <a:gdLst/>
              <a:ahLst/>
              <a:cxnLst>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17777" h="12336">
                  <a:moveTo>
                    <a:pt x="8882" y="1"/>
                  </a:moveTo>
                  <a:cubicBezTo>
                    <a:pt x="3977" y="1"/>
                    <a:pt x="0" y="2763"/>
                    <a:pt x="0" y="6168"/>
                  </a:cubicBezTo>
                  <a:cubicBezTo>
                    <a:pt x="0" y="8728"/>
                    <a:pt x="2239" y="10919"/>
                    <a:pt x="5441" y="11847"/>
                  </a:cubicBezTo>
                  <a:lnTo>
                    <a:pt x="5453" y="11847"/>
                  </a:lnTo>
                  <a:cubicBezTo>
                    <a:pt x="6501" y="12157"/>
                    <a:pt x="7668" y="12335"/>
                    <a:pt x="8882" y="12335"/>
                  </a:cubicBezTo>
                  <a:cubicBezTo>
                    <a:pt x="13800" y="12335"/>
                    <a:pt x="17776" y="9573"/>
                    <a:pt x="17776" y="6168"/>
                  </a:cubicBezTo>
                  <a:cubicBezTo>
                    <a:pt x="17776" y="4739"/>
                    <a:pt x="17074" y="3418"/>
                    <a:pt x="15883" y="2370"/>
                  </a:cubicBezTo>
                  <a:cubicBezTo>
                    <a:pt x="14264" y="929"/>
                    <a:pt x="11728" y="1"/>
                    <a:pt x="8882" y="1"/>
                  </a:cubicBezTo>
                  <a:close/>
                </a:path>
              </a:pathLst>
            </a:custGeom>
            <a:solidFill>
              <a:srgbClr val="FFCE69"/>
            </a:solidFill>
            <a:ln w="9525">
              <a:noFill/>
            </a:ln>
          </p:spPr>
          <p:txBody>
            <a:bodyPr/>
            <a:p>
              <a:endParaRPr lang="en-US"/>
            </a:p>
          </p:txBody>
        </p:sp>
        <p:sp>
          <p:nvSpPr>
            <p:cNvPr id="89143" name="Google Shape;630;p31"/>
            <p:cNvSpPr/>
            <p:nvPr/>
          </p:nvSpPr>
          <p:spPr>
            <a:xfrm>
              <a:off x="3851075" y="1685150"/>
              <a:ext cx="278325" cy="278350"/>
            </a:xfrm>
            <a:custGeom>
              <a:avLst/>
              <a:gdLst/>
              <a:ahLst/>
              <a:cxnLst>
                <a:cxn ang="0">
                  <a:pos x="2147483646" y="2147483646"/>
                </a:cxn>
                <a:cxn ang="0">
                  <a:pos x="2147483646" y="2147483646"/>
                </a:cxn>
                <a:cxn ang="0">
                  <a:pos x="0" y="2147483646"/>
                </a:cxn>
                <a:cxn ang="0">
                  <a:pos x="2147483646" y="2147483646"/>
                </a:cxn>
                <a:cxn ang="0">
                  <a:pos x="2147483646" y="2147483646"/>
                </a:cxn>
              </a:cxnLst>
              <a:pathLst>
                <a:path w="11133" h="11134" fill="none">
                  <a:moveTo>
                    <a:pt x="11132" y="5573"/>
                  </a:moveTo>
                  <a:cubicBezTo>
                    <a:pt x="11132" y="8645"/>
                    <a:pt x="8632" y="11133"/>
                    <a:pt x="5560" y="11133"/>
                  </a:cubicBezTo>
                  <a:cubicBezTo>
                    <a:pt x="2488" y="11133"/>
                    <a:pt x="0" y="8645"/>
                    <a:pt x="0" y="5573"/>
                  </a:cubicBezTo>
                  <a:cubicBezTo>
                    <a:pt x="0" y="2501"/>
                    <a:pt x="2488" y="1"/>
                    <a:pt x="5560" y="1"/>
                  </a:cubicBezTo>
                  <a:cubicBezTo>
                    <a:pt x="8632" y="1"/>
                    <a:pt x="11132" y="2501"/>
                    <a:pt x="11132" y="5573"/>
                  </a:cubicBezTo>
                  <a:close/>
                </a:path>
              </a:pathLst>
            </a:custGeom>
            <a:noFill/>
            <a:ln w="11600" cap="flat" cmpd="sng">
              <a:solidFill>
                <a:srgbClr val="FFFFFF"/>
              </a:solidFill>
              <a:prstDash val="solid"/>
              <a:miter lim="11906"/>
              <a:headEnd type="none" w="sm" len="sm"/>
              <a:tailEnd type="none" w="sm" len="sm"/>
            </a:ln>
          </p:spPr>
          <p:txBody>
            <a:bodyPr/>
            <a:p>
              <a:endParaRPr lang="en-US"/>
            </a:p>
          </p:txBody>
        </p:sp>
        <p:sp>
          <p:nvSpPr>
            <p:cNvPr id="89144" name="Google Shape;631;p31"/>
            <p:cNvSpPr/>
            <p:nvPr/>
          </p:nvSpPr>
          <p:spPr>
            <a:xfrm>
              <a:off x="5263150" y="3360650"/>
              <a:ext cx="846850" cy="279525"/>
            </a:xfrm>
            <a:custGeom>
              <a:avLst/>
              <a:gdLst/>
              <a:ahLst/>
              <a:cxnLst>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Lst>
              <a:pathLst>
                <a:path w="33874" h="11181">
                  <a:moveTo>
                    <a:pt x="30826" y="1"/>
                  </a:moveTo>
                  <a:cubicBezTo>
                    <a:pt x="23261" y="8524"/>
                    <a:pt x="13356" y="10169"/>
                    <a:pt x="6834" y="10169"/>
                  </a:cubicBezTo>
                  <a:cubicBezTo>
                    <a:pt x="2988" y="10169"/>
                    <a:pt x="318" y="9597"/>
                    <a:pt x="0" y="9526"/>
                  </a:cubicBezTo>
                  <a:cubicBezTo>
                    <a:pt x="3227" y="10598"/>
                    <a:pt x="6775" y="11181"/>
                    <a:pt x="10502" y="11181"/>
                  </a:cubicBezTo>
                  <a:cubicBezTo>
                    <a:pt x="20205" y="11181"/>
                    <a:pt x="28718" y="7204"/>
                    <a:pt x="33481" y="1215"/>
                  </a:cubicBezTo>
                  <a:cubicBezTo>
                    <a:pt x="33874" y="727"/>
                    <a:pt x="33505" y="1"/>
                    <a:pt x="32873" y="1"/>
                  </a:cubicBezTo>
                  <a:lnTo>
                    <a:pt x="30826" y="1"/>
                  </a:lnTo>
                  <a:close/>
                </a:path>
              </a:pathLst>
            </a:custGeom>
            <a:solidFill>
              <a:srgbClr val="F37876"/>
            </a:solidFill>
            <a:ln w="9525">
              <a:noFill/>
            </a:ln>
          </p:spPr>
          <p:txBody>
            <a:bodyPr/>
            <a:p>
              <a:endParaRPr lang="en-US"/>
            </a:p>
          </p:txBody>
        </p:sp>
        <p:sp>
          <p:nvSpPr>
            <p:cNvPr id="89145" name="Google Shape;632;p31"/>
            <p:cNvSpPr/>
            <p:nvPr/>
          </p:nvSpPr>
          <p:spPr>
            <a:xfrm>
              <a:off x="2176750" y="3360650"/>
              <a:ext cx="846850" cy="279525"/>
            </a:xfrm>
            <a:custGeom>
              <a:avLst/>
              <a:gdLst/>
              <a:ahLst/>
              <a:cxnLst>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Lst>
              <a:pathLst>
                <a:path w="33874" h="11181">
                  <a:moveTo>
                    <a:pt x="30838" y="1"/>
                  </a:moveTo>
                  <a:cubicBezTo>
                    <a:pt x="23266" y="8524"/>
                    <a:pt x="13357" y="10169"/>
                    <a:pt x="6835" y="10169"/>
                  </a:cubicBezTo>
                  <a:cubicBezTo>
                    <a:pt x="2988" y="10169"/>
                    <a:pt x="318" y="9597"/>
                    <a:pt x="0" y="9526"/>
                  </a:cubicBezTo>
                  <a:cubicBezTo>
                    <a:pt x="3227" y="10598"/>
                    <a:pt x="6775" y="11181"/>
                    <a:pt x="10502" y="11181"/>
                  </a:cubicBezTo>
                  <a:cubicBezTo>
                    <a:pt x="20205" y="11181"/>
                    <a:pt x="28718" y="7204"/>
                    <a:pt x="33481" y="1215"/>
                  </a:cubicBezTo>
                  <a:cubicBezTo>
                    <a:pt x="33874" y="727"/>
                    <a:pt x="33505" y="1"/>
                    <a:pt x="32874" y="1"/>
                  </a:cubicBezTo>
                  <a:lnTo>
                    <a:pt x="30838" y="1"/>
                  </a:lnTo>
                  <a:close/>
                </a:path>
              </a:pathLst>
            </a:custGeom>
            <a:solidFill>
              <a:srgbClr val="F37876"/>
            </a:solidFill>
            <a:ln w="9525">
              <a:noFill/>
            </a:ln>
          </p:spPr>
          <p:txBody>
            <a:bodyPr/>
            <a:p>
              <a:endParaRPr lang="en-US"/>
            </a:p>
          </p:txBody>
        </p:sp>
        <p:sp>
          <p:nvSpPr>
            <p:cNvPr id="89146" name="Google Shape;633;p31"/>
            <p:cNvSpPr/>
            <p:nvPr/>
          </p:nvSpPr>
          <p:spPr>
            <a:xfrm>
              <a:off x="3904350" y="2834100"/>
              <a:ext cx="308100" cy="249175"/>
            </a:xfrm>
            <a:custGeom>
              <a:avLst/>
              <a:gdLst/>
              <a:ahLst/>
              <a:cxnLst>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Lst>
              <a:pathLst>
                <a:path w="12324" h="9967">
                  <a:moveTo>
                    <a:pt x="10430" y="1"/>
                  </a:moveTo>
                  <a:lnTo>
                    <a:pt x="10430" y="1"/>
                  </a:lnTo>
                  <a:cubicBezTo>
                    <a:pt x="10811" y="1275"/>
                    <a:pt x="10942" y="2846"/>
                    <a:pt x="10418" y="4561"/>
                  </a:cubicBezTo>
                  <a:cubicBezTo>
                    <a:pt x="9049" y="9026"/>
                    <a:pt x="238" y="9466"/>
                    <a:pt x="0" y="9478"/>
                  </a:cubicBezTo>
                  <a:cubicBezTo>
                    <a:pt x="1048" y="9788"/>
                    <a:pt x="2215" y="9966"/>
                    <a:pt x="3429" y="9966"/>
                  </a:cubicBezTo>
                  <a:cubicBezTo>
                    <a:pt x="8347" y="9966"/>
                    <a:pt x="12323" y="7204"/>
                    <a:pt x="12323" y="3799"/>
                  </a:cubicBezTo>
                  <a:cubicBezTo>
                    <a:pt x="12323" y="2370"/>
                    <a:pt x="11621" y="1049"/>
                    <a:pt x="10430" y="1"/>
                  </a:cubicBezTo>
                  <a:close/>
                </a:path>
              </a:pathLst>
            </a:custGeom>
            <a:solidFill>
              <a:srgbClr val="F37876"/>
            </a:solidFill>
            <a:ln w="9525">
              <a:noFill/>
            </a:ln>
          </p:spPr>
          <p:txBody>
            <a:bodyPr/>
            <a:p>
              <a:endParaRPr lang="en-US"/>
            </a:p>
          </p:txBody>
        </p:sp>
        <p:sp>
          <p:nvSpPr>
            <p:cNvPr id="89147" name="Google Shape;634;p31"/>
            <p:cNvSpPr/>
            <p:nvPr/>
          </p:nvSpPr>
          <p:spPr>
            <a:xfrm>
              <a:off x="3774275" y="1947700"/>
              <a:ext cx="432225" cy="183375"/>
            </a:xfrm>
            <a:custGeom>
              <a:avLst/>
              <a:gdLst/>
              <a:ahLst/>
              <a:cxnLst>
                <a:cxn ang="0">
                  <a:pos x="2147483646" y="0"/>
                </a:cxn>
                <a:cxn ang="0">
                  <a:pos x="2147483646" y="2147483646"/>
                </a:cxn>
                <a:cxn ang="0">
                  <a:pos x="2147483646" y="2147483646"/>
                </a:cxn>
                <a:cxn ang="0">
                  <a:pos x="0" y="2147483646"/>
                </a:cxn>
                <a:cxn ang="0">
                  <a:pos x="2147483646" y="0"/>
                </a:cxn>
              </a:cxnLst>
              <a:pathLst>
                <a:path w="17289" h="7335">
                  <a:moveTo>
                    <a:pt x="17288" y="0"/>
                  </a:moveTo>
                  <a:cubicBezTo>
                    <a:pt x="15312" y="2608"/>
                    <a:pt x="12168" y="4298"/>
                    <a:pt x="8632" y="4298"/>
                  </a:cubicBezTo>
                  <a:cubicBezTo>
                    <a:pt x="6442" y="4298"/>
                    <a:pt x="4394" y="3643"/>
                    <a:pt x="2679" y="2524"/>
                  </a:cubicBezTo>
                  <a:cubicBezTo>
                    <a:pt x="1655" y="1846"/>
                    <a:pt x="738" y="1000"/>
                    <a:pt x="0" y="12"/>
                  </a:cubicBezTo>
                  <a:cubicBezTo>
                    <a:pt x="310" y="310"/>
                    <a:pt x="7858" y="7334"/>
                    <a:pt x="17288" y="0"/>
                  </a:cubicBezTo>
                  <a:close/>
                </a:path>
              </a:pathLst>
            </a:custGeom>
            <a:solidFill>
              <a:srgbClr val="000000"/>
            </a:solidFill>
            <a:ln w="3875" cap="flat" cmpd="sng">
              <a:solidFill>
                <a:srgbClr val="F37876"/>
              </a:solidFill>
              <a:prstDash val="solid"/>
              <a:miter lim="11906"/>
              <a:headEnd type="none" w="sm" len="sm"/>
              <a:tailEnd type="none" w="sm" len="sm"/>
            </a:ln>
          </p:spPr>
          <p:txBody>
            <a:bodyPr/>
            <a:p>
              <a:endParaRPr lang="en-US"/>
            </a:p>
          </p:txBody>
        </p:sp>
      </p:grpSp>
      <p:sp>
        <p:nvSpPr>
          <p:cNvPr id="62" name="Title 1"/>
          <p:cNvSpPr txBox="1"/>
          <p:nvPr/>
        </p:nvSpPr>
        <p:spPr>
          <a:xfrm>
            <a:off x="533400" y="342900"/>
            <a:ext cx="7391400" cy="838200"/>
          </a:xfrm>
          <a:prstGeom prst="rect">
            <a:avLst/>
          </a:prstGeom>
          <a:noFill/>
          <a:ln w="9525">
            <a:noFill/>
          </a:ln>
        </p:spPr>
        <p:txBody>
          <a:bodyPr anchor="ctr" anchorCtr="0"/>
          <a:p>
            <a:pPr marL="342900" indent="-342900">
              <a:buFontTx/>
            </a:pPr>
            <a:r>
              <a:rPr lang="en-US" altLang="en-US" sz="3100" b="1" dirty="0">
                <a:solidFill>
                  <a:srgbClr val="990000"/>
                </a:solidFill>
                <a:latin typeface="Times New Roman" panose="02020603050405020304" pitchFamily="18" charset="0"/>
              </a:rPr>
              <a:t>8. Tiền lương</a:t>
            </a:r>
            <a:endParaRPr lang="en-US" altLang="en-US" sz="3100" b="1" dirty="0">
              <a:solidFill>
                <a:srgbClr val="990000"/>
              </a:solidFill>
              <a:latin typeface="Times New Roman" panose="02020603050405020304" pitchFamily="18"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62">
                                            <p:txEl>
                                              <p:charRg st="0" end="14"/>
                                            </p:txEl>
                                          </p:spTgt>
                                        </p:tgtEl>
                                        <p:attrNameLst>
                                          <p:attrName>style.visibility</p:attrName>
                                        </p:attrNameLst>
                                      </p:cBhvr>
                                      <p:to>
                                        <p:strVal val="visible"/>
                                      </p:to>
                                    </p:set>
                                    <p:animEffect transition="in" filter="box(in)">
                                      <p:cBhvr>
                                        <p:cTn id="7" dur="500"/>
                                        <p:tgtEl>
                                          <p:spTgt spid="62">
                                            <p:txEl>
                                              <p:charRg st="0"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1"/>
          <p:cNvSpPr txBox="1"/>
          <p:nvPr/>
        </p:nvSpPr>
        <p:spPr>
          <a:xfrm>
            <a:off x="533400" y="342900"/>
            <a:ext cx="7391400" cy="838200"/>
          </a:xfrm>
          <a:prstGeom prst="rect">
            <a:avLst/>
          </a:prstGeom>
          <a:noFill/>
          <a:ln w="9525">
            <a:noFill/>
          </a:ln>
        </p:spPr>
        <p:txBody>
          <a:bodyPr anchor="ctr" anchorCtr="0"/>
          <a:p>
            <a:pPr marL="342900" indent="-342900" algn="ctr">
              <a:buFontTx/>
            </a:pPr>
            <a:r>
              <a:rPr lang="en-US" altLang="en-US" sz="3100" b="1" dirty="0">
                <a:solidFill>
                  <a:srgbClr val="990000"/>
                </a:solidFill>
                <a:latin typeface="Times New Roman" panose="02020603050405020304" pitchFamily="18" charset="0"/>
              </a:rPr>
              <a:t>Tiền lương</a:t>
            </a:r>
            <a:endParaRPr lang="en-US" altLang="en-US" sz="3100" b="1" dirty="0">
              <a:solidFill>
                <a:srgbClr val="990000"/>
              </a:solidFill>
              <a:latin typeface="Times New Roman" panose="02020603050405020304" pitchFamily="18" charset="0"/>
              <a:ea typeface="Arial" panose="020B0604020202020204" pitchFamily="34" charset="0"/>
            </a:endParaRPr>
          </a:p>
        </p:txBody>
      </p:sp>
      <p:pic>
        <p:nvPicPr>
          <p:cNvPr id="91138" name="Picture 4"/>
          <p:cNvPicPr>
            <a:picLocks noChangeAspect="1"/>
          </p:cNvPicPr>
          <p:nvPr/>
        </p:nvPicPr>
        <p:blipFill>
          <a:blip r:embed="rId1"/>
          <a:stretch>
            <a:fillRect/>
          </a:stretch>
        </p:blipFill>
        <p:spPr>
          <a:xfrm>
            <a:off x="5638800" y="1387475"/>
            <a:ext cx="3444875" cy="4708525"/>
          </a:xfrm>
          <a:prstGeom prst="rect">
            <a:avLst/>
          </a:prstGeom>
          <a:noFill/>
          <a:ln w="9525">
            <a:noFill/>
          </a:ln>
        </p:spPr>
      </p:pic>
      <p:sp>
        <p:nvSpPr>
          <p:cNvPr id="174085" name="Text Box 5"/>
          <p:cNvSpPr txBox="1">
            <a:spLocks noChangeArrowheads="1"/>
          </p:cNvSpPr>
          <p:nvPr/>
        </p:nvSpPr>
        <p:spPr bwMode="auto">
          <a:xfrm>
            <a:off x="381000" y="1387475"/>
            <a:ext cx="5029200" cy="470852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vi-VN" sz="2500" b="0"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rPr>
              <a:t>Tiền lương do 2 bên thỏa thuận nhưng không được thấp hơn mức lương tối thiểu.</a:t>
            </a:r>
            <a:endParaRPr kumimoji="0" lang="en-US" altLang="vi-VN" sz="2500" b="0"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vi-VN" sz="2500" b="0"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rPr>
              <a:t>Lương được trả theo thời gian, sản phẩm, khoán.</a:t>
            </a:r>
            <a:endParaRPr kumimoji="0" lang="en-US" altLang="vi-VN" sz="2500" b="0"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vi-VN" sz="2500" b="0"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rPr>
              <a:t>Người lao động l</a:t>
            </a:r>
            <a:r>
              <a:rPr kumimoji="0" lang="en-US" altLang="vi-VN" sz="2500" b="0" i="0" u="none" strike="noStrike" kern="1200" cap="none" spc="0" normalizeH="0" baseline="0" noProof="1" dirty="0">
                <a:solidFill>
                  <a:schemeClr val="tx1"/>
                </a:solidFill>
                <a:latin typeface="Times New Roman" panose="02020603050405020304" pitchFamily="18" charset="0"/>
                <a:ea typeface="Times New Roman" panose="02020603050405020304" pitchFamily="18" charset="0"/>
                <a:cs typeface="+mn-cs"/>
              </a:rPr>
              <a:t>à</a:t>
            </a:r>
            <a:r>
              <a:rPr kumimoji="0" lang="en-US" altLang="vi-VN" sz="2500" b="0"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rPr>
              <a:t>m thêm giờ:</a:t>
            </a:r>
            <a:endParaRPr kumimoji="0" lang="en-US" altLang="vi-VN" sz="2500" b="0"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100000"/>
              </a:lnSpc>
              <a:spcBef>
                <a:spcPct val="0"/>
              </a:spcBef>
              <a:spcAft>
                <a:spcPct val="0"/>
              </a:spcAft>
              <a:buClrTx/>
              <a:buSzTx/>
              <a:buFontTx/>
              <a:buNone/>
            </a:pPr>
            <a:r>
              <a:rPr kumimoji="0" lang="en-US" altLang="vi-VN" sz="2500" b="0"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rPr>
              <a:t>Ng</a:t>
            </a:r>
            <a:r>
              <a:rPr kumimoji="0" lang="en-US" altLang="vi-VN" sz="2500" b="0" i="0" u="none" strike="noStrike" kern="1200" cap="none" spc="0" normalizeH="0" baseline="0" noProof="1" dirty="0">
                <a:solidFill>
                  <a:schemeClr val="tx1"/>
                </a:solidFill>
                <a:latin typeface="Times New Roman" panose="02020603050405020304" pitchFamily="18" charset="0"/>
                <a:ea typeface="Times New Roman" panose="02020603050405020304" pitchFamily="18" charset="0"/>
                <a:cs typeface="+mn-cs"/>
              </a:rPr>
              <a:t>à</a:t>
            </a:r>
            <a:r>
              <a:rPr kumimoji="0" lang="en-US" altLang="vi-VN" sz="2500" b="0"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rPr>
              <a:t>y thường 150%</a:t>
            </a:r>
            <a:endParaRPr kumimoji="0" lang="en-US" altLang="vi-VN" sz="2500" b="0"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100000"/>
              </a:lnSpc>
              <a:spcBef>
                <a:spcPct val="0"/>
              </a:spcBef>
              <a:spcAft>
                <a:spcPct val="0"/>
              </a:spcAft>
              <a:buClrTx/>
              <a:buSzTx/>
              <a:buFontTx/>
              <a:buNone/>
            </a:pPr>
            <a:r>
              <a:rPr kumimoji="0" lang="en-US" altLang="vi-VN" sz="2500" b="0"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rPr>
              <a:t>Ng</a:t>
            </a:r>
            <a:r>
              <a:rPr kumimoji="0" lang="en-US" altLang="vi-VN" sz="2500" b="0" i="0" u="none" strike="noStrike" kern="1200" cap="none" spc="0" normalizeH="0" baseline="0" noProof="1" dirty="0">
                <a:solidFill>
                  <a:schemeClr val="tx1"/>
                </a:solidFill>
                <a:latin typeface="Times New Roman" panose="02020603050405020304" pitchFamily="18" charset="0"/>
                <a:ea typeface="Times New Roman" panose="02020603050405020304" pitchFamily="18" charset="0"/>
                <a:cs typeface="+mn-cs"/>
              </a:rPr>
              <a:t>à</a:t>
            </a:r>
            <a:r>
              <a:rPr kumimoji="0" lang="en-US" altLang="vi-VN" sz="2500" b="0"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rPr>
              <a:t>y nghỉ h</a:t>
            </a:r>
            <a:r>
              <a:rPr kumimoji="0" lang="en-US" altLang="vi-VN" sz="2500" b="0" i="0" u="none" strike="noStrike" kern="1200" cap="none" spc="0" normalizeH="0" baseline="0" noProof="1" dirty="0">
                <a:solidFill>
                  <a:schemeClr val="tx1"/>
                </a:solidFill>
                <a:latin typeface="Times New Roman" panose="02020603050405020304" pitchFamily="18" charset="0"/>
                <a:ea typeface="Times New Roman" panose="02020603050405020304" pitchFamily="18" charset="0"/>
                <a:cs typeface="+mn-cs"/>
              </a:rPr>
              <a:t>à</a:t>
            </a:r>
            <a:r>
              <a:rPr kumimoji="0" lang="en-US" altLang="vi-VN" sz="2500" b="0"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rPr>
              <a:t>ng tuần 200 %</a:t>
            </a:r>
            <a:endParaRPr kumimoji="0" lang="en-US" altLang="vi-VN" sz="2500" b="0"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100000"/>
              </a:lnSpc>
              <a:spcBef>
                <a:spcPct val="0"/>
              </a:spcBef>
              <a:spcAft>
                <a:spcPct val="0"/>
              </a:spcAft>
              <a:buClrTx/>
              <a:buSzTx/>
              <a:buFontTx/>
              <a:buNone/>
            </a:pPr>
            <a:r>
              <a:rPr kumimoji="0" lang="en-US" altLang="vi-VN" sz="2500" b="0"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rPr>
              <a:t>Ng</a:t>
            </a:r>
            <a:r>
              <a:rPr kumimoji="0" lang="en-US" altLang="vi-VN" sz="2500" b="0" i="0" u="none" strike="noStrike" kern="1200" cap="none" spc="0" normalizeH="0" baseline="0" noProof="1" dirty="0">
                <a:solidFill>
                  <a:schemeClr val="tx1"/>
                </a:solidFill>
                <a:latin typeface="Times New Roman" panose="02020603050405020304" pitchFamily="18" charset="0"/>
                <a:ea typeface="Times New Roman" panose="02020603050405020304" pitchFamily="18" charset="0"/>
                <a:cs typeface="+mn-cs"/>
              </a:rPr>
              <a:t>à</a:t>
            </a:r>
            <a:r>
              <a:rPr kumimoji="0" lang="en-US" altLang="vi-VN" sz="2500" b="0"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rPr>
              <a:t>y lễ, tết 300%.</a:t>
            </a:r>
            <a:endParaRPr kumimoji="0" lang="en-US" altLang="vi-VN" sz="2500" b="0"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100000"/>
              </a:lnSpc>
              <a:spcBef>
                <a:spcPct val="0"/>
              </a:spcBef>
              <a:spcAft>
                <a:spcPct val="0"/>
              </a:spcAft>
              <a:buClrTx/>
              <a:buSzTx/>
              <a:buFontTx/>
              <a:buNone/>
            </a:pPr>
            <a:r>
              <a:rPr kumimoji="0" lang="en-US" altLang="vi-VN" sz="2500" b="0"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rPr>
              <a:t>L</a:t>
            </a:r>
            <a:r>
              <a:rPr kumimoji="0" lang="en-US" altLang="vi-VN" sz="2500" b="0" i="0" u="none" strike="noStrike" kern="1200" cap="none" spc="0" normalizeH="0" baseline="0" noProof="1" dirty="0">
                <a:solidFill>
                  <a:schemeClr val="tx1"/>
                </a:solidFill>
                <a:latin typeface="Times New Roman" panose="02020603050405020304" pitchFamily="18" charset="0"/>
                <a:ea typeface="Times New Roman" panose="02020603050405020304" pitchFamily="18" charset="0"/>
                <a:cs typeface="+mn-cs"/>
              </a:rPr>
              <a:t>à</a:t>
            </a:r>
            <a:r>
              <a:rPr kumimoji="0" lang="en-US" altLang="vi-VN" sz="2500" b="0"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rPr>
              <a:t>m thêm ban đêm được hưởng thêm ít nhất 20% tiền lương ban ng</a:t>
            </a:r>
            <a:r>
              <a:rPr kumimoji="0" lang="en-US" altLang="vi-VN" sz="2500" b="0" i="0" u="none" strike="noStrike" kern="1200" cap="none" spc="0" normalizeH="0" baseline="0" noProof="1" dirty="0">
                <a:solidFill>
                  <a:schemeClr val="tx1"/>
                </a:solidFill>
                <a:latin typeface="Times New Roman" panose="02020603050405020304" pitchFamily="18" charset="0"/>
                <a:ea typeface="Times New Roman" panose="02020603050405020304" pitchFamily="18" charset="0"/>
                <a:cs typeface="+mn-cs"/>
              </a:rPr>
              <a:t>à</a:t>
            </a:r>
            <a:r>
              <a:rPr kumimoji="0" lang="en-US" altLang="vi-VN" sz="2500" b="0"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rPr>
              <a:t>y.</a:t>
            </a:r>
            <a:endParaRPr kumimoji="0" lang="en-US" altLang="vi-VN" sz="2500" b="0" i="0" u="none" strike="noStrike" kern="1200" cap="none" spc="0" normalizeH="0" baseline="0" noProof="1" dirty="0">
              <a:solidFill>
                <a:schemeClr val="tx1"/>
              </a:solidFill>
              <a:latin typeface="Times New Roman" panose="02020603050405020304" pitchFamily="18" charset="0"/>
              <a:ea typeface="Times New Roman" panose="02020603050405020304" pitchFamily="18" charset="0"/>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4">
                                            <p:txEl>
                                              <p:charRg st="0" end="11"/>
                                            </p:txEl>
                                          </p:spTgt>
                                        </p:tgtEl>
                                        <p:attrNameLst>
                                          <p:attrName>style.visibility</p:attrName>
                                        </p:attrNameLst>
                                      </p:cBhvr>
                                      <p:to>
                                        <p:strVal val="visible"/>
                                      </p:to>
                                    </p:set>
                                    <p:animEffect transition="in" filter="box(in)">
                                      <p:cBhvr>
                                        <p:cTn id="7" dur="500"/>
                                        <p:tgtEl>
                                          <p:spTgt spid="4">
                                            <p:txEl>
                                              <p:charRg st="0" end="11"/>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74085"/>
                                        </p:tgtEl>
                                        <p:attrNameLst>
                                          <p:attrName>style.visibility</p:attrName>
                                        </p:attrNameLst>
                                      </p:cBhvr>
                                      <p:to>
                                        <p:strVal val="visible"/>
                                      </p:to>
                                    </p:set>
                                    <p:animEffect transition="in" filter="diamond(in)">
                                      <p:cBhvr>
                                        <p:cTn id="12" dur="2000"/>
                                        <p:tgtEl>
                                          <p:spTgt spid="174085"/>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174085">
                                            <p:txEl>
                                              <p:charRg st="0" end="78"/>
                                            </p:txEl>
                                          </p:spTgt>
                                        </p:tgtEl>
                                        <p:attrNameLst>
                                          <p:attrName>style.visibility</p:attrName>
                                        </p:attrNameLst>
                                      </p:cBhvr>
                                      <p:to>
                                        <p:strVal val="visible"/>
                                      </p:to>
                                    </p:set>
                                    <p:animEffect transition="in" filter="diamond(in)">
                                      <p:cBhvr>
                                        <p:cTn id="17" dur="2000"/>
                                        <p:tgtEl>
                                          <p:spTgt spid="174085">
                                            <p:txEl>
                                              <p:charRg st="0" end="7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174085">
                                            <p:txEl>
                                              <p:charRg st="78" end="126"/>
                                            </p:txEl>
                                          </p:spTgt>
                                        </p:tgtEl>
                                        <p:attrNameLst>
                                          <p:attrName>style.visibility</p:attrName>
                                        </p:attrNameLst>
                                      </p:cBhvr>
                                      <p:to>
                                        <p:strVal val="visible"/>
                                      </p:to>
                                    </p:set>
                                    <p:animEffect transition="in" filter="diamond(in)">
                                      <p:cBhvr>
                                        <p:cTn id="22" dur="2000"/>
                                        <p:tgtEl>
                                          <p:spTgt spid="174085">
                                            <p:txEl>
                                              <p:charRg st="78" end="12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174085">
                                            <p:txEl>
                                              <p:charRg st="126" end="155"/>
                                            </p:txEl>
                                          </p:spTgt>
                                        </p:tgtEl>
                                        <p:attrNameLst>
                                          <p:attrName>style.visibility</p:attrName>
                                        </p:attrNameLst>
                                      </p:cBhvr>
                                      <p:to>
                                        <p:strVal val="visible"/>
                                      </p:to>
                                    </p:set>
                                    <p:animEffect transition="in" filter="diamond(in)">
                                      <p:cBhvr>
                                        <p:cTn id="27" dur="2000"/>
                                        <p:tgtEl>
                                          <p:spTgt spid="174085">
                                            <p:txEl>
                                              <p:charRg st="126" end="155"/>
                                            </p:txEl>
                                          </p:spTgt>
                                        </p:tgtEl>
                                      </p:cBhvr>
                                    </p:animEffect>
                                  </p:childTnLst>
                                </p:cTn>
                              </p:par>
                              <p:par>
                                <p:cTn id="28" presetID="8" presetClass="entr" presetSubtype="16" fill="hold" grpId="0" nodeType="withEffect">
                                  <p:stCondLst>
                                    <p:cond delay="0"/>
                                  </p:stCondLst>
                                  <p:childTnLst>
                                    <p:set>
                                      <p:cBhvr>
                                        <p:cTn id="29" dur="1" fill="hold">
                                          <p:stCondLst>
                                            <p:cond delay="0"/>
                                          </p:stCondLst>
                                        </p:cTn>
                                        <p:tgtEl>
                                          <p:spTgt spid="174085">
                                            <p:txEl>
                                              <p:charRg st="155" end="172"/>
                                            </p:txEl>
                                          </p:spTgt>
                                        </p:tgtEl>
                                        <p:attrNameLst>
                                          <p:attrName>style.visibility</p:attrName>
                                        </p:attrNameLst>
                                      </p:cBhvr>
                                      <p:to>
                                        <p:strVal val="visible"/>
                                      </p:to>
                                    </p:set>
                                    <p:animEffect transition="in" filter="diamond(in)">
                                      <p:cBhvr>
                                        <p:cTn id="30" dur="2000"/>
                                        <p:tgtEl>
                                          <p:spTgt spid="174085">
                                            <p:txEl>
                                              <p:charRg st="155" end="172"/>
                                            </p:txEl>
                                          </p:spTgt>
                                        </p:tgtEl>
                                      </p:cBhvr>
                                    </p:animEffect>
                                  </p:childTnLst>
                                </p:cTn>
                              </p:par>
                              <p:par>
                                <p:cTn id="31" presetID="8" presetClass="entr" presetSubtype="16" fill="hold" grpId="0" nodeType="withEffect">
                                  <p:stCondLst>
                                    <p:cond delay="0"/>
                                  </p:stCondLst>
                                  <p:childTnLst>
                                    <p:set>
                                      <p:cBhvr>
                                        <p:cTn id="32" dur="1" fill="hold">
                                          <p:stCondLst>
                                            <p:cond delay="0"/>
                                          </p:stCondLst>
                                        </p:cTn>
                                        <p:tgtEl>
                                          <p:spTgt spid="174085">
                                            <p:txEl>
                                              <p:charRg st="172" end="198"/>
                                            </p:txEl>
                                          </p:spTgt>
                                        </p:tgtEl>
                                        <p:attrNameLst>
                                          <p:attrName>style.visibility</p:attrName>
                                        </p:attrNameLst>
                                      </p:cBhvr>
                                      <p:to>
                                        <p:strVal val="visible"/>
                                      </p:to>
                                    </p:set>
                                    <p:animEffect transition="in" filter="diamond(in)">
                                      <p:cBhvr>
                                        <p:cTn id="33" dur="2000"/>
                                        <p:tgtEl>
                                          <p:spTgt spid="174085">
                                            <p:txEl>
                                              <p:charRg st="172" end="198"/>
                                            </p:txEl>
                                          </p:spTgt>
                                        </p:tgtEl>
                                      </p:cBhvr>
                                    </p:animEffect>
                                  </p:childTnLst>
                                </p:cTn>
                              </p:par>
                              <p:par>
                                <p:cTn id="34" presetID="8" presetClass="entr" presetSubtype="16" fill="hold" grpId="0" nodeType="withEffect">
                                  <p:stCondLst>
                                    <p:cond delay="0"/>
                                  </p:stCondLst>
                                  <p:childTnLst>
                                    <p:set>
                                      <p:cBhvr>
                                        <p:cTn id="35" dur="1" fill="hold">
                                          <p:stCondLst>
                                            <p:cond delay="0"/>
                                          </p:stCondLst>
                                        </p:cTn>
                                        <p:tgtEl>
                                          <p:spTgt spid="174085">
                                            <p:txEl>
                                              <p:charRg st="198" end="217"/>
                                            </p:txEl>
                                          </p:spTgt>
                                        </p:tgtEl>
                                        <p:attrNameLst>
                                          <p:attrName>style.visibility</p:attrName>
                                        </p:attrNameLst>
                                      </p:cBhvr>
                                      <p:to>
                                        <p:strVal val="visible"/>
                                      </p:to>
                                    </p:set>
                                    <p:animEffect transition="in" filter="diamond(in)">
                                      <p:cBhvr>
                                        <p:cTn id="36" dur="2000"/>
                                        <p:tgtEl>
                                          <p:spTgt spid="174085">
                                            <p:txEl>
                                              <p:charRg st="198" end="217"/>
                                            </p:txEl>
                                          </p:spTgt>
                                        </p:tgtEl>
                                      </p:cBhvr>
                                    </p:animEffect>
                                  </p:childTnLst>
                                </p:cTn>
                              </p:par>
                              <p:par>
                                <p:cTn id="37" presetID="8" presetClass="entr" presetSubtype="16" fill="hold" grpId="0" nodeType="withEffect">
                                  <p:stCondLst>
                                    <p:cond delay="0"/>
                                  </p:stCondLst>
                                  <p:childTnLst>
                                    <p:set>
                                      <p:cBhvr>
                                        <p:cTn id="38" dur="1" fill="hold">
                                          <p:stCondLst>
                                            <p:cond delay="0"/>
                                          </p:stCondLst>
                                        </p:cTn>
                                        <p:tgtEl>
                                          <p:spTgt spid="174085">
                                            <p:txEl>
                                              <p:charRg st="217" end="283"/>
                                            </p:txEl>
                                          </p:spTgt>
                                        </p:tgtEl>
                                        <p:attrNameLst>
                                          <p:attrName>style.visibility</p:attrName>
                                        </p:attrNameLst>
                                      </p:cBhvr>
                                      <p:to>
                                        <p:strVal val="visible"/>
                                      </p:to>
                                    </p:set>
                                    <p:animEffect transition="in" filter="diamond(in)">
                                      <p:cBhvr>
                                        <p:cTn id="39" dur="2000"/>
                                        <p:tgtEl>
                                          <p:spTgt spid="174085">
                                            <p:txEl>
                                              <p:charRg st="217" end="28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74085" grpId="0" animBg="1" build="p"/>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31074" name="Rectangle 2"/>
          <p:cNvSpPr>
            <a:spLocks noGrp="1"/>
          </p:cNvSpPr>
          <p:nvPr>
            <p:ph type="title"/>
          </p:nvPr>
        </p:nvSpPr>
        <p:spPr>
          <a:xfrm>
            <a:off x="2844800" y="692150"/>
            <a:ext cx="2951163" cy="725488"/>
          </a:xfrm>
          <a:ln/>
        </p:spPr>
        <p:txBody>
          <a:bodyPr vert="horz" wrap="square" lIns="91440" tIns="45720" rIns="91440" bIns="45720" anchor="ctr" anchorCtr="0"/>
          <a:p>
            <a:pPr eaLnBrk="1" hangingPunct="1"/>
            <a:r>
              <a:rPr lang="en-US" altLang="vi-VN" sz="3600" b="1" dirty="0">
                <a:solidFill>
                  <a:srgbClr val="C00000"/>
                </a:solidFill>
              </a:rPr>
              <a:t>Tiền lương</a:t>
            </a:r>
            <a:endParaRPr lang="en-US" altLang="vi-VN" sz="3600" b="1" dirty="0">
              <a:solidFill>
                <a:srgbClr val="C00000"/>
              </a:solidFill>
            </a:endParaRPr>
          </a:p>
        </p:txBody>
      </p:sp>
      <p:graphicFrame>
        <p:nvGraphicFramePr>
          <p:cNvPr id="6" name="Diagram 5"/>
          <p:cNvGraphicFramePr/>
          <p:nvPr/>
        </p:nvGraphicFramePr>
        <p:xfrm>
          <a:off x="827584" y="1397000"/>
          <a:ext cx="7560840" cy="5200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31074"/>
                                        </p:tgtEl>
                                        <p:attrNameLst>
                                          <p:attrName>style.visibility</p:attrName>
                                        </p:attrNameLst>
                                      </p:cBhvr>
                                      <p:to>
                                        <p:strVal val="visible"/>
                                      </p:to>
                                    </p:set>
                                    <p:anim calcmode="lin" valueType="num">
                                      <p:cBhvr>
                                        <p:cTn id="7" dur="2000" fill="hold"/>
                                        <p:tgtEl>
                                          <p:spTgt spid="131074"/>
                                        </p:tgtEl>
                                        <p:attrNameLst>
                                          <p:attrName>ppt_w</p:attrName>
                                        </p:attrNameLst>
                                      </p:cBhvr>
                                      <p:tavLst>
                                        <p:tav tm="0">
                                          <p:val>
                                            <p:strVal val="#ppt_w"/>
                                          </p:val>
                                        </p:tav>
                                        <p:tav tm="100000">
                                          <p:val>
                                            <p:strVal val="#ppt_w"/>
                                          </p:val>
                                        </p:tav>
                                      </p:tavLst>
                                    </p:anim>
                                    <p:anim calcmode="lin" valueType="num">
                                      <p:cBhvr>
                                        <p:cTn id="8" dur="2000" fill="hold"/>
                                        <p:tgtEl>
                                          <p:spTgt spid="131074"/>
                                        </p:tgtEl>
                                        <p:attrNameLst>
                                          <p:attrName>ppt_h</p:attrName>
                                        </p:attrNameLst>
                                      </p:cBhvr>
                                      <p:tavLst>
                                        <p:tav tm="0">
                                          <p:val>
                                            <p:strVal val="#ppt_h"/>
                                          </p:val>
                                        </p:tav>
                                        <p:tav tm="30000">
                                          <p:val>
                                            <p:strVal val="#ppt_h/2"/>
                                          </p:val>
                                        </p:tav>
                                        <p:tav tm="40000">
                                          <p:val>
                                            <p:strVal val="#ppt_h"/>
                                          </p:val>
                                        </p:tav>
                                        <p:tav tm="50000">
                                          <p:val>
                                            <p:strVal val="#ppt_h/2"/>
                                          </p:val>
                                        </p:tav>
                                        <p:tav tm="60000">
                                          <p:val>
                                            <p:strVal val="#ppt_h"/>
                                          </p:val>
                                        </p:tav>
                                        <p:tav tm="69900">
                                          <p:val>
                                            <p:strVal val="#ppt_h/2"/>
                                          </p:val>
                                        </p:tav>
                                        <p:tav tm="80000">
                                          <p:val>
                                            <p:strVal val="#ppt_h"/>
                                          </p:val>
                                        </p:tav>
                                        <p:tav tm="100000">
                                          <p:val>
                                            <p:strVal val="#ppt_h"/>
                                          </p:val>
                                        </p:tav>
                                      </p:tavLst>
                                    </p:anim>
                                    <p:anim calcmode="lin" valueType="num">
                                      <p:cBhvr>
                                        <p:cTn id="9" dur="2000" fill="hold"/>
                                        <p:tgtEl>
                                          <p:spTgt spid="131074"/>
                                        </p:tgtEl>
                                        <p:attrNameLst>
                                          <p:attrName>ppt_x</p:attrName>
                                        </p:attrNameLst>
                                      </p:cBhvr>
                                      <p:tavLst>
                                        <p:tav tm="0">
                                          <p:val>
                                            <p:strVal val="#ppt_x-.4"/>
                                          </p:val>
                                        </p:tav>
                                        <p:tav tm="100000">
                                          <p:val>
                                            <p:strVal val="#ppt_x"/>
                                          </p:val>
                                        </p:tav>
                                      </p:tavLst>
                                    </p:anim>
                                    <p:anim calcmode="lin" valueType="num">
                                      <p:cBhvr>
                                        <p:cTn id="10" dur="2000" fill="hold"/>
                                        <p:tgtEl>
                                          <p:spTgt spid="131074"/>
                                        </p:tgtEl>
                                        <p:attrNameLst>
                                          <p:attrName>ppt_y</p:attrName>
                                        </p:attrNameLst>
                                      </p:cBhvr>
                                      <p:tavLst>
                                        <p:tav tm="0">
                                          <p:val>
                                            <p:strVal val="#ppt_y-.5"/>
                                          </p:val>
                                        </p:tav>
                                        <p:tav tm="20000">
                                          <p:val>
                                            <p:strVal val="#ppt_y-.2"/>
                                          </p:val>
                                        </p:tav>
                                        <p:tav tm="30000">
                                          <p:val>
                                            <p:strVal val="#ppt_y"/>
                                          </p:val>
                                        </p:tav>
                                        <p:tav tm="40000">
                                          <p:val>
                                            <p:strVal val="#ppt_y-.15"/>
                                          </p:val>
                                        </p:tav>
                                        <p:tav tm="50000">
                                          <p:val>
                                            <p:strVal val="#ppt_y"/>
                                          </p:val>
                                        </p:tav>
                                        <p:tav tm="60000">
                                          <p:val>
                                            <p:strVal val="#ppt_y-.1"/>
                                          </p:val>
                                        </p:tav>
                                        <p:tav tm="69900">
                                          <p:val>
                                            <p:strVal val="#ppt_y"/>
                                          </p:val>
                                        </p:tav>
                                        <p:tav tm="8000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5233" name="Picture 2"/>
          <p:cNvPicPr>
            <a:picLocks noChangeAspect="1"/>
          </p:cNvPicPr>
          <p:nvPr/>
        </p:nvPicPr>
        <p:blipFill>
          <a:blip r:embed="rId1"/>
          <a:stretch>
            <a:fillRect/>
          </a:stretch>
        </p:blipFill>
        <p:spPr>
          <a:xfrm>
            <a:off x="0" y="2057400"/>
            <a:ext cx="9144000" cy="4724400"/>
          </a:xfrm>
          <a:prstGeom prst="rect">
            <a:avLst/>
          </a:prstGeom>
          <a:noFill/>
          <a:ln w="9525">
            <a:noFill/>
          </a:ln>
        </p:spPr>
      </p:pic>
      <p:pic>
        <p:nvPicPr>
          <p:cNvPr id="95234" name="Picture 2"/>
          <p:cNvPicPr>
            <a:picLocks noChangeAspect="1"/>
          </p:cNvPicPr>
          <p:nvPr/>
        </p:nvPicPr>
        <p:blipFill>
          <a:blip r:embed="rId2"/>
          <a:stretch>
            <a:fillRect/>
          </a:stretch>
        </p:blipFill>
        <p:spPr>
          <a:xfrm>
            <a:off x="0" y="76200"/>
            <a:ext cx="9144000" cy="2133600"/>
          </a:xfrm>
          <a:prstGeom prst="rect">
            <a:avLst/>
          </a:prstGeom>
          <a:noFill/>
          <a:ln w="9525">
            <a:noFill/>
          </a:ln>
        </p:spPr>
      </p:pic>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Text Box 5"/>
          <p:cNvSpPr txBox="1"/>
          <p:nvPr/>
        </p:nvSpPr>
        <p:spPr>
          <a:xfrm>
            <a:off x="179388" y="2565400"/>
            <a:ext cx="1223962" cy="366713"/>
          </a:xfrm>
          <a:prstGeom prst="rect">
            <a:avLst/>
          </a:prstGeom>
          <a:noFill/>
          <a:ln w="9525">
            <a:noFill/>
          </a:ln>
        </p:spPr>
        <p:txBody>
          <a:bodyPr anchor="t" anchorCtr="0">
            <a:spAutoFit/>
          </a:bodyPr>
          <a:p>
            <a:pPr>
              <a:spcBef>
                <a:spcPct val="50000"/>
              </a:spcBef>
              <a:buFontTx/>
            </a:pPr>
            <a:endParaRPr lang="vi-VN" altLang="vi-VN" sz="2000" dirty="0">
              <a:latin typeface="Tahoma" panose="020B0604030504040204" pitchFamily="34" charset="0"/>
              <a:ea typeface="Arial" panose="020B0604020202020204" pitchFamily="34" charset="0"/>
            </a:endParaRPr>
          </a:p>
        </p:txBody>
      </p:sp>
      <p:graphicFrame>
        <p:nvGraphicFramePr>
          <p:cNvPr id="5" name="Diagram 4"/>
          <p:cNvGraphicFramePr/>
          <p:nvPr/>
        </p:nvGraphicFramePr>
        <p:xfrm>
          <a:off x="539552" y="764704"/>
          <a:ext cx="7848872" cy="590465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97283" name="Rectangle 2"/>
          <p:cNvSpPr txBox="1"/>
          <p:nvPr/>
        </p:nvSpPr>
        <p:spPr>
          <a:xfrm>
            <a:off x="1547813" y="-171450"/>
            <a:ext cx="7239000" cy="698500"/>
          </a:xfrm>
          <a:prstGeom prst="rect">
            <a:avLst/>
          </a:prstGeom>
          <a:noFill/>
          <a:ln w="9525">
            <a:noFill/>
          </a:ln>
        </p:spPr>
        <p:txBody>
          <a:bodyPr anchor="b" anchorCtr="0"/>
          <a:p>
            <a:r>
              <a:rPr lang="en-US" altLang="zh-CN" sz="3000" b="1" dirty="0">
                <a:solidFill>
                  <a:srgbClr val="C00000"/>
                </a:solidFill>
                <a:latin typeface="Calibri" panose="020F0502020204030204" pitchFamily="34" charset="0"/>
              </a:rPr>
              <a:t>9. THỜI GIỜ LÀM VIỆC</a:t>
            </a:r>
            <a:endParaRPr lang="en-US" altLang="zh-CN" sz="3000" b="1" dirty="0">
              <a:solidFill>
                <a:srgbClr val="C00000"/>
              </a:solidFill>
              <a:latin typeface="Calibri" panose="020F0502020204030204" pitchFamily="34" charset="0"/>
            </a:endParaRPr>
          </a:p>
        </p:txBody>
      </p:sp>
    </p:spTree>
  </p:cSld>
  <p:clrMapOvr>
    <a:masterClrMapping/>
  </p:clrMapOvr>
  <p:transition>
    <p:push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Rectangle 2"/>
          <p:cNvSpPr>
            <a:spLocks noGrp="1"/>
          </p:cNvSpPr>
          <p:nvPr>
            <p:ph type="title"/>
          </p:nvPr>
        </p:nvSpPr>
        <p:spPr>
          <a:xfrm>
            <a:off x="76200" y="-76200"/>
            <a:ext cx="8839200" cy="1325563"/>
          </a:xfrm>
          <a:ln/>
        </p:spPr>
        <p:txBody>
          <a:bodyPr vert="horz" wrap="square" lIns="91440" tIns="45720" rIns="91440" bIns="45720" anchor="ctr" anchorCtr="0"/>
          <a:p>
            <a:pPr eaLnBrk="1" hangingPunct="1"/>
            <a:r>
              <a:rPr lang="en-US" altLang="vi-VN" sz="3000" b="1" dirty="0">
                <a:solidFill>
                  <a:srgbClr val="FF3300"/>
                </a:solidFill>
                <a:latin typeface="Times New Roman" panose="02020603050405020304" pitchFamily="18" charset="0"/>
              </a:rPr>
              <a:t>10. THỜI GIỜ NGHỈ NGƠI</a:t>
            </a:r>
            <a:endParaRPr lang="en-US" altLang="vi-VN" sz="3000" b="1" dirty="0">
              <a:solidFill>
                <a:srgbClr val="FF3300"/>
              </a:solidFill>
              <a:latin typeface="Times New Roman" panose="02020603050405020304" pitchFamily="18" charset="0"/>
            </a:endParaRPr>
          </a:p>
        </p:txBody>
      </p:sp>
      <p:grpSp>
        <p:nvGrpSpPr>
          <p:cNvPr id="98306" name="Group 6"/>
          <p:cNvGrpSpPr/>
          <p:nvPr/>
        </p:nvGrpSpPr>
        <p:grpSpPr>
          <a:xfrm>
            <a:off x="1422400" y="1219200"/>
            <a:ext cx="6450013" cy="5181600"/>
            <a:chOff x="2593975" y="1219200"/>
            <a:chExt cx="4416425" cy="5181600"/>
          </a:xfrm>
        </p:grpSpPr>
        <p:sp>
          <p:nvSpPr>
            <p:cNvPr id="198661" name="Rectangle 6"/>
            <p:cNvSpPr>
              <a:spLocks noChangeArrowheads="1"/>
            </p:cNvSpPr>
            <p:nvPr/>
          </p:nvSpPr>
          <p:spPr bwMode="auto">
            <a:xfrm>
              <a:off x="2671151" y="1219200"/>
              <a:ext cx="2053316" cy="2379663"/>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rgbClr val="000000"/>
                  </a:solidFill>
                  <a:latin typeface="Times New Roman" panose="02020603050405020304" pitchFamily="18" charset="0"/>
                  <a:ea typeface="+mn-ea"/>
                  <a:cs typeface="+mn-cs"/>
                </a:rPr>
                <a:t>Thời giờ nghỉ ngơi là </a:t>
              </a:r>
              <a:endParaRPr kumimoji="0" sz="2400" b="1" i="0" u="none" strike="noStrike" kern="1200" cap="none" spc="0" normalizeH="0" baseline="0" noProof="1" dirty="0">
                <a:solidFill>
                  <a:srgbClr val="000000"/>
                </a:solidFill>
                <a:latin typeface="Times New Roman" panose="02020603050405020304"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rgbClr val="000000"/>
                  </a:solidFill>
                  <a:latin typeface="Times New Roman" panose="02020603050405020304" pitchFamily="18" charset="0"/>
                  <a:ea typeface="+mn-ea"/>
                  <a:cs typeface="+mn-cs"/>
                </a:rPr>
                <a:t>khoảng thời gian mà </a:t>
              </a:r>
              <a:endParaRPr kumimoji="0" sz="2400" b="1" i="0" u="none" strike="noStrike" kern="1200" cap="none" spc="0" normalizeH="0" baseline="0" noProof="1" dirty="0">
                <a:solidFill>
                  <a:srgbClr val="000000"/>
                </a:solidFill>
                <a:latin typeface="Times New Roman" panose="02020603050405020304"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rgbClr val="000000"/>
                  </a:solidFill>
                  <a:latin typeface="Times New Roman" panose="02020603050405020304" pitchFamily="18" charset="0"/>
                  <a:ea typeface="+mn-ea"/>
                  <a:cs typeface="+mn-cs"/>
                </a:rPr>
                <a:t>người lao động được </a:t>
              </a:r>
              <a:endParaRPr kumimoji="0" sz="2400" b="1" i="0" u="none" strike="noStrike" kern="1200" cap="none" spc="0" normalizeH="0" baseline="0" noProof="1" dirty="0">
                <a:solidFill>
                  <a:srgbClr val="000000"/>
                </a:solidFill>
                <a:latin typeface="Times New Roman" panose="02020603050405020304"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rgbClr val="000000"/>
                  </a:solidFill>
                  <a:latin typeface="Times New Roman" panose="02020603050405020304" pitchFamily="18" charset="0"/>
                  <a:ea typeface="+mn-ea"/>
                  <a:cs typeface="+mn-cs"/>
                </a:rPr>
                <a:t>quyền tự do sử dụng</a:t>
              </a:r>
              <a:endParaRPr kumimoji="0" sz="2400" b="1" i="0" u="none" strike="noStrike" kern="1200" cap="none" spc="0" normalizeH="0" baseline="0" noProof="1" dirty="0">
                <a:solidFill>
                  <a:srgbClr val="000000"/>
                </a:solidFill>
                <a:latin typeface="Times New Roman" panose="02020603050405020304" pitchFamily="18" charset="0"/>
                <a:ea typeface="+mn-ea"/>
                <a:cs typeface="+mn-cs"/>
              </a:endParaRPr>
            </a:p>
          </p:txBody>
        </p:sp>
        <p:grpSp>
          <p:nvGrpSpPr>
            <p:cNvPr id="98308" name="Group 5"/>
            <p:cNvGrpSpPr/>
            <p:nvPr/>
          </p:nvGrpSpPr>
          <p:grpSpPr>
            <a:xfrm>
              <a:off x="2593975" y="3581400"/>
              <a:ext cx="4416425" cy="2819400"/>
              <a:chOff x="2593975" y="3581400"/>
              <a:chExt cx="4416425" cy="2819400"/>
            </a:xfrm>
          </p:grpSpPr>
          <p:grpSp>
            <p:nvGrpSpPr>
              <p:cNvPr id="98309" name="Group 23"/>
              <p:cNvGrpSpPr/>
              <p:nvPr/>
            </p:nvGrpSpPr>
            <p:grpSpPr>
              <a:xfrm>
                <a:off x="2593975" y="3594100"/>
                <a:ext cx="2206625" cy="2805113"/>
                <a:chOff x="2880" y="2600"/>
                <a:chExt cx="1344" cy="1528"/>
              </a:xfrm>
            </p:grpSpPr>
            <p:sp>
              <p:nvSpPr>
                <p:cNvPr id="27662" name="Rectangle 12"/>
                <p:cNvSpPr>
                  <a:spLocks noChangeArrowheads="1"/>
                </p:cNvSpPr>
                <p:nvPr/>
              </p:nvSpPr>
              <p:spPr bwMode="auto">
                <a:xfrm>
                  <a:off x="2880" y="2784"/>
                  <a:ext cx="624" cy="1344"/>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rgbClr val="000000"/>
                      </a:solidFill>
                      <a:latin typeface="Times New Roman" panose="02020603050405020304" pitchFamily="18" charset="0"/>
                      <a:ea typeface="+mn-ea"/>
                      <a:cs typeface="+mn-cs"/>
                    </a:rPr>
                    <a:t>Một ca</a:t>
                  </a:r>
                  <a:endParaRPr kumimoji="0" sz="2400" b="1" i="0" u="none" strike="noStrike" kern="1200" cap="none" spc="0" normalizeH="0" baseline="0" noProof="1" dirty="0">
                    <a:solidFill>
                      <a:srgbClr val="000000"/>
                    </a:solidFill>
                    <a:latin typeface="Times New Roman" panose="02020603050405020304"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rgbClr val="000000"/>
                      </a:solidFill>
                      <a:latin typeface="Times New Roman" panose="02020603050405020304" pitchFamily="18" charset="0"/>
                      <a:ea typeface="+mn-ea"/>
                      <a:cs typeface="+mn-cs"/>
                    </a:rPr>
                    <a:t>được </a:t>
                  </a:r>
                  <a:endParaRPr kumimoji="0" sz="2400" b="1" i="0" u="none" strike="noStrike" kern="1200" cap="none" spc="0" normalizeH="0" baseline="0" noProof="1" dirty="0">
                    <a:solidFill>
                      <a:srgbClr val="000000"/>
                    </a:solidFill>
                    <a:latin typeface="Times New Roman" panose="02020603050405020304"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rgbClr val="000000"/>
                      </a:solidFill>
                      <a:latin typeface="Times New Roman" panose="02020603050405020304" pitchFamily="18" charset="0"/>
                      <a:ea typeface="+mn-ea"/>
                      <a:cs typeface="+mn-cs"/>
                    </a:rPr>
                    <a:t>nghỉ</a:t>
                  </a:r>
                  <a:endParaRPr kumimoji="0" sz="2400" b="1" i="0" u="none" strike="noStrike" kern="1200" cap="none" spc="0" normalizeH="0" baseline="0" noProof="1" dirty="0">
                    <a:solidFill>
                      <a:srgbClr val="000000"/>
                    </a:solidFill>
                    <a:latin typeface="Times New Roman" panose="02020603050405020304"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rgbClr val="000000"/>
                      </a:solidFill>
                      <a:latin typeface="Times New Roman" panose="02020603050405020304" pitchFamily="18" charset="0"/>
                      <a:ea typeface="+mn-ea"/>
                      <a:cs typeface="+mn-cs"/>
                    </a:rPr>
                    <a:t>ít nhất</a:t>
                  </a:r>
                  <a:endParaRPr kumimoji="0" sz="2400" b="1" i="0" u="none" strike="noStrike" kern="1200" cap="none" spc="0" normalizeH="0" baseline="0" noProof="1" dirty="0">
                    <a:solidFill>
                      <a:srgbClr val="000000"/>
                    </a:solidFill>
                    <a:latin typeface="Times New Roman" panose="02020603050405020304"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rgbClr val="000000"/>
                      </a:solidFill>
                      <a:latin typeface="Times New Roman" panose="02020603050405020304" pitchFamily="18" charset="0"/>
                      <a:ea typeface="+mn-ea"/>
                      <a:cs typeface="+mn-cs"/>
                    </a:rPr>
                    <a:t>nửa giờ</a:t>
                  </a:r>
                  <a:endParaRPr kumimoji="0" sz="2400" b="1" i="0" u="none" strike="noStrike" kern="1200" cap="none" spc="0" normalizeH="0" baseline="0" noProof="1" dirty="0">
                    <a:solidFill>
                      <a:srgbClr val="000000"/>
                    </a:solidFill>
                    <a:latin typeface="Times New Roman" panose="02020603050405020304"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endParaRPr kumimoji="0" sz="2400" b="1" i="0" u="none" strike="noStrike" kern="1200" cap="none" spc="0" normalizeH="0" baseline="0" noProof="1" dirty="0">
                    <a:solidFill>
                      <a:srgbClr val="000000"/>
                    </a:solidFill>
                    <a:latin typeface="Times New Roman" panose="02020603050405020304" pitchFamily="18" charset="0"/>
                    <a:ea typeface="+mn-ea"/>
                    <a:cs typeface="+mn-cs"/>
                  </a:endParaRPr>
                </a:p>
              </p:txBody>
            </p:sp>
            <p:sp>
              <p:nvSpPr>
                <p:cNvPr id="27663" name="Line 16"/>
                <p:cNvSpPr>
                  <a:spLocks noChangeShapeType="1"/>
                </p:cNvSpPr>
                <p:nvPr/>
              </p:nvSpPr>
              <p:spPr bwMode="auto">
                <a:xfrm flipH="1">
                  <a:off x="3168" y="2600"/>
                  <a:ext cx="1056" cy="144"/>
                </a:xfrm>
                <a:prstGeom prst="line">
                  <a:avLst/>
                </a:prstGeom>
                <a:ln>
                  <a:tailEnd type="triangle" w="med" len="med"/>
                </a:ln>
              </p:spPr>
              <p:style>
                <a:lnRef idx="2">
                  <a:schemeClr val="accent6"/>
                </a:lnRef>
                <a:fillRef idx="1">
                  <a:schemeClr val="lt1"/>
                </a:fillRef>
                <a:effectRef idx="0">
                  <a:schemeClr val="accent6"/>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dk1"/>
                    </a:solidFill>
                    <a:effectLst/>
                    <a:uLnTx/>
                    <a:uFillTx/>
                    <a:latin typeface="+mn-lt"/>
                    <a:ea typeface="+mn-ea"/>
                    <a:cs typeface="+mn-cs"/>
                  </a:endParaRPr>
                </a:p>
              </p:txBody>
            </p:sp>
          </p:grpSp>
          <p:grpSp>
            <p:nvGrpSpPr>
              <p:cNvPr id="98312" name="Group 24"/>
              <p:cNvGrpSpPr/>
              <p:nvPr/>
            </p:nvGrpSpPr>
            <p:grpSpPr>
              <a:xfrm>
                <a:off x="3773488" y="3581400"/>
                <a:ext cx="1090612" cy="2819400"/>
                <a:chOff x="3600" y="2592"/>
                <a:chExt cx="664" cy="1536"/>
              </a:xfrm>
            </p:grpSpPr>
            <p:sp>
              <p:nvSpPr>
                <p:cNvPr id="27660" name="Rectangle 13"/>
                <p:cNvSpPr>
                  <a:spLocks noChangeArrowheads="1"/>
                </p:cNvSpPr>
                <p:nvPr/>
              </p:nvSpPr>
              <p:spPr bwMode="auto">
                <a:xfrm>
                  <a:off x="3600" y="2784"/>
                  <a:ext cx="624" cy="1344"/>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rgbClr val="000000"/>
                      </a:solidFill>
                      <a:latin typeface="Times New Roman" panose="02020603050405020304" pitchFamily="18" charset="0"/>
                      <a:ea typeface="+mn-ea"/>
                      <a:cs typeface="+mn-cs"/>
                    </a:rPr>
                    <a:t>Một </a:t>
                  </a:r>
                  <a:endParaRPr kumimoji="0" sz="2400" b="1" i="0" u="none" strike="noStrike" kern="1200" cap="none" spc="0" normalizeH="0" baseline="0" noProof="1" dirty="0">
                    <a:solidFill>
                      <a:srgbClr val="000000"/>
                    </a:solidFill>
                    <a:latin typeface="Times New Roman" panose="02020603050405020304"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rgbClr val="000000"/>
                      </a:solidFill>
                      <a:latin typeface="Times New Roman" panose="02020603050405020304" pitchFamily="18" charset="0"/>
                      <a:ea typeface="+mn-ea"/>
                      <a:cs typeface="+mn-cs"/>
                    </a:rPr>
                    <a:t>ngày</a:t>
                  </a:r>
                  <a:endParaRPr kumimoji="0" sz="2400" b="1" i="0" u="none" strike="noStrike" kern="1200" cap="none" spc="0" normalizeH="0" baseline="0" noProof="1" dirty="0">
                    <a:solidFill>
                      <a:srgbClr val="000000"/>
                    </a:solidFill>
                    <a:latin typeface="Times New Roman" panose="02020603050405020304"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rgbClr val="000000"/>
                      </a:solidFill>
                      <a:latin typeface="Times New Roman" panose="02020603050405020304" pitchFamily="18" charset="0"/>
                      <a:ea typeface="+mn-ea"/>
                      <a:cs typeface="+mn-cs"/>
                    </a:rPr>
                    <a:t>nghỉ </a:t>
                  </a:r>
                  <a:endParaRPr kumimoji="0" sz="2400" b="1" i="0" u="none" strike="noStrike" kern="1200" cap="none" spc="0" normalizeH="0" baseline="0" noProof="1" dirty="0">
                    <a:solidFill>
                      <a:srgbClr val="000000"/>
                    </a:solidFill>
                    <a:latin typeface="Times New Roman" panose="02020603050405020304"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rgbClr val="000000"/>
                      </a:solidFill>
                      <a:latin typeface="Times New Roman" panose="02020603050405020304" pitchFamily="18" charset="0"/>
                      <a:ea typeface="+mn-ea"/>
                      <a:cs typeface="+mn-cs"/>
                    </a:rPr>
                    <a:t>12 giờ</a:t>
                  </a:r>
                  <a:endParaRPr kumimoji="0" sz="2400" b="1" i="0" u="none" strike="noStrike" kern="1200" cap="none" spc="0" normalizeH="0" baseline="0" noProof="1" dirty="0">
                    <a:solidFill>
                      <a:srgbClr val="000000"/>
                    </a:solidFill>
                    <a:latin typeface="Times New Roman" panose="02020603050405020304" pitchFamily="18" charset="0"/>
                    <a:ea typeface="+mn-ea"/>
                    <a:cs typeface="+mn-cs"/>
                  </a:endParaRPr>
                </a:p>
              </p:txBody>
            </p:sp>
            <p:sp>
              <p:nvSpPr>
                <p:cNvPr id="27661" name="Line 18"/>
                <p:cNvSpPr>
                  <a:spLocks noChangeShapeType="1"/>
                </p:cNvSpPr>
                <p:nvPr/>
              </p:nvSpPr>
              <p:spPr bwMode="auto">
                <a:xfrm flipH="1">
                  <a:off x="3976" y="2592"/>
                  <a:ext cx="288" cy="192"/>
                </a:xfrm>
                <a:prstGeom prst="line">
                  <a:avLst/>
                </a:prstGeom>
                <a:ln>
                  <a:tailEnd type="triangle" w="med" len="med"/>
                </a:ln>
              </p:spPr>
              <p:style>
                <a:lnRef idx="2">
                  <a:schemeClr val="accent6"/>
                </a:lnRef>
                <a:fillRef idx="1">
                  <a:schemeClr val="lt1"/>
                </a:fillRef>
                <a:effectRef idx="0">
                  <a:schemeClr val="accent6"/>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dk1"/>
                    </a:solidFill>
                    <a:effectLst/>
                    <a:uLnTx/>
                    <a:uFillTx/>
                    <a:latin typeface="+mn-lt"/>
                    <a:ea typeface="+mn-ea"/>
                    <a:cs typeface="+mn-cs"/>
                  </a:endParaRPr>
                </a:p>
              </p:txBody>
            </p:sp>
          </p:grpSp>
          <p:grpSp>
            <p:nvGrpSpPr>
              <p:cNvPr id="98315" name="Group 25"/>
              <p:cNvGrpSpPr/>
              <p:nvPr/>
            </p:nvGrpSpPr>
            <p:grpSpPr>
              <a:xfrm>
                <a:off x="4764088" y="3581400"/>
                <a:ext cx="1103312" cy="2819400"/>
                <a:chOff x="4224" y="2592"/>
                <a:chExt cx="672" cy="1536"/>
              </a:xfrm>
            </p:grpSpPr>
            <p:sp>
              <p:nvSpPr>
                <p:cNvPr id="27658" name="Rectangle 14"/>
                <p:cNvSpPr>
                  <a:spLocks noChangeArrowheads="1"/>
                </p:cNvSpPr>
                <p:nvPr/>
              </p:nvSpPr>
              <p:spPr bwMode="auto">
                <a:xfrm>
                  <a:off x="4272" y="2784"/>
                  <a:ext cx="624" cy="1344"/>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rgbClr val="000000"/>
                      </a:solidFill>
                      <a:latin typeface="Times New Roman" panose="02020603050405020304" pitchFamily="18" charset="0"/>
                      <a:ea typeface="+mn-ea"/>
                      <a:cs typeface="+mn-cs"/>
                    </a:rPr>
                    <a:t>Một </a:t>
                  </a:r>
                  <a:endParaRPr kumimoji="0" sz="2400" b="1" i="0" u="none" strike="noStrike" kern="1200" cap="none" spc="0" normalizeH="0" baseline="0" noProof="1" dirty="0">
                    <a:solidFill>
                      <a:srgbClr val="000000"/>
                    </a:solidFill>
                    <a:latin typeface="Times New Roman" panose="02020603050405020304"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rgbClr val="000000"/>
                      </a:solidFill>
                      <a:latin typeface="Times New Roman" panose="02020603050405020304" pitchFamily="18" charset="0"/>
                      <a:ea typeface="+mn-ea"/>
                      <a:cs typeface="+mn-cs"/>
                    </a:rPr>
                    <a:t>tuần</a:t>
                  </a:r>
                  <a:endParaRPr kumimoji="0" sz="2400" b="1" i="0" u="none" strike="noStrike" kern="1200" cap="none" spc="0" normalizeH="0" baseline="0" noProof="1" dirty="0">
                    <a:solidFill>
                      <a:srgbClr val="000000"/>
                    </a:solidFill>
                    <a:latin typeface="Times New Roman" panose="02020603050405020304"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rgbClr val="000000"/>
                      </a:solidFill>
                      <a:latin typeface="Times New Roman" panose="02020603050405020304" pitchFamily="18" charset="0"/>
                      <a:ea typeface="+mn-ea"/>
                      <a:cs typeface="+mn-cs"/>
                    </a:rPr>
                    <a:t>nghỉ </a:t>
                  </a:r>
                  <a:endParaRPr kumimoji="0" sz="2400" b="1" i="0" u="none" strike="noStrike" kern="1200" cap="none" spc="0" normalizeH="0" baseline="0" noProof="1" dirty="0">
                    <a:solidFill>
                      <a:srgbClr val="000000"/>
                    </a:solidFill>
                    <a:latin typeface="Times New Roman" panose="02020603050405020304"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rgbClr val="000000"/>
                      </a:solidFill>
                      <a:latin typeface="Times New Roman" panose="02020603050405020304" pitchFamily="18" charset="0"/>
                      <a:ea typeface="+mn-ea"/>
                      <a:cs typeface="+mn-cs"/>
                    </a:rPr>
                    <a:t>ít nhất</a:t>
                  </a:r>
                  <a:endParaRPr kumimoji="0" sz="2400" b="1" i="0" u="none" strike="noStrike" kern="1200" cap="none" spc="0" normalizeH="0" baseline="0" noProof="1" dirty="0">
                    <a:solidFill>
                      <a:srgbClr val="000000"/>
                    </a:solidFill>
                    <a:latin typeface="Times New Roman" panose="02020603050405020304"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rgbClr val="000000"/>
                      </a:solidFill>
                      <a:latin typeface="Times New Roman" panose="02020603050405020304" pitchFamily="18" charset="0"/>
                      <a:ea typeface="+mn-ea"/>
                      <a:cs typeface="+mn-cs"/>
                    </a:rPr>
                    <a:t>24 giờ</a:t>
                  </a:r>
                  <a:endParaRPr kumimoji="0" sz="2400" b="1" i="0" u="none" strike="noStrike" kern="1200" cap="none" spc="0" normalizeH="0" baseline="0" noProof="1" dirty="0">
                    <a:solidFill>
                      <a:srgbClr val="000000"/>
                    </a:solidFill>
                    <a:latin typeface="Times New Roman" panose="02020603050405020304"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rgbClr val="000000"/>
                      </a:solidFill>
                      <a:latin typeface="Times New Roman" panose="02020603050405020304" pitchFamily="18" charset="0"/>
                      <a:ea typeface="+mn-ea"/>
                      <a:cs typeface="+mn-cs"/>
                    </a:rPr>
                    <a:t> liên tục</a:t>
                  </a:r>
                  <a:endParaRPr kumimoji="0" sz="2400" b="1" i="0" u="none" strike="noStrike" kern="1200" cap="none" spc="0" normalizeH="0" baseline="0" noProof="1" dirty="0">
                    <a:solidFill>
                      <a:srgbClr val="000000"/>
                    </a:solidFill>
                    <a:latin typeface="Times New Roman" panose="02020603050405020304" pitchFamily="18" charset="0"/>
                    <a:ea typeface="+mn-ea"/>
                    <a:cs typeface="+mn-cs"/>
                  </a:endParaRPr>
                </a:p>
              </p:txBody>
            </p:sp>
            <p:sp>
              <p:nvSpPr>
                <p:cNvPr id="27659" name="Line 19"/>
                <p:cNvSpPr>
                  <a:spLocks noChangeShapeType="1"/>
                </p:cNvSpPr>
                <p:nvPr/>
              </p:nvSpPr>
              <p:spPr bwMode="auto">
                <a:xfrm>
                  <a:off x="4224" y="2592"/>
                  <a:ext cx="384" cy="192"/>
                </a:xfrm>
                <a:prstGeom prst="line">
                  <a:avLst/>
                </a:prstGeom>
                <a:ln>
                  <a:tailEnd type="triangle" w="med" len="med"/>
                </a:ln>
              </p:spPr>
              <p:style>
                <a:lnRef idx="2">
                  <a:schemeClr val="accent6"/>
                </a:lnRef>
                <a:fillRef idx="1">
                  <a:schemeClr val="lt1"/>
                </a:fillRef>
                <a:effectRef idx="0">
                  <a:schemeClr val="accent6"/>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dk1"/>
                    </a:solidFill>
                    <a:effectLst/>
                    <a:uLnTx/>
                    <a:uFillTx/>
                    <a:latin typeface="+mn-lt"/>
                    <a:ea typeface="+mn-ea"/>
                    <a:cs typeface="+mn-cs"/>
                  </a:endParaRPr>
                </a:p>
              </p:txBody>
            </p:sp>
          </p:grpSp>
          <p:grpSp>
            <p:nvGrpSpPr>
              <p:cNvPr id="98318" name="Group 26"/>
              <p:cNvGrpSpPr/>
              <p:nvPr/>
            </p:nvGrpSpPr>
            <p:grpSpPr>
              <a:xfrm>
                <a:off x="4724400" y="3581400"/>
                <a:ext cx="2286000" cy="2819400"/>
                <a:chOff x="4224" y="2592"/>
                <a:chExt cx="1392" cy="1536"/>
              </a:xfrm>
            </p:grpSpPr>
            <p:sp>
              <p:nvSpPr>
                <p:cNvPr id="27656" name="Rectangle 15"/>
                <p:cNvSpPr>
                  <a:spLocks noChangeArrowheads="1"/>
                </p:cNvSpPr>
                <p:nvPr/>
              </p:nvSpPr>
              <p:spPr bwMode="auto">
                <a:xfrm>
                  <a:off x="4992" y="2784"/>
                  <a:ext cx="624" cy="1344"/>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sz="2000" b="1" i="0" u="none" strike="noStrike" kern="1200" cap="none" spc="0" normalizeH="0" baseline="0" noProof="1" dirty="0">
                      <a:solidFill>
                        <a:srgbClr val="000000"/>
                      </a:solidFill>
                      <a:latin typeface="Times New Roman" panose="02020603050405020304" pitchFamily="18" charset="0"/>
                      <a:ea typeface="+mn-ea"/>
                      <a:cs typeface="+mn-cs"/>
                    </a:rPr>
                    <a:t>Nghỉ </a:t>
                  </a:r>
                  <a:endParaRPr kumimoji="0" sz="2000" b="1" i="0" u="none" strike="noStrike" kern="1200" cap="none" spc="0" normalizeH="0" baseline="0" noProof="1" dirty="0">
                    <a:solidFill>
                      <a:srgbClr val="000000"/>
                    </a:solidFill>
                    <a:latin typeface="Times New Roman" panose="02020603050405020304"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000" b="1" i="0" u="none" strike="noStrike" kern="1200" cap="none" spc="0" normalizeH="0" baseline="0" noProof="1" dirty="0">
                      <a:solidFill>
                        <a:srgbClr val="000000"/>
                      </a:solidFill>
                      <a:latin typeface="Times New Roman" panose="02020603050405020304" pitchFamily="18" charset="0"/>
                      <a:ea typeface="+mn-ea"/>
                      <a:cs typeface="+mn-cs"/>
                    </a:rPr>
                    <a:t>phép:</a:t>
                  </a:r>
                  <a:endParaRPr kumimoji="0" sz="2000" b="1" i="0" u="none" strike="noStrike" kern="1200" cap="none" spc="0" normalizeH="0" baseline="0" noProof="1" dirty="0">
                    <a:solidFill>
                      <a:srgbClr val="000000"/>
                    </a:solidFill>
                    <a:latin typeface="Times New Roman" panose="02020603050405020304"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000" b="1" i="0" u="none" strike="noStrike" kern="1200" cap="none" spc="0" normalizeH="0" baseline="0" noProof="1" dirty="0">
                      <a:solidFill>
                        <a:srgbClr val="000000"/>
                      </a:solidFill>
                      <a:latin typeface="Times New Roman" panose="02020603050405020304" pitchFamily="18" charset="0"/>
                      <a:ea typeface="+mn-ea"/>
                      <a:cs typeface="+mn-cs"/>
                    </a:rPr>
                    <a:t>12 – 16 </a:t>
                  </a:r>
                  <a:endParaRPr kumimoji="0" sz="2000" b="1" i="0" u="none" strike="noStrike" kern="1200" cap="none" spc="0" normalizeH="0" baseline="0" noProof="1" dirty="0">
                    <a:solidFill>
                      <a:srgbClr val="000000"/>
                    </a:solidFill>
                    <a:latin typeface="Times New Roman" panose="02020603050405020304"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000" b="1" i="0" u="none" strike="noStrike" kern="1200" cap="none" spc="0" normalizeH="0" baseline="0" noProof="1" dirty="0">
                      <a:solidFill>
                        <a:srgbClr val="000000"/>
                      </a:solidFill>
                      <a:latin typeface="Times New Roman" panose="02020603050405020304" pitchFamily="18" charset="0"/>
                      <a:ea typeface="+mn-ea"/>
                      <a:cs typeface="+mn-cs"/>
                    </a:rPr>
                    <a:t>ngày</a:t>
                  </a:r>
                  <a:endParaRPr kumimoji="0" sz="2000" b="1" i="0" u="none" strike="noStrike" kern="1200" cap="none" spc="0" normalizeH="0" baseline="0" noProof="1" dirty="0">
                    <a:solidFill>
                      <a:srgbClr val="000000"/>
                    </a:solidFill>
                    <a:latin typeface="Times New Roman" panose="02020603050405020304"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000" b="1" i="0" u="none" strike="noStrike" kern="1200" cap="none" spc="0" normalizeH="0" baseline="0" noProof="1" dirty="0">
                      <a:solidFill>
                        <a:srgbClr val="000000"/>
                      </a:solidFill>
                      <a:latin typeface="Times New Roman" panose="02020603050405020304" pitchFamily="18" charset="0"/>
                      <a:ea typeface="+mn-ea"/>
                      <a:cs typeface="+mn-cs"/>
                    </a:rPr>
                    <a:t>và </a:t>
                  </a:r>
                  <a:endParaRPr kumimoji="0" sz="2000" b="1" i="0" u="none" strike="noStrike" kern="1200" cap="none" spc="0" normalizeH="0" baseline="0" noProof="1" dirty="0">
                    <a:solidFill>
                      <a:srgbClr val="000000"/>
                    </a:solidFill>
                    <a:latin typeface="Times New Roman" panose="02020603050405020304"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000" b="1" i="0" u="none" strike="noStrike" kern="1200" cap="none" spc="0" normalizeH="0" baseline="0" noProof="1" dirty="0">
                      <a:solidFill>
                        <a:srgbClr val="000000"/>
                      </a:solidFill>
                      <a:latin typeface="Times New Roman" panose="02020603050405020304" pitchFamily="18" charset="0"/>
                      <a:ea typeface="+mn-ea"/>
                      <a:cs typeface="+mn-cs"/>
                    </a:rPr>
                    <a:t>nghỉ lễ, tết </a:t>
                  </a:r>
                  <a:endParaRPr kumimoji="0" sz="2000" b="1" i="0" u="none" strike="noStrike" kern="1200" cap="none" spc="0" normalizeH="0" baseline="0" noProof="1" dirty="0">
                    <a:solidFill>
                      <a:srgbClr val="000000"/>
                    </a:solidFill>
                    <a:latin typeface="Times New Roman" panose="02020603050405020304"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000" b="1" i="0" u="none" strike="noStrike" kern="1200" cap="none" spc="0" normalizeH="0" baseline="0" noProof="1" dirty="0">
                      <a:solidFill>
                        <a:srgbClr val="000000"/>
                      </a:solidFill>
                      <a:latin typeface="Times New Roman" panose="02020603050405020304" pitchFamily="18" charset="0"/>
                      <a:ea typeface="+mn-ea"/>
                      <a:cs typeface="+mn-cs"/>
                    </a:rPr>
                    <a:t>11 ngày</a:t>
                  </a:r>
                  <a:endParaRPr kumimoji="0" sz="2000" b="1" i="0" u="none" strike="noStrike" kern="1200" cap="none" spc="0" normalizeH="0" baseline="0" noProof="1" dirty="0">
                    <a:solidFill>
                      <a:srgbClr val="000000"/>
                    </a:solidFill>
                    <a:latin typeface="Times New Roman" panose="02020603050405020304" pitchFamily="18" charset="0"/>
                    <a:ea typeface="+mn-ea"/>
                    <a:cs typeface="+mn-cs"/>
                  </a:endParaRPr>
                </a:p>
              </p:txBody>
            </p:sp>
            <p:sp>
              <p:nvSpPr>
                <p:cNvPr id="27657" name="Line 20"/>
                <p:cNvSpPr>
                  <a:spLocks noChangeShapeType="1"/>
                </p:cNvSpPr>
                <p:nvPr/>
              </p:nvSpPr>
              <p:spPr bwMode="auto">
                <a:xfrm>
                  <a:off x="4224" y="2592"/>
                  <a:ext cx="1104" cy="192"/>
                </a:xfrm>
                <a:prstGeom prst="line">
                  <a:avLst/>
                </a:prstGeom>
                <a:ln>
                  <a:tailEnd type="triangle" w="med" len="med"/>
                </a:ln>
              </p:spPr>
              <p:style>
                <a:lnRef idx="2">
                  <a:schemeClr val="accent6"/>
                </a:lnRef>
                <a:fillRef idx="1">
                  <a:schemeClr val="lt1"/>
                </a:fillRef>
                <a:effectRef idx="0">
                  <a:schemeClr val="accent6"/>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dk1"/>
                    </a:solidFill>
                    <a:effectLst/>
                    <a:uLnTx/>
                    <a:uFillTx/>
                    <a:latin typeface="+mn-lt"/>
                    <a:ea typeface="+mn-ea"/>
                    <a:cs typeface="+mn-cs"/>
                  </a:endParaRPr>
                </a:p>
              </p:txBody>
            </p:sp>
          </p:grpSp>
        </p:grpSp>
      </p:grpSp>
      <p:pic>
        <p:nvPicPr>
          <p:cNvPr id="98321" name="Picture 4"/>
          <p:cNvPicPr>
            <a:picLocks noChangeAspect="1"/>
          </p:cNvPicPr>
          <p:nvPr/>
        </p:nvPicPr>
        <p:blipFill>
          <a:blip r:embed="rId1"/>
          <a:stretch>
            <a:fillRect/>
          </a:stretch>
        </p:blipFill>
        <p:spPr>
          <a:xfrm>
            <a:off x="4572000" y="1219200"/>
            <a:ext cx="3340100" cy="2362200"/>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checkerboard(across)">
                                      <p:cBhvr>
                                        <p:cTn id="7" dur="500"/>
                                        <p:tgtEl>
                                          <p:spTgt spid="31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32770" name="Rectangle 2"/>
          <p:cNvSpPr>
            <a:spLocks noGrp="1" noChangeArrowheads="1"/>
          </p:cNvSpPr>
          <p:nvPr>
            <p:ph type="title"/>
          </p:nvPr>
        </p:nvSpPr>
        <p:spPr>
          <a:xfrm>
            <a:off x="457200" y="274638"/>
            <a:ext cx="8229600" cy="1325563"/>
          </a:xfrm>
        </p:spPr>
        <p:txBody>
          <a:bodyPr vert="horz" wrap="square" lIns="91440" tIns="45720" rIns="91440" bIns="45720" numCol="1" anchor="ctr" anchorCtr="0" compatLnSpc="1">
            <a:normAutofit fontScale="90000"/>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4400" b="0" i="0" u="none" strike="noStrike" kern="1200" cap="none" spc="0" normalizeH="0" baseline="0" noProof="0" dirty="0">
                <a:ln>
                  <a:noFill/>
                </a:ln>
                <a:solidFill>
                  <a:srgbClr val="FF3300"/>
                </a:solidFill>
                <a:effectLst/>
                <a:uLnTx/>
                <a:uFillTx/>
                <a:latin typeface="Times New Roman" panose="02020603050405020304" pitchFamily="18" charset="0"/>
                <a:ea typeface="+mj-ea"/>
                <a:cs typeface="+mj-cs"/>
              </a:rPr>
              <a:t>11. KỶ LUẬT LAO ĐỘNG VÀ </a:t>
            </a:r>
            <a:br>
              <a:rPr kumimoji="0" lang="en-US" sz="4400" b="0" i="0" u="none" strike="noStrike" kern="1200" cap="none" spc="0" normalizeH="0" baseline="0" noProof="0" dirty="0">
                <a:ln>
                  <a:noFill/>
                </a:ln>
                <a:solidFill>
                  <a:srgbClr val="FF3300"/>
                </a:solidFill>
                <a:effectLst/>
                <a:uLnTx/>
                <a:uFillTx/>
                <a:latin typeface="Times New Roman" panose="02020603050405020304" pitchFamily="18" charset="0"/>
                <a:ea typeface="+mj-ea"/>
                <a:cs typeface="+mj-cs"/>
              </a:rPr>
            </a:br>
            <a:r>
              <a:rPr kumimoji="0" lang="en-US" sz="4400" b="0" i="0" u="none" strike="noStrike" kern="1200" cap="none" spc="0" normalizeH="0" baseline="0" noProof="0" dirty="0">
                <a:ln>
                  <a:noFill/>
                </a:ln>
                <a:solidFill>
                  <a:srgbClr val="FF3300"/>
                </a:solidFill>
                <a:effectLst/>
                <a:uLnTx/>
                <a:uFillTx/>
                <a:latin typeface="Times New Roman" panose="02020603050405020304" pitchFamily="18" charset="0"/>
                <a:ea typeface="+mj-ea"/>
                <a:cs typeface="+mj-cs"/>
              </a:rPr>
              <a:t>TRÁCH NHIỆM VẬT CHẤT</a:t>
            </a:r>
            <a:endParaRPr kumimoji="0" lang="en-US" sz="4400" b="0" i="0" u="none" strike="noStrike" kern="1200" cap="none" spc="0" normalizeH="0" baseline="0" noProof="0" dirty="0">
              <a:ln>
                <a:noFill/>
              </a:ln>
              <a:solidFill>
                <a:srgbClr val="FF3300"/>
              </a:solidFill>
              <a:effectLst/>
              <a:uLnTx/>
              <a:uFillTx/>
              <a:latin typeface="Times New Roman" panose="02020603050405020304" pitchFamily="18" charset="0"/>
              <a:ea typeface="+mj-ea"/>
              <a:cs typeface="+mj-cs"/>
            </a:endParaRPr>
          </a:p>
        </p:txBody>
      </p:sp>
      <p:sp>
        <p:nvSpPr>
          <p:cNvPr id="73731" name="Rectangle 3"/>
          <p:cNvSpPr>
            <a:spLocks noChangeArrowheads="1"/>
          </p:cNvSpPr>
          <p:nvPr/>
        </p:nvSpPr>
        <p:spPr bwMode="auto">
          <a:xfrm>
            <a:off x="457200" y="1752600"/>
            <a:ext cx="3962400" cy="3810000"/>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vi-VN" sz="2600" b="1" i="0" u="none" strike="noStrike" kern="1200" cap="none" spc="0" normalizeH="0" baseline="0" noProof="1" dirty="0">
                <a:solidFill>
                  <a:schemeClr val="tx1"/>
                </a:solidFill>
                <a:latin typeface="Times New Roman" panose="02020603050405020304" pitchFamily="18" charset="0"/>
                <a:ea typeface="+mn-ea"/>
                <a:cs typeface="Arial" panose="020B0604020202020204" pitchFamily="34" charset="0"/>
              </a:rPr>
              <a:t>Kỷ luật lao động </a:t>
            </a:r>
            <a:r>
              <a:rPr kumimoji="0" lang="en-US" altLang="vi-VN" sz="2600" b="0" i="0" u="none" strike="noStrike" kern="1200" cap="none" spc="0" normalizeH="0" baseline="0" noProof="1" dirty="0">
                <a:solidFill>
                  <a:schemeClr val="tx1"/>
                </a:solidFill>
                <a:latin typeface="Times New Roman" panose="02020603050405020304" pitchFamily="18" charset="0"/>
                <a:ea typeface="+mn-ea"/>
                <a:cs typeface="Arial" panose="020B0604020202020204" pitchFamily="34" charset="0"/>
              </a:rPr>
              <a:t>l</a:t>
            </a:r>
            <a:r>
              <a:rPr kumimoji="0" lang="en-US" altLang="vi-VN" sz="2600" b="0" i="0" u="none" strike="noStrike" kern="1200" cap="none" spc="0" normalizeH="0" baseline="0" noProof="1" dirty="0">
                <a:solidFill>
                  <a:schemeClr val="tx1"/>
                </a:solidFill>
                <a:latin typeface="Times New Roman" panose="02020603050405020304" pitchFamily="18" charset="0"/>
                <a:ea typeface="Arial" panose="020B0604020202020204" pitchFamily="34" charset="0"/>
                <a:cs typeface="+mn-cs"/>
              </a:rPr>
              <a:t>à</a:t>
            </a:r>
            <a:r>
              <a:rPr kumimoji="0" lang="en-US" altLang="vi-VN" sz="2600" b="0" i="0" u="none" strike="noStrike" kern="1200" cap="none" spc="0" normalizeH="0" baseline="0" noProof="1" dirty="0">
                <a:solidFill>
                  <a:schemeClr val="tx1"/>
                </a:solidFill>
                <a:latin typeface="Times New Roman" panose="02020603050405020304" pitchFamily="18" charset="0"/>
                <a:ea typeface="+mn-ea"/>
                <a:cs typeface="Arial" panose="020B0604020202020204" pitchFamily="34" charset="0"/>
              </a:rPr>
              <a:t> những </a:t>
            </a:r>
            <a:endParaRPr kumimoji="0" lang="en-US" altLang="vi-VN" sz="2600" b="0" i="0" u="none" strike="noStrike" kern="1200" cap="none" spc="0" normalizeH="0" baseline="0" noProof="1" dirty="0">
              <a:solidFill>
                <a:schemeClr val="tx1"/>
              </a:solidFill>
              <a:latin typeface="Times New Roman" panose="02020603050405020304" pitchFamily="18" charset="0"/>
              <a:ea typeface="+mn-ea"/>
              <a:cs typeface="Arial" panose="020B0604020202020204" pitchFamily="34" charset="0"/>
            </a:endParaRPr>
          </a:p>
          <a:p>
            <a:pPr marL="0" marR="0" lvl="0" indent="0" algn="ctr" defTabSz="914400" rtl="0" eaLnBrk="1" fontAlgn="base" latinLnBrk="0" hangingPunct="1">
              <a:lnSpc>
                <a:spcPct val="150000"/>
              </a:lnSpc>
              <a:spcBef>
                <a:spcPct val="0"/>
              </a:spcBef>
              <a:spcAft>
                <a:spcPct val="0"/>
              </a:spcAft>
              <a:buClrTx/>
              <a:buSzTx/>
              <a:buFontTx/>
              <a:buNone/>
            </a:pPr>
            <a:r>
              <a:rPr kumimoji="0" lang="en-US" altLang="vi-VN" sz="2600" b="0" i="0" u="none" strike="noStrike" kern="1200" cap="none" spc="0" normalizeH="0" baseline="0" noProof="1" dirty="0">
                <a:solidFill>
                  <a:schemeClr val="tx1"/>
                </a:solidFill>
                <a:latin typeface="Times New Roman" panose="02020603050405020304" pitchFamily="18" charset="0"/>
                <a:ea typeface="+mn-ea"/>
                <a:cs typeface="Arial" panose="020B0604020202020204" pitchFamily="34" charset="0"/>
              </a:rPr>
              <a:t>quy định về việc tuân theo </a:t>
            </a:r>
            <a:endParaRPr kumimoji="0" lang="en-US" altLang="vi-VN" sz="2600" b="0" i="0" u="none" strike="noStrike" kern="1200" cap="none" spc="0" normalizeH="0" baseline="0" noProof="1" dirty="0">
              <a:solidFill>
                <a:schemeClr val="tx1"/>
              </a:solidFill>
              <a:latin typeface="Times New Roman" panose="02020603050405020304" pitchFamily="18" charset="0"/>
              <a:ea typeface="+mn-ea"/>
              <a:cs typeface="Arial" panose="020B0604020202020204" pitchFamily="34" charset="0"/>
            </a:endParaRPr>
          </a:p>
          <a:p>
            <a:pPr marL="0" marR="0" lvl="0" indent="0" algn="ctr" defTabSz="914400" rtl="0" eaLnBrk="1" fontAlgn="base" latinLnBrk="0" hangingPunct="1">
              <a:lnSpc>
                <a:spcPct val="150000"/>
              </a:lnSpc>
              <a:spcBef>
                <a:spcPct val="0"/>
              </a:spcBef>
              <a:spcAft>
                <a:spcPct val="0"/>
              </a:spcAft>
              <a:buClrTx/>
              <a:buSzTx/>
              <a:buFontTx/>
              <a:buNone/>
            </a:pPr>
            <a:r>
              <a:rPr kumimoji="0" lang="en-US" altLang="vi-VN" sz="2600" b="0" i="0" u="none" strike="noStrike" kern="1200" cap="none" spc="0" normalizeH="0" baseline="0" noProof="1" dirty="0">
                <a:solidFill>
                  <a:schemeClr val="tx1"/>
                </a:solidFill>
                <a:latin typeface="Times New Roman" panose="02020603050405020304" pitchFamily="18" charset="0"/>
                <a:ea typeface="+mn-ea"/>
                <a:cs typeface="Arial" panose="020B0604020202020204" pitchFamily="34" charset="0"/>
              </a:rPr>
              <a:t>thời gian, công nghệ v</a:t>
            </a:r>
            <a:r>
              <a:rPr kumimoji="0" lang="en-US" altLang="vi-VN" sz="2600" b="0" i="0" u="none" strike="noStrike" kern="1200" cap="none" spc="0" normalizeH="0" baseline="0" noProof="1" dirty="0">
                <a:solidFill>
                  <a:schemeClr val="tx1"/>
                </a:solidFill>
                <a:latin typeface="Times New Roman" panose="02020603050405020304" pitchFamily="18" charset="0"/>
                <a:ea typeface="Arial" panose="020B0604020202020204" pitchFamily="34" charset="0"/>
                <a:cs typeface="+mn-cs"/>
              </a:rPr>
              <a:t>à</a:t>
            </a:r>
            <a:r>
              <a:rPr kumimoji="0" lang="en-US" altLang="vi-VN" sz="2600" b="0" i="0" u="none" strike="noStrike" kern="1200" cap="none" spc="0" normalizeH="0" baseline="0" noProof="1" dirty="0">
                <a:solidFill>
                  <a:schemeClr val="tx1"/>
                </a:solidFill>
                <a:latin typeface="Times New Roman" panose="02020603050405020304" pitchFamily="18" charset="0"/>
                <a:ea typeface="+mn-ea"/>
                <a:cs typeface="Arial" panose="020B0604020202020204" pitchFamily="34" charset="0"/>
              </a:rPr>
              <a:t> </a:t>
            </a:r>
            <a:endParaRPr kumimoji="0" lang="en-US" altLang="vi-VN" sz="2600" b="0" i="0" u="none" strike="noStrike" kern="1200" cap="none" spc="0" normalizeH="0" baseline="0" noProof="1" dirty="0">
              <a:solidFill>
                <a:schemeClr val="tx1"/>
              </a:solidFill>
              <a:latin typeface="Times New Roman" panose="02020603050405020304" pitchFamily="18" charset="0"/>
              <a:ea typeface="+mn-ea"/>
              <a:cs typeface="Arial" panose="020B0604020202020204" pitchFamily="34" charset="0"/>
            </a:endParaRPr>
          </a:p>
          <a:p>
            <a:pPr marL="0" marR="0" lvl="0" indent="0" algn="ctr" defTabSz="914400" rtl="0" eaLnBrk="1" fontAlgn="base" latinLnBrk="0" hangingPunct="1">
              <a:lnSpc>
                <a:spcPct val="150000"/>
              </a:lnSpc>
              <a:spcBef>
                <a:spcPct val="0"/>
              </a:spcBef>
              <a:spcAft>
                <a:spcPct val="0"/>
              </a:spcAft>
              <a:buClrTx/>
              <a:buSzTx/>
              <a:buFontTx/>
              <a:buNone/>
            </a:pPr>
            <a:r>
              <a:rPr kumimoji="0" lang="en-US" altLang="vi-VN" sz="2600" b="0" i="0" u="none" strike="noStrike" kern="1200" cap="none" spc="0" normalizeH="0" baseline="0" noProof="1" dirty="0">
                <a:solidFill>
                  <a:schemeClr val="tx1"/>
                </a:solidFill>
                <a:latin typeface="Times New Roman" panose="02020603050405020304" pitchFamily="18" charset="0"/>
                <a:ea typeface="+mn-ea"/>
                <a:cs typeface="Arial" panose="020B0604020202020204" pitchFamily="34" charset="0"/>
              </a:rPr>
              <a:t>điều h</a:t>
            </a:r>
            <a:r>
              <a:rPr kumimoji="0" lang="en-US" altLang="vi-VN" sz="2600" b="0" i="0" u="none" strike="noStrike" kern="1200" cap="none" spc="0" normalizeH="0" baseline="0" noProof="1" dirty="0">
                <a:solidFill>
                  <a:schemeClr val="tx1"/>
                </a:solidFill>
                <a:latin typeface="Times New Roman" panose="02020603050405020304" pitchFamily="18" charset="0"/>
                <a:ea typeface="Arial" panose="020B0604020202020204" pitchFamily="34" charset="0"/>
                <a:cs typeface="+mn-cs"/>
              </a:rPr>
              <a:t>à</a:t>
            </a:r>
            <a:r>
              <a:rPr kumimoji="0" lang="en-US" altLang="vi-VN" sz="2600" b="0" i="0" u="none" strike="noStrike" kern="1200" cap="none" spc="0" normalizeH="0" baseline="0" noProof="1" dirty="0">
                <a:solidFill>
                  <a:schemeClr val="tx1"/>
                </a:solidFill>
                <a:latin typeface="Times New Roman" panose="02020603050405020304" pitchFamily="18" charset="0"/>
                <a:ea typeface="+mn-ea"/>
                <a:cs typeface="Arial" panose="020B0604020202020204" pitchFamily="34" charset="0"/>
              </a:rPr>
              <a:t>nh sản xuất,</a:t>
            </a:r>
            <a:endParaRPr kumimoji="0" lang="en-US" altLang="vi-VN" sz="2600" b="0" i="0" u="none" strike="noStrike" kern="1200" cap="none" spc="0" normalizeH="0" baseline="0" noProof="1" dirty="0">
              <a:solidFill>
                <a:schemeClr val="tx1"/>
              </a:solidFill>
              <a:latin typeface="Times New Roman" panose="02020603050405020304" pitchFamily="18" charset="0"/>
              <a:ea typeface="+mn-ea"/>
              <a:cs typeface="Arial" panose="020B0604020202020204" pitchFamily="34" charset="0"/>
            </a:endParaRPr>
          </a:p>
          <a:p>
            <a:pPr marL="0" marR="0" lvl="0" indent="0" algn="ctr" defTabSz="914400" rtl="0" eaLnBrk="1" fontAlgn="base" latinLnBrk="0" hangingPunct="1">
              <a:lnSpc>
                <a:spcPct val="150000"/>
              </a:lnSpc>
              <a:spcBef>
                <a:spcPct val="0"/>
              </a:spcBef>
              <a:spcAft>
                <a:spcPct val="0"/>
              </a:spcAft>
              <a:buClrTx/>
              <a:buSzTx/>
              <a:buFontTx/>
              <a:buNone/>
            </a:pPr>
            <a:r>
              <a:rPr kumimoji="0" lang="en-US" altLang="vi-VN" sz="2600" b="0" i="0" u="none" strike="noStrike" kern="1200" cap="none" spc="0" normalizeH="0" baseline="0" noProof="1" dirty="0">
                <a:solidFill>
                  <a:schemeClr val="tx1"/>
                </a:solidFill>
                <a:latin typeface="Times New Roman" panose="02020603050405020304" pitchFamily="18" charset="0"/>
                <a:ea typeface="+mn-ea"/>
                <a:cs typeface="Arial" panose="020B0604020202020204" pitchFamily="34" charset="0"/>
              </a:rPr>
              <a:t>kinh doanh thể hiện </a:t>
            </a:r>
            <a:endParaRPr kumimoji="0" lang="en-US" altLang="vi-VN" sz="2600" b="0" i="0" u="none" strike="noStrike" kern="1200" cap="none" spc="0" normalizeH="0" baseline="0" noProof="1" dirty="0">
              <a:solidFill>
                <a:schemeClr val="tx1"/>
              </a:solidFill>
              <a:latin typeface="Times New Roman" panose="02020603050405020304" pitchFamily="18" charset="0"/>
              <a:ea typeface="+mn-ea"/>
              <a:cs typeface="Arial" panose="020B0604020202020204" pitchFamily="34" charset="0"/>
            </a:endParaRPr>
          </a:p>
          <a:p>
            <a:pPr marL="0" marR="0" lvl="0" indent="0" algn="ctr" defTabSz="914400" rtl="0" eaLnBrk="1" fontAlgn="base" latinLnBrk="0" hangingPunct="1">
              <a:lnSpc>
                <a:spcPct val="150000"/>
              </a:lnSpc>
              <a:spcBef>
                <a:spcPct val="0"/>
              </a:spcBef>
              <a:spcAft>
                <a:spcPct val="0"/>
              </a:spcAft>
              <a:buClrTx/>
              <a:buSzTx/>
              <a:buFontTx/>
              <a:buNone/>
            </a:pPr>
            <a:r>
              <a:rPr kumimoji="0" lang="en-US" altLang="vi-VN" sz="2600" b="0" i="0" u="none" strike="noStrike" kern="1200" cap="none" spc="0" normalizeH="0" baseline="0" noProof="1" dirty="0">
                <a:solidFill>
                  <a:schemeClr val="tx1"/>
                </a:solidFill>
                <a:latin typeface="Times New Roman" panose="02020603050405020304" pitchFamily="18" charset="0"/>
                <a:ea typeface="+mn-ea"/>
                <a:cs typeface="Arial" panose="020B0604020202020204" pitchFamily="34" charset="0"/>
              </a:rPr>
              <a:t>trong nội quy lao động</a:t>
            </a:r>
            <a:endParaRPr kumimoji="0" lang="en-US" altLang="vi-VN" sz="2600" b="0" i="0" u="none" strike="noStrike" kern="1200" cap="none" spc="0" normalizeH="0" baseline="0" noProof="1" dirty="0">
              <a:solidFill>
                <a:schemeClr val="tx1"/>
              </a:solidFill>
              <a:latin typeface="Times New Roman" panose="02020603050405020304" pitchFamily="18" charset="0"/>
              <a:ea typeface="Arial" panose="020B0604020202020204" pitchFamily="34" charset="0"/>
              <a:cs typeface="+mn-cs"/>
            </a:endParaRPr>
          </a:p>
        </p:txBody>
      </p:sp>
      <p:sp>
        <p:nvSpPr>
          <p:cNvPr id="73732" name="Rectangle 4"/>
          <p:cNvSpPr>
            <a:spLocks noChangeArrowheads="1"/>
          </p:cNvSpPr>
          <p:nvPr/>
        </p:nvSpPr>
        <p:spPr bwMode="auto">
          <a:xfrm>
            <a:off x="4648200" y="1752600"/>
            <a:ext cx="4038600" cy="3810000"/>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vi-VN" sz="2400" b="1" i="0" u="none" strike="noStrike" kern="1200" cap="none" spc="0" normalizeH="0" baseline="0" noProof="1" dirty="0">
                <a:solidFill>
                  <a:schemeClr val="tx1"/>
                </a:solidFill>
                <a:latin typeface="Times New Roman" panose="02020603050405020304" pitchFamily="18" charset="0"/>
                <a:ea typeface="+mn-ea"/>
                <a:cs typeface="Arial" panose="020B0604020202020204" pitchFamily="34" charset="0"/>
              </a:rPr>
              <a:t>Trách nhiệm vật chất</a:t>
            </a:r>
            <a:r>
              <a:rPr kumimoji="0" lang="en-US" altLang="vi-VN" sz="2400" b="0" i="0" u="none" strike="noStrike" kern="1200" cap="none" spc="0" normalizeH="0" baseline="0" noProof="1" dirty="0">
                <a:solidFill>
                  <a:schemeClr val="tx1"/>
                </a:solidFill>
                <a:latin typeface="Times New Roman" panose="02020603050405020304" pitchFamily="18" charset="0"/>
                <a:ea typeface="+mn-ea"/>
                <a:cs typeface="Arial" panose="020B0604020202020204" pitchFamily="34" charset="0"/>
              </a:rPr>
              <a:t> l</a:t>
            </a:r>
            <a:r>
              <a:rPr kumimoji="0" lang="en-US" altLang="vi-VN" sz="2400" b="0" i="0" u="none" strike="noStrike" kern="1200" cap="none" spc="0" normalizeH="0" baseline="0" noProof="1" dirty="0">
                <a:solidFill>
                  <a:schemeClr val="tx1"/>
                </a:solidFill>
                <a:latin typeface="Times New Roman" panose="02020603050405020304" pitchFamily="18" charset="0"/>
                <a:ea typeface="Arial" panose="020B0604020202020204" pitchFamily="34" charset="0"/>
                <a:cs typeface="+mn-cs"/>
              </a:rPr>
              <a:t>à</a:t>
            </a:r>
            <a:r>
              <a:rPr kumimoji="0" lang="en-US" altLang="vi-VN" sz="2400" b="0" i="0" u="none" strike="noStrike" kern="1200" cap="none" spc="0" normalizeH="0" baseline="0" noProof="1" dirty="0">
                <a:solidFill>
                  <a:schemeClr val="tx1"/>
                </a:solidFill>
                <a:latin typeface="Times New Roman" panose="02020603050405020304" pitchFamily="18" charset="0"/>
                <a:ea typeface="+mn-ea"/>
                <a:cs typeface="Arial" panose="020B0604020202020204" pitchFamily="34" charset="0"/>
              </a:rPr>
              <a:t> </a:t>
            </a:r>
            <a:endParaRPr kumimoji="0" lang="en-US" altLang="vi-VN" sz="2400" b="0" i="0" u="none" strike="noStrike" kern="1200" cap="none" spc="0" normalizeH="0" baseline="0" noProof="1" dirty="0">
              <a:solidFill>
                <a:schemeClr val="tx1"/>
              </a:solidFill>
              <a:latin typeface="Times New Roman" panose="02020603050405020304" pitchFamily="18" charset="0"/>
              <a:ea typeface="+mn-ea"/>
              <a:cs typeface="Arial" panose="020B0604020202020204" pitchFamily="34" charset="0"/>
            </a:endParaRPr>
          </a:p>
          <a:p>
            <a:pPr marL="0" marR="0" lvl="0" indent="0" algn="ctr" defTabSz="914400" rtl="0" eaLnBrk="1" fontAlgn="base" latinLnBrk="0" hangingPunct="1">
              <a:lnSpc>
                <a:spcPct val="150000"/>
              </a:lnSpc>
              <a:spcBef>
                <a:spcPct val="0"/>
              </a:spcBef>
              <a:spcAft>
                <a:spcPct val="0"/>
              </a:spcAft>
              <a:buClrTx/>
              <a:buSzTx/>
              <a:buFontTx/>
              <a:buNone/>
            </a:pPr>
            <a:r>
              <a:rPr kumimoji="0" lang="en-US" altLang="vi-VN" sz="2400" b="0" i="0" u="none" strike="noStrike" kern="1200" cap="none" spc="0" normalizeH="0" baseline="0" noProof="1" dirty="0">
                <a:solidFill>
                  <a:schemeClr val="tx1"/>
                </a:solidFill>
                <a:latin typeface="Times New Roman" panose="02020603050405020304" pitchFamily="18" charset="0"/>
                <a:ea typeface="+mn-ea"/>
                <a:cs typeface="Arial" panose="020B0604020202020204" pitchFamily="34" charset="0"/>
              </a:rPr>
              <a:t>hậu quả bất lợi m</a:t>
            </a:r>
            <a:r>
              <a:rPr kumimoji="0" lang="en-US" altLang="vi-VN" sz="2400" b="0" i="0" u="none" strike="noStrike" kern="1200" cap="none" spc="0" normalizeH="0" baseline="0" noProof="1" dirty="0">
                <a:solidFill>
                  <a:schemeClr val="tx1"/>
                </a:solidFill>
                <a:latin typeface="Times New Roman" panose="02020603050405020304" pitchFamily="18" charset="0"/>
                <a:ea typeface="Arial" panose="020B0604020202020204" pitchFamily="34" charset="0"/>
                <a:cs typeface="+mn-cs"/>
              </a:rPr>
              <a:t>à</a:t>
            </a:r>
            <a:r>
              <a:rPr kumimoji="0" lang="en-US" altLang="vi-VN" sz="2400" b="0" i="0" u="none" strike="noStrike" kern="1200" cap="none" spc="0" normalizeH="0" baseline="0" noProof="1" dirty="0">
                <a:solidFill>
                  <a:schemeClr val="tx1"/>
                </a:solidFill>
                <a:latin typeface="Times New Roman" panose="02020603050405020304" pitchFamily="18" charset="0"/>
                <a:ea typeface="+mn-ea"/>
                <a:cs typeface="Arial" panose="020B0604020202020204" pitchFamily="34" charset="0"/>
              </a:rPr>
              <a:t> người </a:t>
            </a:r>
            <a:endParaRPr kumimoji="0" lang="en-US" altLang="vi-VN" sz="2400" b="0" i="0" u="none" strike="noStrike" kern="1200" cap="none" spc="0" normalizeH="0" baseline="0" noProof="1" dirty="0">
              <a:solidFill>
                <a:schemeClr val="tx1"/>
              </a:solidFill>
              <a:latin typeface="Times New Roman" panose="02020603050405020304" pitchFamily="18" charset="0"/>
              <a:ea typeface="+mn-ea"/>
              <a:cs typeface="Arial" panose="020B0604020202020204" pitchFamily="34" charset="0"/>
            </a:endParaRPr>
          </a:p>
          <a:p>
            <a:pPr marL="0" marR="0" lvl="0" indent="0" algn="ctr" defTabSz="914400" rtl="0" eaLnBrk="1" fontAlgn="base" latinLnBrk="0" hangingPunct="1">
              <a:lnSpc>
                <a:spcPct val="150000"/>
              </a:lnSpc>
              <a:spcBef>
                <a:spcPct val="0"/>
              </a:spcBef>
              <a:spcAft>
                <a:spcPct val="0"/>
              </a:spcAft>
              <a:buClrTx/>
              <a:buSzTx/>
              <a:buFontTx/>
              <a:buNone/>
            </a:pPr>
            <a:r>
              <a:rPr kumimoji="0" lang="en-US" altLang="vi-VN" sz="2400" b="0" i="0" u="none" strike="noStrike" kern="1200" cap="none" spc="0" normalizeH="0" baseline="0" noProof="1" dirty="0">
                <a:solidFill>
                  <a:schemeClr val="tx1"/>
                </a:solidFill>
                <a:latin typeface="Times New Roman" panose="02020603050405020304" pitchFamily="18" charset="0"/>
                <a:ea typeface="+mn-ea"/>
                <a:cs typeface="Arial" panose="020B0604020202020204" pitchFamily="34" charset="0"/>
              </a:rPr>
              <a:t>lao động phải gánh chịu,</a:t>
            </a:r>
            <a:endParaRPr kumimoji="0" lang="en-US" altLang="vi-VN" sz="2400" b="0" i="0" u="none" strike="noStrike" kern="1200" cap="none" spc="0" normalizeH="0" baseline="0" noProof="1" dirty="0">
              <a:solidFill>
                <a:schemeClr val="tx1"/>
              </a:solidFill>
              <a:latin typeface="Times New Roman" panose="02020603050405020304" pitchFamily="18" charset="0"/>
              <a:ea typeface="+mn-ea"/>
              <a:cs typeface="Arial" panose="020B0604020202020204" pitchFamily="34" charset="0"/>
            </a:endParaRPr>
          </a:p>
          <a:p>
            <a:pPr marL="0" marR="0" lvl="0" indent="0" algn="ctr" defTabSz="914400" rtl="0" eaLnBrk="1" fontAlgn="base" latinLnBrk="0" hangingPunct="1">
              <a:lnSpc>
                <a:spcPct val="150000"/>
              </a:lnSpc>
              <a:spcBef>
                <a:spcPct val="0"/>
              </a:spcBef>
              <a:spcAft>
                <a:spcPct val="0"/>
              </a:spcAft>
              <a:buClrTx/>
              <a:buSzTx/>
              <a:buFontTx/>
              <a:buNone/>
            </a:pPr>
            <a:r>
              <a:rPr kumimoji="0" lang="en-US" altLang="vi-VN" sz="2400" b="0" i="0" u="none" strike="noStrike" kern="1200" cap="none" spc="0" normalizeH="0" baseline="0" noProof="1" dirty="0">
                <a:solidFill>
                  <a:schemeClr val="tx1"/>
                </a:solidFill>
                <a:latin typeface="Times New Roman" panose="02020603050405020304" pitchFamily="18" charset="0"/>
                <a:ea typeface="+mn-ea"/>
                <a:cs typeface="Arial" panose="020B0604020202020204" pitchFamily="34" charset="0"/>
              </a:rPr>
              <a:t> tức l</a:t>
            </a:r>
            <a:r>
              <a:rPr kumimoji="0" lang="en-US" altLang="vi-VN" sz="2400" b="0" i="0" u="none" strike="noStrike" kern="1200" cap="none" spc="0" normalizeH="0" baseline="0" noProof="1" dirty="0">
                <a:solidFill>
                  <a:schemeClr val="tx1"/>
                </a:solidFill>
                <a:latin typeface="Times New Roman" panose="02020603050405020304" pitchFamily="18" charset="0"/>
                <a:ea typeface="Arial" panose="020B0604020202020204" pitchFamily="34" charset="0"/>
                <a:cs typeface="+mn-cs"/>
              </a:rPr>
              <a:t>à</a:t>
            </a:r>
            <a:r>
              <a:rPr kumimoji="0" lang="en-US" altLang="vi-VN" sz="2400" b="0" i="0" u="none" strike="noStrike" kern="1200" cap="none" spc="0" normalizeH="0" baseline="0" noProof="1" dirty="0">
                <a:solidFill>
                  <a:schemeClr val="tx1"/>
                </a:solidFill>
                <a:latin typeface="Times New Roman" panose="02020603050405020304" pitchFamily="18" charset="0"/>
                <a:ea typeface="+mn-ea"/>
                <a:cs typeface="Arial" panose="020B0604020202020204" pitchFamily="34" charset="0"/>
              </a:rPr>
              <a:t> phải bồi thường thiệt hại</a:t>
            </a:r>
            <a:endParaRPr kumimoji="0" lang="en-US" altLang="vi-VN" sz="2400" b="0" i="0" u="none" strike="noStrike" kern="1200" cap="none" spc="0" normalizeH="0" baseline="0" noProof="1" dirty="0">
              <a:solidFill>
                <a:schemeClr val="tx1"/>
              </a:solidFill>
              <a:latin typeface="Times New Roman" panose="02020603050405020304" pitchFamily="18" charset="0"/>
              <a:ea typeface="+mn-ea"/>
              <a:cs typeface="Arial" panose="020B0604020202020204" pitchFamily="34" charset="0"/>
            </a:endParaRPr>
          </a:p>
          <a:p>
            <a:pPr marL="0" marR="0" lvl="0" indent="0" algn="ctr" defTabSz="914400" rtl="0" eaLnBrk="1" fontAlgn="base" latinLnBrk="0" hangingPunct="1">
              <a:lnSpc>
                <a:spcPct val="150000"/>
              </a:lnSpc>
              <a:spcBef>
                <a:spcPct val="0"/>
              </a:spcBef>
              <a:spcAft>
                <a:spcPct val="0"/>
              </a:spcAft>
              <a:buClrTx/>
              <a:buSzTx/>
              <a:buFontTx/>
              <a:buNone/>
            </a:pPr>
            <a:r>
              <a:rPr kumimoji="0" lang="en-US" altLang="vi-VN" sz="2400" b="0" i="0" u="none" strike="noStrike" kern="1200" cap="none" spc="0" normalizeH="0" baseline="0" noProof="1" dirty="0">
                <a:solidFill>
                  <a:schemeClr val="tx1"/>
                </a:solidFill>
                <a:latin typeface="Times New Roman" panose="02020603050405020304" pitchFamily="18" charset="0"/>
                <a:ea typeface="+mn-ea"/>
                <a:cs typeface="Arial" panose="020B0604020202020204" pitchFamily="34" charset="0"/>
              </a:rPr>
              <a:t>về t</a:t>
            </a:r>
            <a:r>
              <a:rPr kumimoji="0" lang="en-US" altLang="vi-VN" sz="2400" b="0" i="0" u="none" strike="noStrike" kern="1200" cap="none" spc="0" normalizeH="0" baseline="0" noProof="1" dirty="0">
                <a:solidFill>
                  <a:schemeClr val="tx1"/>
                </a:solidFill>
                <a:latin typeface="Times New Roman" panose="02020603050405020304" pitchFamily="18" charset="0"/>
                <a:ea typeface="Arial" panose="020B0604020202020204" pitchFamily="34" charset="0"/>
                <a:cs typeface="+mn-cs"/>
              </a:rPr>
              <a:t>à</a:t>
            </a:r>
            <a:r>
              <a:rPr kumimoji="0" lang="en-US" altLang="vi-VN" sz="2400" b="0" i="0" u="none" strike="noStrike" kern="1200" cap="none" spc="0" normalizeH="0" baseline="0" noProof="1" dirty="0">
                <a:solidFill>
                  <a:schemeClr val="tx1"/>
                </a:solidFill>
                <a:latin typeface="Times New Roman" panose="02020603050405020304" pitchFamily="18" charset="0"/>
                <a:ea typeface="+mn-ea"/>
                <a:cs typeface="Arial" panose="020B0604020202020204" pitchFamily="34" charset="0"/>
              </a:rPr>
              <a:t>i sản do VPKL hoặc </a:t>
            </a:r>
            <a:endParaRPr kumimoji="0" lang="en-US" altLang="vi-VN" sz="2400" b="0" i="0" u="none" strike="noStrike" kern="1200" cap="none" spc="0" normalizeH="0" baseline="0" noProof="1" dirty="0">
              <a:solidFill>
                <a:schemeClr val="tx1"/>
              </a:solidFill>
              <a:latin typeface="Times New Roman" panose="02020603050405020304" pitchFamily="18" charset="0"/>
              <a:ea typeface="+mn-ea"/>
              <a:cs typeface="Arial" panose="020B0604020202020204" pitchFamily="34" charset="0"/>
            </a:endParaRPr>
          </a:p>
          <a:p>
            <a:pPr marL="0" marR="0" lvl="0" indent="0" algn="ctr" defTabSz="914400" rtl="0" eaLnBrk="1" fontAlgn="base" latinLnBrk="0" hangingPunct="1">
              <a:lnSpc>
                <a:spcPct val="150000"/>
              </a:lnSpc>
              <a:spcBef>
                <a:spcPct val="0"/>
              </a:spcBef>
              <a:spcAft>
                <a:spcPct val="0"/>
              </a:spcAft>
              <a:buClrTx/>
              <a:buSzTx/>
              <a:buFontTx/>
              <a:buNone/>
            </a:pPr>
            <a:r>
              <a:rPr kumimoji="0" lang="en-US" altLang="vi-VN" sz="2400" b="0" i="0" u="none" strike="noStrike" kern="1200" cap="none" spc="0" normalizeH="0" baseline="0" noProof="1" dirty="0">
                <a:solidFill>
                  <a:schemeClr val="tx1"/>
                </a:solidFill>
                <a:latin typeface="Times New Roman" panose="02020603050405020304" pitchFamily="18" charset="0"/>
                <a:ea typeface="+mn-ea"/>
                <a:cs typeface="Arial" panose="020B0604020202020204" pitchFamily="34" charset="0"/>
              </a:rPr>
              <a:t>do sơ suất khi l</a:t>
            </a:r>
            <a:r>
              <a:rPr kumimoji="0" lang="en-US" altLang="vi-VN" sz="2400" b="0" i="0" u="none" strike="noStrike" kern="1200" cap="none" spc="0" normalizeH="0" baseline="0" noProof="1" dirty="0">
                <a:solidFill>
                  <a:schemeClr val="tx1"/>
                </a:solidFill>
                <a:latin typeface="Times New Roman" panose="02020603050405020304" pitchFamily="18" charset="0"/>
                <a:ea typeface="Arial" panose="020B0604020202020204" pitchFamily="34" charset="0"/>
                <a:cs typeface="+mn-cs"/>
              </a:rPr>
              <a:t>à</a:t>
            </a:r>
            <a:r>
              <a:rPr kumimoji="0" lang="en-US" altLang="vi-VN" sz="2400" b="0" i="0" u="none" strike="noStrike" kern="1200" cap="none" spc="0" normalizeH="0" baseline="0" noProof="1" dirty="0">
                <a:solidFill>
                  <a:schemeClr val="tx1"/>
                </a:solidFill>
                <a:latin typeface="Times New Roman" panose="02020603050405020304" pitchFamily="18" charset="0"/>
                <a:ea typeface="+mn-ea"/>
                <a:cs typeface="Arial" panose="020B0604020202020204" pitchFamily="34" charset="0"/>
              </a:rPr>
              <a:t>m việc</a:t>
            </a:r>
            <a:endParaRPr kumimoji="0" lang="en-US" altLang="vi-VN" sz="2400" b="0" i="0" u="none" strike="noStrike" kern="1200" cap="none" spc="0" normalizeH="0" baseline="0" noProof="1" dirty="0">
              <a:solidFill>
                <a:schemeClr val="tx1"/>
              </a:solidFill>
              <a:latin typeface="Times New Roman" panose="02020603050405020304" pitchFamily="18" charset="0"/>
              <a:ea typeface="Arial" panose="020B0604020202020204" pitchFamily="34" charset="0"/>
              <a:cs typeface="+mn-cs"/>
            </a:endParaRP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5" name="Content Placeholder 10"/>
          <p:cNvSpPr txBox="1"/>
          <p:nvPr/>
        </p:nvSpPr>
        <p:spPr>
          <a:xfrm>
            <a:off x="976313" y="1520825"/>
            <a:ext cx="6705600" cy="4117975"/>
          </a:xfrm>
          <a:prstGeom prst="rect">
            <a:avLst/>
          </a:prstGeom>
          <a:solidFill>
            <a:srgbClr val="FFFFFF"/>
          </a:solidFill>
          <a:ln w="25400" cap="flat" cmpd="sng">
            <a:solidFill>
              <a:srgbClr val="FE8637"/>
            </a:solidFill>
            <a:prstDash val="solid"/>
            <a:round/>
            <a:headEnd type="none" w="med" len="med"/>
            <a:tailEnd type="none" w="med" len="med"/>
          </a:ln>
        </p:spPr>
        <p:txBody>
          <a:bodyPr anchor="t" anchorCtr="0"/>
          <a:p>
            <a:pPr marL="273050" indent="-273050">
              <a:lnSpc>
                <a:spcPct val="150000"/>
              </a:lnSpc>
              <a:spcBef>
                <a:spcPts val="600"/>
              </a:spcBef>
              <a:buClr>
                <a:srgbClr val="FE8637"/>
              </a:buClr>
              <a:buSzPct val="70000"/>
              <a:buFont typeface="Wingdings" panose="05000000000000000000" pitchFamily="2" charset="2"/>
              <a:buChar char=""/>
            </a:pPr>
            <a:r>
              <a:rPr lang="nl-NL" altLang="x-none" sz="3600" dirty="0">
                <a:solidFill>
                  <a:srgbClr val="000000"/>
                </a:solidFill>
                <a:latin typeface="Calibri" panose="020F0502020204030204" pitchFamily="34" charset="0"/>
              </a:rPr>
              <a:t>Khiển trách.</a:t>
            </a:r>
            <a:endParaRPr lang="vi-VN" altLang="x-none" sz="3300" dirty="0">
              <a:solidFill>
                <a:srgbClr val="000000"/>
              </a:solidFill>
              <a:latin typeface="Times New Roman" panose="02020603050405020304" pitchFamily="18" charset="0"/>
            </a:endParaRPr>
          </a:p>
          <a:p>
            <a:pPr marL="273050" indent="-273050">
              <a:buClr>
                <a:srgbClr val="FE8637"/>
              </a:buClr>
              <a:buSzPct val="70000"/>
              <a:buFont typeface="Wingdings" panose="05000000000000000000" pitchFamily="2" charset="2"/>
              <a:buChar char=""/>
            </a:pPr>
            <a:r>
              <a:rPr lang="nl-NL" altLang="x-none" sz="3600" dirty="0">
                <a:solidFill>
                  <a:srgbClr val="000000"/>
                </a:solidFill>
                <a:latin typeface="Calibri" panose="020F0502020204030204" pitchFamily="34" charset="0"/>
              </a:rPr>
              <a:t>Kéo dài thời hạn nâng lương không quá 06 tháng.</a:t>
            </a:r>
            <a:endParaRPr lang="nl-NL" altLang="x-none" sz="3600" dirty="0">
              <a:solidFill>
                <a:srgbClr val="000000"/>
              </a:solidFill>
              <a:latin typeface="Calibri" panose="020F0502020204030204" pitchFamily="34" charset="0"/>
            </a:endParaRPr>
          </a:p>
          <a:p>
            <a:pPr marL="273050" indent="-273050">
              <a:lnSpc>
                <a:spcPct val="150000"/>
              </a:lnSpc>
              <a:spcBef>
                <a:spcPts val="600"/>
              </a:spcBef>
              <a:buClr>
                <a:srgbClr val="FE8637"/>
              </a:buClr>
              <a:buSzPct val="70000"/>
              <a:buFont typeface="Wingdings" panose="05000000000000000000" pitchFamily="2" charset="2"/>
              <a:buChar char=""/>
            </a:pPr>
            <a:r>
              <a:rPr lang="nl-NL" altLang="x-none" sz="3600" dirty="0">
                <a:solidFill>
                  <a:srgbClr val="000000"/>
                </a:solidFill>
                <a:latin typeface="Calibri" panose="020F0502020204030204" pitchFamily="34" charset="0"/>
              </a:rPr>
              <a:t>Cách chức.</a:t>
            </a:r>
            <a:endParaRPr lang="nl-NL" altLang="x-none" sz="3600" dirty="0">
              <a:solidFill>
                <a:srgbClr val="000000"/>
              </a:solidFill>
              <a:latin typeface="Calibri" panose="020F0502020204030204" pitchFamily="34" charset="0"/>
            </a:endParaRPr>
          </a:p>
          <a:p>
            <a:pPr marL="273050" indent="-273050">
              <a:lnSpc>
                <a:spcPct val="150000"/>
              </a:lnSpc>
              <a:spcBef>
                <a:spcPts val="600"/>
              </a:spcBef>
              <a:buClr>
                <a:srgbClr val="FE8637"/>
              </a:buClr>
              <a:buSzPct val="70000"/>
              <a:buFont typeface="Wingdings" panose="05000000000000000000" pitchFamily="2" charset="2"/>
              <a:buChar char=""/>
            </a:pPr>
            <a:r>
              <a:rPr lang="nl-NL" altLang="x-none" sz="3600" dirty="0">
                <a:solidFill>
                  <a:srgbClr val="000000"/>
                </a:solidFill>
                <a:latin typeface="Calibri" panose="020F0502020204030204" pitchFamily="34" charset="0"/>
              </a:rPr>
              <a:t>Sa thải.</a:t>
            </a:r>
            <a:endParaRPr lang="vi-VN" altLang="x-none" sz="3300" dirty="0">
              <a:solidFill>
                <a:srgbClr val="000000"/>
              </a:solidFill>
              <a:latin typeface="Times New Roman" panose="02020603050405020304" pitchFamily="18" charset="0"/>
              <a:ea typeface="Arial" panose="020B0604020202020204" pitchFamily="34" charset="0"/>
            </a:endParaRPr>
          </a:p>
        </p:txBody>
      </p:sp>
      <p:sp>
        <p:nvSpPr>
          <p:cNvPr id="9" name="Rounded Rectangle 8"/>
          <p:cNvSpPr/>
          <p:nvPr/>
        </p:nvSpPr>
        <p:spPr>
          <a:xfrm>
            <a:off x="976313" y="685800"/>
            <a:ext cx="6705600" cy="609600"/>
          </a:xfrm>
          <a:prstGeom prst="roundRect">
            <a:avLst/>
          </a:prstGeom>
          <a:solidFill>
            <a:srgbClr val="0000FF"/>
          </a:solidFill>
          <a:ln w="34925" cap="flat" cmpd="sng" algn="ctr">
            <a:solidFill>
              <a:sysClr val="window" lastClr="FFFFFF"/>
            </a:solidFill>
            <a:prstDash val="solid"/>
          </a:ln>
          <a:effectLst>
            <a:outerShdw blurRad="50800" dist="25000" dir="5400000" rotWithShape="0">
              <a:srgbClr val="000000">
                <a:alpha val="40000"/>
              </a:srgbClr>
            </a:outerShdw>
          </a:effectLst>
        </p:spPr>
        <p:txBody>
          <a:bodyPr anchor="ctr"/>
          <a:p>
            <a:pPr marL="0" marR="0" indent="0" algn="ctr" defTabSz="914400" rtl="0" eaLnBrk="1" fontAlgn="base" latinLnBrk="0" hangingPunct="1">
              <a:lnSpc>
                <a:spcPct val="100000"/>
              </a:lnSpc>
              <a:spcBef>
                <a:spcPts val="600"/>
              </a:spcBef>
              <a:spcAft>
                <a:spcPct val="0"/>
              </a:spcAft>
              <a:buClr>
                <a:srgbClr val="FE8637"/>
              </a:buClr>
              <a:buSzPct val="70000"/>
              <a:buFontTx/>
              <a:buNone/>
            </a:pPr>
            <a:r>
              <a:rPr kumimoji="0" lang="en-US" altLang="en-US" sz="2200" b="1" i="0" u="sng" strike="noStrike" kern="1200" cap="none" spc="0" normalizeH="0" baseline="0" noProof="1" dirty="0">
                <a:solidFill>
                  <a:srgbClr val="FFFFFF"/>
                </a:solidFill>
                <a:latin typeface="Arial" panose="020B0604020202020204" pitchFamily="34" charset="0"/>
                <a:ea typeface="+mn-ea"/>
                <a:cs typeface="+mn-cs"/>
              </a:rPr>
              <a:t>Các h</a:t>
            </a:r>
            <a:r>
              <a:rPr kumimoji="0" lang="vi-VN" altLang="en-US" sz="2200" b="1" i="0" u="sng" strike="noStrike" kern="1200" cap="none" spc="0" normalizeH="0" baseline="0" noProof="1" dirty="0">
                <a:solidFill>
                  <a:srgbClr val="FFFFFF"/>
                </a:solidFill>
                <a:latin typeface="Arial" panose="020B0604020202020204" pitchFamily="34" charset="0"/>
                <a:ea typeface="+mn-ea"/>
                <a:cs typeface="+mn-cs"/>
              </a:rPr>
              <a:t>ình thức </a:t>
            </a:r>
            <a:r>
              <a:rPr kumimoji="0" lang="en-US" altLang="en-US" sz="2200" b="1" i="0" u="sng" strike="noStrike" kern="1200" cap="none" spc="0" normalizeH="0" baseline="0" noProof="1" dirty="0">
                <a:solidFill>
                  <a:srgbClr val="FFFFFF"/>
                </a:solidFill>
                <a:latin typeface="Arial" panose="020B0604020202020204" pitchFamily="34" charset="0"/>
                <a:ea typeface="+mn-ea"/>
                <a:cs typeface="+mn-cs"/>
              </a:rPr>
              <a:t>kỷ luật lao động</a:t>
            </a:r>
            <a:endParaRPr kumimoji="0" lang="vi-VN" altLang="en-US" sz="2200" b="1" i="0" u="sng" strike="noStrike" kern="1200" cap="none" spc="0" normalizeH="0" baseline="0" noProof="1" dirty="0">
              <a:solidFill>
                <a:srgbClr val="FFFFFF"/>
              </a:solidFill>
              <a:latin typeface="Arial" panose="020B0604020202020204" pitchFamily="34" charset="0"/>
              <a:ea typeface="+mn-ea"/>
              <a:cs typeface="+mn-cs"/>
            </a:endParaRP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xEl>
                                              <p:charRg st="0" end="13"/>
                                            </p:txEl>
                                          </p:spTgt>
                                        </p:tgtEl>
                                        <p:attrNameLst>
                                          <p:attrName>style.visibility</p:attrName>
                                        </p:attrNameLst>
                                      </p:cBhvr>
                                      <p:to>
                                        <p:strVal val="visible"/>
                                      </p:to>
                                    </p:set>
                                    <p:animEffect transition="in" filter="checkerboard(across)">
                                      <p:cBhvr>
                                        <p:cTn id="12" dur="500"/>
                                        <p:tgtEl>
                                          <p:spTgt spid="5">
                                            <p:txEl>
                                              <p:charRg st="0" end="1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ox(i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build="p"/>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Text Box 4"/>
          <p:cNvSpPr txBox="1"/>
          <p:nvPr/>
        </p:nvSpPr>
        <p:spPr>
          <a:xfrm>
            <a:off x="7315200" y="6491288"/>
            <a:ext cx="381000" cy="366712"/>
          </a:xfrm>
          <a:prstGeom prst="rect">
            <a:avLst/>
          </a:prstGeom>
          <a:noFill/>
          <a:ln w="9525">
            <a:noFill/>
          </a:ln>
        </p:spPr>
        <p:txBody>
          <a:bodyPr anchor="t" anchorCtr="0">
            <a:spAutoFit/>
          </a:bodyPr>
          <a:p>
            <a:pPr>
              <a:spcBef>
                <a:spcPct val="50000"/>
              </a:spcBef>
              <a:buFontTx/>
            </a:pPr>
            <a:endParaRPr lang="vi-VN" altLang="vi-VN" b="1" dirty="0">
              <a:latin typeface="Arial" panose="020B0604020202020204" pitchFamily="34" charset="0"/>
              <a:ea typeface="Arial" panose="020B0604020202020204" pitchFamily="34" charset="0"/>
            </a:endParaRPr>
          </a:p>
        </p:txBody>
      </p:sp>
      <p:sp>
        <p:nvSpPr>
          <p:cNvPr id="103426" name="WordArt 8"/>
          <p:cNvSpPr>
            <a:spLocks noTextEdit="1"/>
          </p:cNvSpPr>
          <p:nvPr/>
        </p:nvSpPr>
        <p:spPr>
          <a:xfrm>
            <a:off x="914400" y="304800"/>
            <a:ext cx="7543800" cy="685800"/>
          </a:xfrm>
          <a:prstGeom prst="rect">
            <a:avLst/>
          </a:prstGeom>
        </p:spPr>
        <p:txBody>
          <a:bodyPr wrap="none" fromWordArt="1">
            <a:prstTxWarp prst="textPlain">
              <a:avLst>
                <a:gd name="adj" fmla="val 50000"/>
              </a:avLst>
            </a:prstTxWarp>
            <a:normAutofit/>
          </a:bodyPr>
          <a:p>
            <a:pPr algn="ctr"/>
            <a:r>
              <a:rPr lang="en-US" sz="3200">
                <a:solidFill>
                  <a:srgbClr val="FF0000"/>
                </a:solidFill>
                <a:effectLst>
                  <a:outerShdw dist="45791" dir="2021404" algn="ctr" rotWithShape="0">
                    <a:srgbClr val="B2B2B2">
                      <a:alpha val="79999"/>
                    </a:srgbClr>
                  </a:outerShdw>
                </a:effectLst>
                <a:latin typeface="Arial" panose="020B0604020202020204" pitchFamily="34" charset="0"/>
                <a:ea typeface="Arial" panose="020B0604020202020204" pitchFamily="34" charset="0"/>
              </a:rPr>
              <a:t>Các trường hợp áp dụng Kỷ luật sa thải</a:t>
            </a:r>
            <a:endParaRPr lang="en-US" sz="3200">
              <a:solidFill>
                <a:srgbClr val="FF0000"/>
              </a:solidFill>
              <a:effectLst>
                <a:outerShdw dist="45791" dir="2021404" algn="ctr" rotWithShape="0">
                  <a:srgbClr val="B2B2B2">
                    <a:alpha val="79999"/>
                  </a:srgbClr>
                </a:outerShdw>
              </a:effectLst>
              <a:latin typeface="Arial" panose="020B0604020202020204" pitchFamily="34" charset="0"/>
              <a:ea typeface="Arial" panose="020B0604020202020204" pitchFamily="34" charset="0"/>
            </a:endParaRPr>
          </a:p>
        </p:txBody>
      </p:sp>
      <p:sp>
        <p:nvSpPr>
          <p:cNvPr id="103427" name="Text Box 9"/>
          <p:cNvSpPr txBox="1"/>
          <p:nvPr/>
        </p:nvSpPr>
        <p:spPr>
          <a:xfrm>
            <a:off x="381000" y="1447800"/>
            <a:ext cx="8763000" cy="5078413"/>
          </a:xfrm>
          <a:prstGeom prst="rect">
            <a:avLst/>
          </a:prstGeom>
          <a:noFill/>
          <a:ln w="9525">
            <a:noFill/>
          </a:ln>
        </p:spPr>
        <p:txBody>
          <a:bodyPr anchor="t" anchorCtr="0">
            <a:spAutoFit/>
          </a:bodyPr>
          <a:p>
            <a:pPr algn="just">
              <a:lnSpc>
                <a:spcPct val="150000"/>
              </a:lnSpc>
              <a:buFontTx/>
              <a:buBlip>
                <a:blip r:embed="rId1"/>
              </a:buBlip>
            </a:pPr>
            <a:r>
              <a:rPr lang="en-US" altLang="vi-VN" sz="2400" dirty="0">
                <a:latin typeface="Arial" panose="020B0604020202020204" pitchFamily="34" charset="0"/>
              </a:rPr>
              <a:t>  Người lao động có h</a:t>
            </a:r>
            <a:r>
              <a:rPr lang="en-US" altLang="vi-VN" sz="2400" dirty="0">
                <a:latin typeface="Arial" panose="020B0604020202020204" pitchFamily="34" charset="0"/>
                <a:ea typeface="Arial" panose="020B0604020202020204" pitchFamily="34" charset="0"/>
              </a:rPr>
              <a:t>à</a:t>
            </a:r>
            <a:r>
              <a:rPr lang="en-US" altLang="vi-VN" sz="2400" dirty="0">
                <a:latin typeface="Arial" panose="020B0604020202020204" pitchFamily="34" charset="0"/>
              </a:rPr>
              <a:t>nh vi trộm cắp, tham ô, tiết lộ bí mật công nghệ, kinh doanh hoặc có h</a:t>
            </a:r>
            <a:r>
              <a:rPr lang="en-US" altLang="vi-VN" sz="2400" dirty="0">
                <a:latin typeface="Arial" panose="020B0604020202020204" pitchFamily="34" charset="0"/>
                <a:ea typeface="Arial" panose="020B0604020202020204" pitchFamily="34" charset="0"/>
              </a:rPr>
              <a:t>à</a:t>
            </a:r>
            <a:r>
              <a:rPr lang="en-US" altLang="vi-VN" sz="2400" dirty="0">
                <a:latin typeface="Arial" panose="020B0604020202020204" pitchFamily="34" charset="0"/>
              </a:rPr>
              <a:t>nh vi khác gây thiệt hại nghiêm trọng về t</a:t>
            </a:r>
            <a:r>
              <a:rPr lang="en-US" altLang="vi-VN" sz="2400" dirty="0">
                <a:latin typeface="Arial" panose="020B0604020202020204" pitchFamily="34" charset="0"/>
                <a:ea typeface="Arial" panose="020B0604020202020204" pitchFamily="34" charset="0"/>
              </a:rPr>
              <a:t>à</a:t>
            </a:r>
            <a:r>
              <a:rPr lang="en-US" altLang="vi-VN" sz="2400" dirty="0">
                <a:latin typeface="Arial" panose="020B0604020202020204" pitchFamily="34" charset="0"/>
              </a:rPr>
              <a:t>i sản, lợi ích của doanh nghiệp.</a:t>
            </a:r>
            <a:endParaRPr lang="en-US" altLang="vi-VN" sz="2400" dirty="0">
              <a:latin typeface="Arial" panose="020B0604020202020204" pitchFamily="34" charset="0"/>
            </a:endParaRPr>
          </a:p>
          <a:p>
            <a:pPr algn="just">
              <a:lnSpc>
                <a:spcPct val="150000"/>
              </a:lnSpc>
              <a:buFontTx/>
              <a:buBlip>
                <a:blip r:embed="rId1"/>
              </a:buBlip>
            </a:pPr>
            <a:r>
              <a:rPr lang="en-US" altLang="vi-VN" sz="2400" dirty="0">
                <a:latin typeface="Arial" panose="020B0604020202020204" pitchFamily="34" charset="0"/>
              </a:rPr>
              <a:t>  Người lao động bị xử lý kỷ luật, kéo d</a:t>
            </a:r>
            <a:r>
              <a:rPr lang="en-US" altLang="vi-VN" sz="2400" dirty="0">
                <a:latin typeface="Arial" panose="020B0604020202020204" pitchFamily="34" charset="0"/>
                <a:ea typeface="Arial" panose="020B0604020202020204" pitchFamily="34" charset="0"/>
              </a:rPr>
              <a:t>à</a:t>
            </a:r>
            <a:r>
              <a:rPr lang="en-US" altLang="vi-VN" sz="2400" dirty="0">
                <a:latin typeface="Arial" panose="020B0604020202020204" pitchFamily="34" charset="0"/>
              </a:rPr>
              <a:t>i thời hạn nâng lương, chuyển l</a:t>
            </a:r>
            <a:r>
              <a:rPr lang="en-US" altLang="vi-VN" sz="2400" dirty="0">
                <a:latin typeface="Arial" panose="020B0604020202020204" pitchFamily="34" charset="0"/>
                <a:ea typeface="Arial" panose="020B0604020202020204" pitchFamily="34" charset="0"/>
              </a:rPr>
              <a:t>à</a:t>
            </a:r>
            <a:r>
              <a:rPr lang="en-US" altLang="vi-VN" sz="2400" dirty="0">
                <a:latin typeface="Arial" panose="020B0604020202020204" pitchFamily="34" charset="0"/>
              </a:rPr>
              <a:t>m công việc khác m</a:t>
            </a:r>
            <a:r>
              <a:rPr lang="en-US" altLang="vi-VN" sz="2400" dirty="0">
                <a:latin typeface="Arial" panose="020B0604020202020204" pitchFamily="34" charset="0"/>
                <a:ea typeface="Arial" panose="020B0604020202020204" pitchFamily="34" charset="0"/>
              </a:rPr>
              <a:t>à</a:t>
            </a:r>
            <a:r>
              <a:rPr lang="en-US" altLang="vi-VN" sz="2400" dirty="0">
                <a:latin typeface="Arial" panose="020B0604020202020204" pitchFamily="34" charset="0"/>
              </a:rPr>
              <a:t> tái phạm trong thời gian chưa xoá kỷ luật hoặc bị xử lý kỷ luật cách chức m</a:t>
            </a:r>
            <a:r>
              <a:rPr lang="en-US" altLang="vi-VN" sz="2400" dirty="0">
                <a:latin typeface="Arial" panose="020B0604020202020204" pitchFamily="34" charset="0"/>
                <a:ea typeface="Arial" panose="020B0604020202020204" pitchFamily="34" charset="0"/>
              </a:rPr>
              <a:t>à</a:t>
            </a:r>
            <a:r>
              <a:rPr lang="en-US" altLang="vi-VN" sz="2400" dirty="0">
                <a:latin typeface="Arial" panose="020B0604020202020204" pitchFamily="34" charset="0"/>
              </a:rPr>
              <a:t> tái phạm</a:t>
            </a:r>
            <a:endParaRPr lang="en-US" altLang="vi-VN" sz="2400" dirty="0">
              <a:latin typeface="Arial" panose="020B0604020202020204" pitchFamily="34" charset="0"/>
            </a:endParaRPr>
          </a:p>
          <a:p>
            <a:pPr algn="just">
              <a:lnSpc>
                <a:spcPct val="150000"/>
              </a:lnSpc>
              <a:buFontTx/>
              <a:buBlip>
                <a:blip r:embed="rId1"/>
              </a:buBlip>
            </a:pPr>
            <a:r>
              <a:rPr lang="en-US" altLang="vi-VN" sz="2400" dirty="0">
                <a:latin typeface="Arial" panose="020B0604020202020204" pitchFamily="34" charset="0"/>
              </a:rPr>
              <a:t>  Người lao động tự ý bỏ việc 5 ng</a:t>
            </a:r>
            <a:r>
              <a:rPr lang="en-US" altLang="vi-VN" sz="2400" dirty="0">
                <a:latin typeface="Arial" panose="020B0604020202020204" pitchFamily="34" charset="0"/>
                <a:ea typeface="Arial" panose="020B0604020202020204" pitchFamily="34" charset="0"/>
              </a:rPr>
              <a:t>à</a:t>
            </a:r>
            <a:r>
              <a:rPr lang="en-US" altLang="vi-VN" sz="2400" dirty="0">
                <a:latin typeface="Arial" panose="020B0604020202020204" pitchFamily="34" charset="0"/>
              </a:rPr>
              <a:t>y cộng dồn trong 1 tháng hoặc 20 ng</a:t>
            </a:r>
            <a:r>
              <a:rPr lang="en-US" altLang="vi-VN" sz="2400" dirty="0">
                <a:latin typeface="Arial" panose="020B0604020202020204" pitchFamily="34" charset="0"/>
                <a:ea typeface="Arial" panose="020B0604020202020204" pitchFamily="34" charset="0"/>
              </a:rPr>
              <a:t>à</a:t>
            </a:r>
            <a:r>
              <a:rPr lang="en-US" altLang="vi-VN" sz="2400" dirty="0">
                <a:latin typeface="Arial" panose="020B0604020202020204" pitchFamily="34" charset="0"/>
              </a:rPr>
              <a:t>y cộng dồn trong 1 năm m</a:t>
            </a:r>
            <a:r>
              <a:rPr lang="en-US" altLang="vi-VN" sz="2400" dirty="0">
                <a:latin typeface="Arial" panose="020B0604020202020204" pitchFamily="34" charset="0"/>
                <a:ea typeface="Arial" panose="020B0604020202020204" pitchFamily="34" charset="0"/>
              </a:rPr>
              <a:t>à</a:t>
            </a:r>
            <a:r>
              <a:rPr lang="en-US" altLang="vi-VN" sz="2400" dirty="0">
                <a:latin typeface="Arial" panose="020B0604020202020204" pitchFamily="34" charset="0"/>
              </a:rPr>
              <a:t> không có lý do chính đáng.</a:t>
            </a:r>
            <a:endParaRPr lang="vi-VN" altLang="vi-VN" sz="2400" dirty="0">
              <a:latin typeface="Arial" panose="020B0604020202020204" pitchFamily="34" charset="0"/>
              <a:ea typeface="Arial" panose="020B0604020202020204" pitchFamily="34" charset="0"/>
            </a:endParaRPr>
          </a:p>
        </p:txBody>
      </p:sp>
      <p:pic>
        <p:nvPicPr>
          <p:cNvPr id="518154" name="Picture 10" descr="BAR_EL~1"/>
          <p:cNvPicPr>
            <a:picLocks noChangeAspect="1" noChangeArrowheads="1"/>
          </p:cNvPicPr>
          <p:nvPr/>
        </p:nvPicPr>
        <p:blipFill>
          <a:blip r:embed="rId2" cstate="print"/>
          <a:srcRect/>
          <a:stretch>
            <a:fillRect/>
          </a:stretch>
        </p:blipFill>
        <p:spPr bwMode="auto">
          <a:xfrm>
            <a:off x="990597" y="1143004"/>
            <a:ext cx="7315200" cy="127819"/>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518154"/>
                                        </p:tgtEl>
                                        <p:attrNameLst>
                                          <p:attrName>style.visibility</p:attrName>
                                        </p:attrNameLst>
                                      </p:cBhvr>
                                      <p:to>
                                        <p:strVal val="visible"/>
                                      </p:to>
                                    </p:set>
                                    <p:animEffect transition="in" filter="box(in)">
                                      <p:cBhvr>
                                        <p:cTn id="7" dur="500"/>
                                        <p:tgtEl>
                                          <p:spTgt spid="518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Text Box 4"/>
          <p:cNvSpPr txBox="1"/>
          <p:nvPr/>
        </p:nvSpPr>
        <p:spPr>
          <a:xfrm>
            <a:off x="7315200" y="6491288"/>
            <a:ext cx="381000" cy="366712"/>
          </a:xfrm>
          <a:prstGeom prst="rect">
            <a:avLst/>
          </a:prstGeom>
          <a:noFill/>
          <a:ln w="9525">
            <a:noFill/>
          </a:ln>
        </p:spPr>
        <p:txBody>
          <a:bodyPr anchor="t" anchorCtr="0">
            <a:spAutoFit/>
          </a:bodyPr>
          <a:p>
            <a:pPr>
              <a:spcBef>
                <a:spcPct val="50000"/>
              </a:spcBef>
              <a:buFontTx/>
            </a:pPr>
            <a:endParaRPr lang="vi-VN" altLang="vi-VN" b="1" dirty="0">
              <a:latin typeface="Arial" panose="020B0604020202020204" pitchFamily="34" charset="0"/>
              <a:ea typeface="Arial" panose="020B0604020202020204" pitchFamily="34" charset="0"/>
            </a:endParaRPr>
          </a:p>
        </p:txBody>
      </p:sp>
      <p:grpSp>
        <p:nvGrpSpPr>
          <p:cNvPr id="105474" name="Group 3"/>
          <p:cNvGrpSpPr/>
          <p:nvPr/>
        </p:nvGrpSpPr>
        <p:grpSpPr>
          <a:xfrm>
            <a:off x="228600" y="990600"/>
            <a:ext cx="8686800" cy="5535613"/>
            <a:chOff x="228600" y="990600"/>
            <a:chExt cx="8686800" cy="5536019"/>
          </a:xfrm>
        </p:grpSpPr>
        <p:pic>
          <p:nvPicPr>
            <p:cNvPr id="105475" name="Picture 8"/>
            <p:cNvPicPr>
              <a:picLocks noChangeAspect="1"/>
            </p:cNvPicPr>
            <p:nvPr/>
          </p:nvPicPr>
          <p:blipFill>
            <a:blip r:embed="rId1"/>
            <a:stretch>
              <a:fillRect/>
            </a:stretch>
          </p:blipFill>
          <p:spPr>
            <a:xfrm>
              <a:off x="228600" y="990600"/>
              <a:ext cx="1219200" cy="1219200"/>
            </a:xfrm>
            <a:prstGeom prst="rect">
              <a:avLst/>
            </a:prstGeom>
            <a:noFill/>
            <a:ln w="9525">
              <a:noFill/>
            </a:ln>
          </p:spPr>
        </p:pic>
        <p:grpSp>
          <p:nvGrpSpPr>
            <p:cNvPr id="105476" name="Group 10"/>
            <p:cNvGrpSpPr/>
            <p:nvPr/>
          </p:nvGrpSpPr>
          <p:grpSpPr>
            <a:xfrm>
              <a:off x="1905000" y="1371600"/>
              <a:ext cx="2489200" cy="1600200"/>
              <a:chOff x="1200" y="864"/>
              <a:chExt cx="1764" cy="1296"/>
            </a:xfrm>
          </p:grpSpPr>
          <p:pic>
            <p:nvPicPr>
              <p:cNvPr id="105477" name="Picture 11" descr="Raio"/>
              <p:cNvPicPr>
                <a:picLocks noChangeAspect="1"/>
              </p:cNvPicPr>
              <p:nvPr/>
            </p:nvPicPr>
            <p:blipFill>
              <a:blip r:embed="rId2"/>
              <a:stretch>
                <a:fillRect/>
              </a:stretch>
            </p:blipFill>
            <p:spPr>
              <a:xfrm>
                <a:off x="1200" y="864"/>
                <a:ext cx="1728" cy="1296"/>
              </a:xfrm>
              <a:prstGeom prst="rect">
                <a:avLst/>
              </a:prstGeom>
              <a:noFill/>
              <a:ln w="9525">
                <a:noFill/>
              </a:ln>
            </p:spPr>
          </p:pic>
          <p:sp>
            <p:nvSpPr>
              <p:cNvPr id="105478" name="Text Box 12"/>
              <p:cNvSpPr txBox="1"/>
              <p:nvPr/>
            </p:nvSpPr>
            <p:spPr>
              <a:xfrm>
                <a:off x="1362" y="1104"/>
                <a:ext cx="1602" cy="374"/>
              </a:xfrm>
              <a:prstGeom prst="rect">
                <a:avLst/>
              </a:prstGeom>
              <a:noFill/>
              <a:ln w="9525">
                <a:noFill/>
              </a:ln>
            </p:spPr>
            <p:txBody>
              <a:bodyPr anchor="t" anchorCtr="0">
                <a:spAutoFit/>
              </a:bodyPr>
              <a:p>
                <a:pPr>
                  <a:spcBef>
                    <a:spcPct val="50000"/>
                  </a:spcBef>
                  <a:buFontTx/>
                </a:pPr>
                <a:r>
                  <a:rPr lang="en-US" altLang="vi-VN" sz="2400" b="1" dirty="0">
                    <a:solidFill>
                      <a:srgbClr val="FF0000"/>
                    </a:solidFill>
                    <a:latin typeface="Arial" panose="020B0604020202020204" pitchFamily="34" charset="0"/>
                  </a:rPr>
                  <a:t>1. Khái niệm</a:t>
                </a:r>
                <a:endParaRPr lang="en-US" altLang="vi-VN" sz="2400" b="1" dirty="0">
                  <a:solidFill>
                    <a:srgbClr val="FF0000"/>
                  </a:solidFill>
                  <a:latin typeface="Arial" panose="020B0604020202020204" pitchFamily="34" charset="0"/>
                  <a:ea typeface="Arial" panose="020B0604020202020204" pitchFamily="34" charset="0"/>
                </a:endParaRPr>
              </a:p>
            </p:txBody>
          </p:sp>
        </p:grpSp>
        <p:grpSp>
          <p:nvGrpSpPr>
            <p:cNvPr id="105479" name="Group 13"/>
            <p:cNvGrpSpPr/>
            <p:nvPr/>
          </p:nvGrpSpPr>
          <p:grpSpPr>
            <a:xfrm>
              <a:off x="4876800" y="1219200"/>
              <a:ext cx="4038600" cy="2209800"/>
              <a:chOff x="3312" y="768"/>
              <a:chExt cx="2256" cy="1104"/>
            </a:xfrm>
          </p:grpSpPr>
          <p:pic>
            <p:nvPicPr>
              <p:cNvPr id="76809" name="Picture 14" descr="downloadman"/>
              <p:cNvPicPr>
                <a:picLocks noChangeAspect="1" noChangeArrowheads="1"/>
              </p:cNvPicPr>
              <p:nvPr/>
            </p:nvPicPr>
            <p:blipFill>
              <a:blip r:embed="rId3"/>
              <a:srcRect/>
              <a:stretch>
                <a:fillRect/>
              </a:stretch>
            </p:blipFill>
            <p:spPr bwMode="auto">
              <a:xfrm>
                <a:off x="3312" y="768"/>
                <a:ext cx="2256" cy="1104"/>
              </a:xfrm>
              <a:prstGeom prst="rect">
                <a:avLst/>
              </a:prstGeom>
            </p:spPr>
            <p:style>
              <a:lnRef idx="2">
                <a:schemeClr val="accent3"/>
              </a:lnRef>
              <a:fillRef idx="1">
                <a:schemeClr val="lt1"/>
              </a:fillRef>
              <a:effectRef idx="0">
                <a:schemeClr val="accent3"/>
              </a:effectRef>
              <a:fontRef idx="minor">
                <a:schemeClr val="dk1"/>
              </a:fontRef>
            </p:style>
          </p:pic>
          <p:sp>
            <p:nvSpPr>
              <p:cNvPr id="76810" name="Text Box 15"/>
              <p:cNvSpPr txBox="1">
                <a:spLocks noChangeArrowheads="1"/>
              </p:cNvSpPr>
              <p:nvPr/>
            </p:nvSpPr>
            <p:spPr bwMode="auto">
              <a:xfrm>
                <a:off x="3673" y="1108"/>
                <a:ext cx="938" cy="415"/>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ctr" defTabSz="914400" rtl="0" eaLnBrk="1" fontAlgn="base" latinLnBrk="0" hangingPunct="1">
                  <a:lnSpc>
                    <a:spcPct val="100000"/>
                  </a:lnSpc>
                  <a:spcBef>
                    <a:spcPct val="50000"/>
                  </a:spcBef>
                  <a:spcAft>
                    <a:spcPct val="0"/>
                  </a:spcAft>
                  <a:buClrTx/>
                  <a:buSzTx/>
                  <a:buFontTx/>
                  <a:buNone/>
                </a:pPr>
                <a:r>
                  <a:rPr kumimoji="0" lang="en-US" altLang="vi-VN" sz="1600" b="1" i="0" u="none" strike="noStrike" kern="1200" cap="none" spc="0" normalizeH="0" baseline="0" noProof="1" dirty="0">
                    <a:solidFill>
                      <a:schemeClr val="tx1"/>
                    </a:solidFill>
                    <a:latin typeface="Arial" panose="020B0604020202020204" pitchFamily="34" charset="0"/>
                    <a:ea typeface="+mn-ea"/>
                    <a:cs typeface="Arial" panose="020B0604020202020204" pitchFamily="34" charset="0"/>
                  </a:rPr>
                  <a:t>Các chế độ bảo hiểm xã hội bắt buộc</a:t>
                </a:r>
                <a:r>
                  <a:rPr kumimoji="0" lang="vi-VN" altLang="vi-VN" sz="1600" b="0" i="0" u="none" strike="noStrike" kern="1200" cap="none" spc="0" normalizeH="0" baseline="0" noProof="1" dirty="0">
                    <a:solidFill>
                      <a:schemeClr val="tx1"/>
                    </a:solidFill>
                    <a:latin typeface="Arial" panose="020B0604020202020204" pitchFamily="34" charset="0"/>
                    <a:ea typeface="+mn-ea"/>
                    <a:cs typeface="Arial" panose="020B0604020202020204" pitchFamily="34" charset="0"/>
                  </a:rPr>
                  <a:t> </a:t>
                </a:r>
                <a:endParaRPr kumimoji="0" lang="en-US" altLang="vi-VN" sz="1600" b="0" i="0" u="none" strike="noStrike" kern="1200" cap="none" spc="0" normalizeH="0" baseline="0" noProof="1" dirty="0">
                  <a:solidFill>
                    <a:schemeClr val="tx1"/>
                  </a:solidFill>
                  <a:latin typeface="Arial" panose="020B0604020202020204" pitchFamily="34" charset="0"/>
                  <a:ea typeface="Arial" panose="020B0604020202020204" pitchFamily="34" charset="0"/>
                  <a:cs typeface="+mn-cs"/>
                </a:endParaRPr>
              </a:p>
            </p:txBody>
          </p:sp>
        </p:grpSp>
        <p:sp>
          <p:nvSpPr>
            <p:cNvPr id="76806" name="Text Box 16"/>
            <p:cNvSpPr txBox="1">
              <a:spLocks noChangeArrowheads="1"/>
            </p:cNvSpPr>
            <p:nvPr/>
          </p:nvSpPr>
          <p:spPr bwMode="auto">
            <a:xfrm>
              <a:off x="304800" y="2971945"/>
              <a:ext cx="4038600" cy="3554674"/>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just" defTabSz="914400" rtl="0" eaLnBrk="1" fontAlgn="base" latinLnBrk="0" hangingPunct="1">
                <a:lnSpc>
                  <a:spcPct val="100000"/>
                </a:lnSpc>
                <a:spcBef>
                  <a:spcPct val="50000"/>
                </a:spcBef>
                <a:spcAft>
                  <a:spcPct val="0"/>
                </a:spcAft>
                <a:buClrTx/>
                <a:buSzTx/>
                <a:buFontTx/>
                <a:buNone/>
              </a:pPr>
              <a:r>
                <a:rPr kumimoji="0" lang="en-US" altLang="vi-VN" sz="2500" b="0"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rPr>
                <a:t>Bảo hiểm xã hội l</a:t>
              </a:r>
              <a:r>
                <a:rPr kumimoji="0" lang="en-US" altLang="vi-VN" sz="2500" b="0" i="0" u="none" strike="noStrike" kern="1200" cap="none" spc="0" normalizeH="0" baseline="0" noProof="1" dirty="0">
                  <a:solidFill>
                    <a:schemeClr val="tx1"/>
                  </a:solidFill>
                  <a:latin typeface="Times New Roman" panose="02020603050405020304" pitchFamily="18" charset="0"/>
                  <a:ea typeface="Times New Roman" panose="02020603050405020304" pitchFamily="18" charset="0"/>
                  <a:cs typeface="+mn-cs"/>
                </a:rPr>
                <a:t>à</a:t>
              </a:r>
              <a:r>
                <a:rPr kumimoji="0" lang="en-US" altLang="vi-VN" sz="2500" b="0"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rPr>
                <a:t> sự đảm bảo thay thế hoặc bù đắp một phần thu nhập của người lao động khi họ bị giảm hoặc mất thu nhập do ốm đau, thai sản, tai nạn lao động, bệnh nghề ngiệp, thất nghiệp, hết tuổi lao động hoặc chết, trên cơ sở đóng v</a:t>
              </a:r>
              <a:r>
                <a:rPr kumimoji="0" lang="en-US" altLang="vi-VN" sz="2500" b="0" i="0" u="none" strike="noStrike" kern="1200" cap="none" spc="0" normalizeH="0" baseline="0" noProof="1" dirty="0">
                  <a:solidFill>
                    <a:schemeClr val="tx1"/>
                  </a:solidFill>
                  <a:latin typeface="Times New Roman" panose="02020603050405020304" pitchFamily="18" charset="0"/>
                  <a:ea typeface="Times New Roman" panose="02020603050405020304" pitchFamily="18" charset="0"/>
                  <a:cs typeface="+mn-cs"/>
                </a:rPr>
                <a:t>à</a:t>
              </a:r>
              <a:r>
                <a:rPr kumimoji="0" lang="en-US" altLang="vi-VN" sz="2500" b="0"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rPr>
                <a:t>o quỹ bảo hiểm</a:t>
              </a:r>
              <a:r>
                <a:rPr kumimoji="0" lang="vi-VN" altLang="vi-VN" sz="2500" b="0"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rPr>
                <a:t> </a:t>
              </a:r>
              <a:endParaRPr kumimoji="0" lang="vi-VN" altLang="vi-VN" sz="2500" b="0" i="0" u="none" strike="noStrike" kern="1200" cap="none" spc="0" normalizeH="0" baseline="0" noProof="1" dirty="0">
                <a:solidFill>
                  <a:schemeClr val="tx1"/>
                </a:solidFill>
                <a:latin typeface="Times New Roman" panose="02020603050405020304" pitchFamily="18" charset="0"/>
                <a:ea typeface="Times New Roman" panose="02020603050405020304" pitchFamily="18" charset="0"/>
                <a:cs typeface="+mn-cs"/>
              </a:endParaRPr>
            </a:p>
          </p:txBody>
        </p:sp>
        <p:sp>
          <p:nvSpPr>
            <p:cNvPr id="76807" name="Text Box 17"/>
            <p:cNvSpPr txBox="1">
              <a:spLocks noChangeArrowheads="1"/>
            </p:cNvSpPr>
            <p:nvPr/>
          </p:nvSpPr>
          <p:spPr bwMode="auto">
            <a:xfrm>
              <a:off x="4876800" y="3352973"/>
              <a:ext cx="3962400" cy="2554475"/>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marR="0" lvl="0" indent="-342900" algn="just" defTabSz="914400" rtl="0" eaLnBrk="1" fontAlgn="base" latinLnBrk="0" hangingPunct="1">
                <a:lnSpc>
                  <a:spcPct val="100000"/>
                </a:lnSpc>
                <a:spcBef>
                  <a:spcPct val="50000"/>
                </a:spcBef>
                <a:spcAft>
                  <a:spcPct val="0"/>
                </a:spcAft>
                <a:buClrTx/>
                <a:buSzTx/>
                <a:buFontTx/>
                <a:buChar char="•"/>
              </a:pPr>
              <a:r>
                <a:rPr kumimoji="0" lang="pt-BR" altLang="vi-VN" sz="2000" b="0" i="0" u="none" strike="noStrike" kern="1200" cap="none" spc="0" normalizeH="0" baseline="0" noProof="1" dirty="0">
                  <a:solidFill>
                    <a:schemeClr val="tx1"/>
                  </a:solidFill>
                  <a:latin typeface="Arial" panose="020B0604020202020204" pitchFamily="34" charset="0"/>
                  <a:ea typeface="+mn-ea"/>
                  <a:cs typeface="Arial" panose="020B0604020202020204" pitchFamily="34" charset="0"/>
                </a:rPr>
                <a:t>Chế độ trợ cấp ốm đau.</a:t>
              </a:r>
              <a:endParaRPr kumimoji="0" lang="pt-BR" altLang="vi-VN" sz="2000" b="0" i="0" u="none" strike="noStrike" kern="1200" cap="none" spc="0" normalizeH="0" baseline="0" noProof="1" dirty="0">
                <a:solidFill>
                  <a:schemeClr val="tx1"/>
                </a:solidFill>
                <a:latin typeface="Arial" panose="020B0604020202020204" pitchFamily="34" charset="0"/>
                <a:ea typeface="+mn-ea"/>
                <a:cs typeface="Arial" panose="020B0604020202020204" pitchFamily="34" charset="0"/>
              </a:endParaRPr>
            </a:p>
            <a:p>
              <a:pPr marL="342900" marR="0" lvl="0" indent="-342900" algn="just" defTabSz="914400" rtl="0" eaLnBrk="1" fontAlgn="base" latinLnBrk="0" hangingPunct="1">
                <a:lnSpc>
                  <a:spcPct val="100000"/>
                </a:lnSpc>
                <a:spcBef>
                  <a:spcPct val="50000"/>
                </a:spcBef>
                <a:spcAft>
                  <a:spcPct val="0"/>
                </a:spcAft>
                <a:buClrTx/>
                <a:buSzTx/>
                <a:buFontTx/>
                <a:buChar char="•"/>
              </a:pPr>
              <a:r>
                <a:rPr kumimoji="0" lang="sv-SE" altLang="vi-VN" sz="2000" b="0" i="0" u="none" strike="noStrike" kern="1200" cap="none" spc="0" normalizeH="0" baseline="0" noProof="1" dirty="0">
                  <a:solidFill>
                    <a:schemeClr val="tx1"/>
                  </a:solidFill>
                  <a:latin typeface="Arial" panose="020B0604020202020204" pitchFamily="34" charset="0"/>
                  <a:ea typeface="+mn-ea"/>
                  <a:cs typeface="Arial" panose="020B0604020202020204" pitchFamily="34" charset="0"/>
                </a:rPr>
                <a:t>Chế độ trợ cấp thai sản.</a:t>
              </a:r>
              <a:endParaRPr kumimoji="0" lang="sv-SE" altLang="vi-VN" sz="2000" b="0" i="0" u="none" strike="noStrike" kern="1200" cap="none" spc="0" normalizeH="0" baseline="0" noProof="1" dirty="0">
                <a:solidFill>
                  <a:schemeClr val="tx1"/>
                </a:solidFill>
                <a:latin typeface="Arial" panose="020B0604020202020204" pitchFamily="34" charset="0"/>
                <a:ea typeface="+mn-ea"/>
                <a:cs typeface="Arial" panose="020B0604020202020204" pitchFamily="34" charset="0"/>
              </a:endParaRPr>
            </a:p>
            <a:p>
              <a:pPr marL="342900" marR="0" lvl="0" indent="-342900" algn="just" defTabSz="914400" rtl="0" eaLnBrk="1" fontAlgn="base" latinLnBrk="0" hangingPunct="1">
                <a:lnSpc>
                  <a:spcPct val="100000"/>
                </a:lnSpc>
                <a:spcBef>
                  <a:spcPct val="50000"/>
                </a:spcBef>
                <a:spcAft>
                  <a:spcPct val="0"/>
                </a:spcAft>
                <a:buClrTx/>
                <a:buSzTx/>
                <a:buFontTx/>
                <a:buChar char="•"/>
              </a:pPr>
              <a:r>
                <a:rPr kumimoji="0" lang="sv-SE" altLang="vi-VN" sz="2000" b="0" i="0" u="none" strike="noStrike" kern="1200" cap="none" spc="0" normalizeH="0" baseline="0" noProof="1" dirty="0">
                  <a:solidFill>
                    <a:schemeClr val="tx1"/>
                  </a:solidFill>
                  <a:latin typeface="Arial" panose="020B0604020202020204" pitchFamily="34" charset="0"/>
                  <a:ea typeface="+mn-ea"/>
                  <a:cs typeface="Arial" panose="020B0604020202020204" pitchFamily="34" charset="0"/>
                </a:rPr>
                <a:t>Chế độ trợ cấp tai nạn lao động, bệnh nghề nghiệp.</a:t>
              </a:r>
              <a:endParaRPr kumimoji="0" lang="sv-SE" altLang="vi-VN" sz="2000" b="0" i="0" u="none" strike="noStrike" kern="1200" cap="none" spc="0" normalizeH="0" baseline="0" noProof="1" dirty="0">
                <a:solidFill>
                  <a:schemeClr val="tx1"/>
                </a:solidFill>
                <a:latin typeface="Arial" panose="020B0604020202020204" pitchFamily="34" charset="0"/>
                <a:ea typeface="+mn-ea"/>
                <a:cs typeface="Arial" panose="020B0604020202020204" pitchFamily="34" charset="0"/>
              </a:endParaRPr>
            </a:p>
            <a:p>
              <a:pPr marL="342900" marR="0" lvl="0" indent="-342900" algn="just" defTabSz="914400" rtl="0" eaLnBrk="1" fontAlgn="base" latinLnBrk="0" hangingPunct="1">
                <a:lnSpc>
                  <a:spcPct val="100000"/>
                </a:lnSpc>
                <a:spcBef>
                  <a:spcPct val="50000"/>
                </a:spcBef>
                <a:spcAft>
                  <a:spcPct val="0"/>
                </a:spcAft>
                <a:buClrTx/>
                <a:buSzTx/>
                <a:buFontTx/>
                <a:buChar char="•"/>
              </a:pPr>
              <a:r>
                <a:rPr kumimoji="0" lang="sv-SE" altLang="vi-VN" sz="2000" b="0" i="0" u="none" strike="noStrike" kern="1200" cap="none" spc="0" normalizeH="0" baseline="0" noProof="1" dirty="0">
                  <a:solidFill>
                    <a:schemeClr val="tx1"/>
                  </a:solidFill>
                  <a:latin typeface="Arial" panose="020B0604020202020204" pitchFamily="34" charset="0"/>
                  <a:ea typeface="+mn-ea"/>
                  <a:cs typeface="Arial" panose="020B0604020202020204" pitchFamily="34" charset="0"/>
                </a:rPr>
                <a:t>Chế độ trợ cấp hưu trí:</a:t>
              </a:r>
              <a:r>
                <a:rPr kumimoji="0" lang="vi-VN" altLang="vi-VN" sz="2000" b="0" i="0" u="none" strike="noStrike" kern="1200" cap="none" spc="0" normalizeH="0" baseline="0" noProof="1" dirty="0">
                  <a:solidFill>
                    <a:schemeClr val="tx1"/>
                  </a:solidFill>
                  <a:latin typeface="Arial" panose="020B0604020202020204" pitchFamily="34" charset="0"/>
                  <a:ea typeface="+mn-ea"/>
                  <a:cs typeface="Arial" panose="020B0604020202020204" pitchFamily="34" charset="0"/>
                </a:rPr>
                <a:t> </a:t>
              </a:r>
              <a:endParaRPr kumimoji="0" lang="en-US" altLang="vi-VN" sz="2000" b="0" i="0" u="none" strike="noStrike" kern="1200" cap="none" spc="0" normalizeH="0" baseline="0" noProof="1" dirty="0">
                <a:solidFill>
                  <a:schemeClr val="tx1"/>
                </a:solidFill>
                <a:latin typeface="Arial" panose="020B0604020202020204" pitchFamily="34" charset="0"/>
                <a:ea typeface="+mn-ea"/>
                <a:cs typeface="Arial" panose="020B0604020202020204" pitchFamily="34" charset="0"/>
              </a:endParaRPr>
            </a:p>
            <a:p>
              <a:pPr marL="342900" marR="0" lvl="0" indent="-342900" algn="just" defTabSz="914400" rtl="0" eaLnBrk="1" fontAlgn="base" latinLnBrk="0" hangingPunct="1">
                <a:lnSpc>
                  <a:spcPct val="100000"/>
                </a:lnSpc>
                <a:spcBef>
                  <a:spcPct val="50000"/>
                </a:spcBef>
                <a:spcAft>
                  <a:spcPct val="0"/>
                </a:spcAft>
                <a:buClrTx/>
                <a:buSzTx/>
                <a:buFontTx/>
                <a:buChar char="•"/>
              </a:pPr>
              <a:r>
                <a:rPr kumimoji="0" lang="it-IT" altLang="vi-VN" sz="2000" b="0" i="0" u="none" strike="noStrike" kern="1200" cap="none" spc="0" normalizeH="0" baseline="0" noProof="1" dirty="0">
                  <a:solidFill>
                    <a:schemeClr val="tx1"/>
                  </a:solidFill>
                  <a:latin typeface="Arial" panose="020B0604020202020204" pitchFamily="34" charset="0"/>
                  <a:ea typeface="+mn-ea"/>
                  <a:cs typeface="Arial" panose="020B0604020202020204" pitchFamily="34" charset="0"/>
                </a:rPr>
                <a:t>Chế độ tử tuất</a:t>
              </a:r>
              <a:r>
                <a:rPr kumimoji="0" lang="vi-VN" altLang="vi-VN" sz="2000" b="0" i="0" u="none" strike="noStrike" kern="1200" cap="none" spc="0" normalizeH="0" baseline="0" noProof="1" dirty="0">
                  <a:solidFill>
                    <a:schemeClr val="tx1"/>
                  </a:solidFill>
                  <a:latin typeface="Arial" panose="020B0604020202020204" pitchFamily="34" charset="0"/>
                  <a:ea typeface="+mn-ea"/>
                  <a:cs typeface="Arial" panose="020B0604020202020204" pitchFamily="34" charset="0"/>
                </a:rPr>
                <a:t>  </a:t>
              </a:r>
              <a:endParaRPr kumimoji="0" lang="vi-VN" altLang="vi-VN" sz="2000" b="0" i="0" u="none" strike="noStrike" kern="1200" cap="none" spc="0" normalizeH="0" baseline="0" noProof="1" dirty="0">
                <a:solidFill>
                  <a:schemeClr val="tx1"/>
                </a:solidFill>
                <a:latin typeface="Arial" panose="020B0604020202020204" pitchFamily="34" charset="0"/>
                <a:ea typeface="Arial" panose="020B0604020202020204" pitchFamily="34" charset="0"/>
                <a:cs typeface="+mn-cs"/>
              </a:endParaRPr>
            </a:p>
          </p:txBody>
        </p:sp>
      </p:grpSp>
      <p:sp>
        <p:nvSpPr>
          <p:cNvPr id="105484" name="WordArt 18"/>
          <p:cNvSpPr>
            <a:spLocks noTextEdit="1"/>
          </p:cNvSpPr>
          <p:nvPr/>
        </p:nvSpPr>
        <p:spPr>
          <a:xfrm>
            <a:off x="1900238" y="439738"/>
            <a:ext cx="5257800" cy="609600"/>
          </a:xfrm>
          <a:prstGeom prst="rect">
            <a:avLst/>
          </a:prstGeom>
        </p:spPr>
        <p:txBody>
          <a:bodyPr wrap="none" fromWordArt="1">
            <a:prstTxWarp prst="textPlain">
              <a:avLst>
                <a:gd name="adj" fmla="val 50000"/>
              </a:avLst>
            </a:prstTxWarp>
            <a:normAutofit/>
          </a:bodyPr>
          <a:p>
            <a:pPr algn="ctr"/>
            <a:r>
              <a:rPr lang="en-US" sz="3600">
                <a:solidFill>
                  <a:srgbClr val="336699"/>
                </a:solidFill>
                <a:effectLst>
                  <a:outerShdw dist="45791" dir="2021404" algn="ctr" rotWithShape="0">
                    <a:srgbClr val="B2B2B2">
                      <a:alpha val="79999"/>
                    </a:srgbClr>
                  </a:outerShdw>
                </a:effectLst>
                <a:latin typeface="Arial" panose="020B0604020202020204" pitchFamily="34" charset="0"/>
                <a:ea typeface="Arial" panose="020B0604020202020204" pitchFamily="34" charset="0"/>
              </a:rPr>
              <a:t>Bảo hiểm xã hội</a:t>
            </a:r>
            <a:endParaRPr lang="en-US" sz="3600">
              <a:solidFill>
                <a:srgbClr val="336699"/>
              </a:solidFill>
              <a:effectLst>
                <a:outerShdw dist="45791" dir="2021404" algn="ctr" rotWithShape="0">
                  <a:srgbClr val="B2B2B2">
                    <a:alpha val="79999"/>
                  </a:srgbClr>
                </a:outerShdw>
              </a:effectLst>
              <a:latin typeface="Arial" panose="020B0604020202020204" pitchFamily="34" charset="0"/>
              <a:ea typeface="Arial" panose="020B0604020202020204" pitchFamily="34" charset="0"/>
            </a:endParaRPr>
          </a:p>
        </p:txBody>
      </p:sp>
    </p:spTree>
  </p:cSld>
  <p:clrMapOvr>
    <a:masterClrMapping/>
  </p:clrMapOvr>
  <p:transition>
    <p:wedg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385" name="Picture 3" descr="shadow_1_m"/>
          <p:cNvPicPr>
            <a:picLocks noChangeAspect="1"/>
          </p:cNvPicPr>
          <p:nvPr/>
        </p:nvPicPr>
        <p:blipFill>
          <a:blip r:embed="rId1"/>
          <a:stretch>
            <a:fillRect/>
          </a:stretch>
        </p:blipFill>
        <p:spPr>
          <a:xfrm>
            <a:off x="3254375" y="5516563"/>
            <a:ext cx="2347913" cy="169862"/>
          </a:xfrm>
          <a:prstGeom prst="rect">
            <a:avLst/>
          </a:prstGeom>
          <a:noFill/>
          <a:ln w="9525">
            <a:noFill/>
          </a:ln>
        </p:spPr>
      </p:pic>
      <p:pic>
        <p:nvPicPr>
          <p:cNvPr id="16386" name="Picture 4" descr="shadow_1_m"/>
          <p:cNvPicPr>
            <a:picLocks noChangeAspect="1"/>
          </p:cNvPicPr>
          <p:nvPr/>
        </p:nvPicPr>
        <p:blipFill>
          <a:blip r:embed="rId1"/>
          <a:stretch>
            <a:fillRect/>
          </a:stretch>
        </p:blipFill>
        <p:spPr>
          <a:xfrm>
            <a:off x="5768975" y="5507038"/>
            <a:ext cx="2347913" cy="169862"/>
          </a:xfrm>
          <a:prstGeom prst="rect">
            <a:avLst/>
          </a:prstGeom>
          <a:noFill/>
          <a:ln w="9525">
            <a:noFill/>
          </a:ln>
        </p:spPr>
      </p:pic>
      <p:pic>
        <p:nvPicPr>
          <p:cNvPr id="16387" name="Picture 5" descr="shadow_1_m"/>
          <p:cNvPicPr>
            <a:picLocks noChangeAspect="1"/>
          </p:cNvPicPr>
          <p:nvPr/>
        </p:nvPicPr>
        <p:blipFill>
          <a:blip r:embed="rId1"/>
          <a:stretch>
            <a:fillRect/>
          </a:stretch>
        </p:blipFill>
        <p:spPr>
          <a:xfrm>
            <a:off x="760413" y="5516563"/>
            <a:ext cx="2347912" cy="169862"/>
          </a:xfrm>
          <a:prstGeom prst="rect">
            <a:avLst/>
          </a:prstGeom>
          <a:noFill/>
          <a:ln w="9525">
            <a:noFill/>
          </a:ln>
        </p:spPr>
      </p:pic>
      <p:grpSp>
        <p:nvGrpSpPr>
          <p:cNvPr id="16388" name="Group 11"/>
          <p:cNvGrpSpPr/>
          <p:nvPr/>
        </p:nvGrpSpPr>
        <p:grpSpPr>
          <a:xfrm>
            <a:off x="6245225" y="2705100"/>
            <a:ext cx="2174875" cy="2922588"/>
            <a:chOff x="2190" y="1620"/>
            <a:chExt cx="1370" cy="1901"/>
          </a:xfrm>
        </p:grpSpPr>
        <p:sp>
          <p:nvSpPr>
            <p:cNvPr id="31756" name="AutoShape 12"/>
            <p:cNvSpPr>
              <a:spLocks noChangeArrowheads="1"/>
            </p:cNvSpPr>
            <p:nvPr/>
          </p:nvSpPr>
          <p:spPr bwMode="gray">
            <a:xfrm>
              <a:off x="2190" y="1620"/>
              <a:ext cx="1370" cy="1901"/>
            </a:xfrm>
            <a:prstGeom prst="roundRect">
              <a:avLst>
                <a:gd name="adj" fmla="val 4806"/>
              </a:avLst>
            </a:prstGeom>
            <a:gradFill rotWithShape="1">
              <a:gsLst>
                <a:gs pos="0">
                  <a:schemeClr val="accent2"/>
                </a:gs>
                <a:gs pos="100000">
                  <a:schemeClr val="accent2">
                    <a:gamma/>
                    <a:shade val="54902"/>
                    <a:invGamma/>
                  </a:schemeClr>
                </a:gs>
              </a:gsLst>
              <a:lin ang="5400000" scaled="1"/>
            </a:gradFill>
            <a:ln w="9525">
              <a:noFill/>
              <a:round/>
            </a:ln>
            <a:effectLst/>
            <a:scene3d>
              <a:camera prst="legacyPerspectiveTop"/>
              <a:lightRig rig="legacyFlat2" dir="b"/>
            </a:scene3d>
            <a:sp3d extrusionH="1801800" prstMaterial="legacyPlastic">
              <a:bevelT w="13500" h="13500" prst="angle"/>
              <a:bevelB w="13500" h="13500" prst="angle"/>
              <a:extrusionClr>
                <a:schemeClr val="accent2"/>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6390" name="Line 13"/>
            <p:cNvSpPr/>
            <p:nvPr/>
          </p:nvSpPr>
          <p:spPr>
            <a:xfrm>
              <a:off x="2257" y="1629"/>
              <a:ext cx="1246" cy="0"/>
            </a:xfrm>
            <a:prstGeom prst="line">
              <a:avLst/>
            </a:prstGeom>
            <a:ln w="9525" cap="flat" cmpd="sng">
              <a:solidFill>
                <a:srgbClr val="F8F8F8">
                  <a:alpha val="25098"/>
                </a:srgbClr>
              </a:solidFill>
              <a:prstDash val="solid"/>
              <a:round/>
              <a:headEnd type="none" w="med" len="med"/>
              <a:tailEnd type="none" w="med" len="med"/>
            </a:ln>
          </p:spPr>
        </p:sp>
        <p:sp>
          <p:nvSpPr>
            <p:cNvPr id="16391" name="Freeform 14"/>
            <p:cNvSpPr/>
            <p:nvPr/>
          </p:nvSpPr>
          <p:spPr>
            <a:xfrm flipV="1">
              <a:off x="2205" y="3492"/>
              <a:ext cx="1336" cy="25"/>
            </a:xfrm>
            <a:custGeom>
              <a:avLst/>
              <a:gdLst/>
              <a:ahLst/>
              <a:cxnLst>
                <a:cxn ang="0">
                  <a:pos x="0" y="6058"/>
                </a:cxn>
                <a:cxn ang="0">
                  <a:pos x="93" y="0"/>
                </a:cxn>
                <a:cxn ang="0">
                  <a:pos x="1661" y="0"/>
                </a:cxn>
                <a:cxn ang="0">
                  <a:pos x="1752" y="6058"/>
                </a:cxn>
              </a:cxnLst>
              <a:pathLst>
                <a:path w="1318" h="19">
                  <a:moveTo>
                    <a:pt x="0" y="19"/>
                  </a:moveTo>
                  <a:cubicBezTo>
                    <a:pt x="12" y="16"/>
                    <a:pt x="12" y="1"/>
                    <a:pt x="72" y="0"/>
                  </a:cubicBezTo>
                  <a:lnTo>
                    <a:pt x="1249" y="0"/>
                  </a:lnTo>
                  <a:cubicBezTo>
                    <a:pt x="1305" y="1"/>
                    <a:pt x="1304" y="15"/>
                    <a:pt x="1318" y="19"/>
                  </a:cubicBezTo>
                </a:path>
              </a:pathLst>
            </a:custGeom>
            <a:noFill/>
            <a:ln w="9525" cap="flat" cmpd="sng">
              <a:solidFill>
                <a:srgbClr val="FFFFFF">
                  <a:alpha val="20000"/>
                </a:srgbClr>
              </a:solidFill>
              <a:prstDash val="solid"/>
              <a:round/>
              <a:headEnd type="none" w="med" len="med"/>
              <a:tailEnd type="none" w="med" len="med"/>
            </a:ln>
          </p:spPr>
          <p:txBody>
            <a:bodyPr/>
            <a:p>
              <a:endParaRPr lang="en-US"/>
            </a:p>
          </p:txBody>
        </p:sp>
        <p:sp>
          <p:nvSpPr>
            <p:cNvPr id="16392" name="Freeform 15"/>
            <p:cNvSpPr/>
            <p:nvPr/>
          </p:nvSpPr>
          <p:spPr>
            <a:xfrm>
              <a:off x="2207" y="1622"/>
              <a:ext cx="1336" cy="19"/>
            </a:xfrm>
            <a:custGeom>
              <a:avLst/>
              <a:gdLst/>
              <a:ahLst/>
              <a:cxnLst>
                <a:cxn ang="0">
                  <a:pos x="0" y="19"/>
                </a:cxn>
                <a:cxn ang="0">
                  <a:pos x="93" y="0"/>
                </a:cxn>
                <a:cxn ang="0">
                  <a:pos x="1661" y="0"/>
                </a:cxn>
                <a:cxn ang="0">
                  <a:pos x="1752" y="19"/>
                </a:cxn>
              </a:cxnLst>
              <a:pathLst>
                <a:path w="1318" h="19">
                  <a:moveTo>
                    <a:pt x="0" y="19"/>
                  </a:moveTo>
                  <a:cubicBezTo>
                    <a:pt x="12" y="16"/>
                    <a:pt x="12" y="1"/>
                    <a:pt x="72" y="0"/>
                  </a:cubicBezTo>
                  <a:lnTo>
                    <a:pt x="1249" y="0"/>
                  </a:lnTo>
                  <a:cubicBezTo>
                    <a:pt x="1305" y="1"/>
                    <a:pt x="1304" y="15"/>
                    <a:pt x="1318" y="19"/>
                  </a:cubicBezTo>
                </a:path>
              </a:pathLst>
            </a:custGeom>
            <a:noFill/>
            <a:ln w="9525" cap="flat" cmpd="sng">
              <a:solidFill>
                <a:srgbClr val="F8F8F8">
                  <a:alpha val="39999"/>
                </a:srgbClr>
              </a:solidFill>
              <a:prstDash val="solid"/>
              <a:round/>
              <a:headEnd type="none" w="med" len="med"/>
              <a:tailEnd type="none" w="med" len="med"/>
            </a:ln>
          </p:spPr>
          <p:txBody>
            <a:bodyPr/>
            <a:p>
              <a:endParaRPr lang="en-US"/>
            </a:p>
          </p:txBody>
        </p:sp>
      </p:grpSp>
      <p:grpSp>
        <p:nvGrpSpPr>
          <p:cNvPr id="16393" name="Group 16"/>
          <p:cNvGrpSpPr/>
          <p:nvPr/>
        </p:nvGrpSpPr>
        <p:grpSpPr>
          <a:xfrm>
            <a:off x="1155700" y="2671763"/>
            <a:ext cx="2146300" cy="3073400"/>
            <a:chOff x="597" y="2091"/>
            <a:chExt cx="1352" cy="1430"/>
          </a:xfrm>
        </p:grpSpPr>
        <p:sp>
          <p:nvSpPr>
            <p:cNvPr id="31761" name="AutoShape 17"/>
            <p:cNvSpPr>
              <a:spLocks noChangeArrowheads="1"/>
            </p:cNvSpPr>
            <p:nvPr/>
          </p:nvSpPr>
          <p:spPr bwMode="gray">
            <a:xfrm>
              <a:off x="597" y="2091"/>
              <a:ext cx="1352" cy="1430"/>
            </a:xfrm>
            <a:prstGeom prst="roundRect">
              <a:avLst>
                <a:gd name="adj" fmla="val 4806"/>
              </a:avLst>
            </a:prstGeom>
            <a:gradFill rotWithShape="1">
              <a:gsLst>
                <a:gs pos="0">
                  <a:schemeClr val="accent1"/>
                </a:gs>
                <a:gs pos="100000">
                  <a:schemeClr val="accent1">
                    <a:gamma/>
                    <a:shade val="54902"/>
                    <a:invGamma/>
                  </a:schemeClr>
                </a:gs>
              </a:gsLst>
              <a:lin ang="5400000" scaled="1"/>
            </a:gradFill>
            <a:ln w="9525">
              <a:noFill/>
              <a:round/>
            </a:ln>
            <a:effectLst/>
            <a:scene3d>
              <a:camera prst="legacyPerspectiveTop"/>
              <a:lightRig rig="legacyFlat2" dir="b"/>
            </a:scene3d>
            <a:sp3d extrusionH="1801800" prstMaterial="legacyPlastic">
              <a:bevelT w="13500" h="13500" prst="angle"/>
              <a:bevelB w="13500" h="13500" prst="angle"/>
              <a:extrusionClr>
                <a:schemeClr val="accent1"/>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6395" name="Line 18"/>
            <p:cNvSpPr/>
            <p:nvPr/>
          </p:nvSpPr>
          <p:spPr>
            <a:xfrm>
              <a:off x="663" y="2098"/>
              <a:ext cx="1230" cy="0"/>
            </a:xfrm>
            <a:prstGeom prst="line">
              <a:avLst/>
            </a:prstGeom>
            <a:ln w="9525" cap="flat" cmpd="sng">
              <a:solidFill>
                <a:srgbClr val="F8F8F8">
                  <a:alpha val="25098"/>
                </a:srgbClr>
              </a:solidFill>
              <a:prstDash val="solid"/>
              <a:round/>
              <a:headEnd type="none" w="med" len="med"/>
              <a:tailEnd type="none" w="med" len="med"/>
            </a:ln>
          </p:spPr>
        </p:sp>
        <p:sp>
          <p:nvSpPr>
            <p:cNvPr id="16396" name="Freeform 19"/>
            <p:cNvSpPr/>
            <p:nvPr/>
          </p:nvSpPr>
          <p:spPr>
            <a:xfrm flipV="1">
              <a:off x="612" y="3499"/>
              <a:ext cx="1318" cy="19"/>
            </a:xfrm>
            <a:custGeom>
              <a:avLst/>
              <a:gdLst/>
              <a:ahLst/>
              <a:cxnLst>
                <a:cxn ang="0">
                  <a:pos x="0" y="19"/>
                </a:cxn>
                <a:cxn ang="0">
                  <a:pos x="72" y="0"/>
                </a:cxn>
                <a:cxn ang="0">
                  <a:pos x="1249" y="0"/>
                </a:cxn>
                <a:cxn ang="0">
                  <a:pos x="1318" y="19"/>
                </a:cxn>
              </a:cxnLst>
              <a:pathLst>
                <a:path w="1318" h="19">
                  <a:moveTo>
                    <a:pt x="0" y="19"/>
                  </a:moveTo>
                  <a:cubicBezTo>
                    <a:pt x="12" y="16"/>
                    <a:pt x="12" y="1"/>
                    <a:pt x="72" y="0"/>
                  </a:cubicBezTo>
                  <a:lnTo>
                    <a:pt x="1249" y="0"/>
                  </a:lnTo>
                  <a:cubicBezTo>
                    <a:pt x="1305" y="1"/>
                    <a:pt x="1304" y="15"/>
                    <a:pt x="1318" y="19"/>
                  </a:cubicBezTo>
                </a:path>
              </a:pathLst>
            </a:custGeom>
            <a:noFill/>
            <a:ln w="9525" cap="flat" cmpd="sng">
              <a:solidFill>
                <a:srgbClr val="FFFFFF">
                  <a:alpha val="25098"/>
                </a:srgbClr>
              </a:solidFill>
              <a:prstDash val="solid"/>
              <a:round/>
              <a:headEnd type="none" w="med" len="med"/>
              <a:tailEnd type="none" w="med" len="med"/>
            </a:ln>
          </p:spPr>
          <p:txBody>
            <a:bodyPr/>
            <a:p>
              <a:endParaRPr lang="en-US"/>
            </a:p>
          </p:txBody>
        </p:sp>
      </p:grpSp>
      <p:sp>
        <p:nvSpPr>
          <p:cNvPr id="16397" name="Text Box 21"/>
          <p:cNvSpPr txBox="1"/>
          <p:nvPr/>
        </p:nvSpPr>
        <p:spPr>
          <a:xfrm>
            <a:off x="1303338" y="2679700"/>
            <a:ext cx="1833562" cy="2598738"/>
          </a:xfrm>
          <a:prstGeom prst="rect">
            <a:avLst/>
          </a:prstGeom>
          <a:noFill/>
          <a:ln w="9525">
            <a:noFill/>
          </a:ln>
        </p:spPr>
        <p:txBody>
          <a:bodyPr anchor="t" anchorCtr="0">
            <a:spAutoFit/>
          </a:bodyPr>
          <a:p>
            <a:pPr algn="ctr" eaLnBrk="0" hangingPunct="0">
              <a:lnSpc>
                <a:spcPct val="150000"/>
              </a:lnSpc>
              <a:spcBef>
                <a:spcPct val="50000"/>
              </a:spcBef>
              <a:buFontTx/>
            </a:pPr>
            <a:r>
              <a:rPr lang="vi-VN" altLang="vi-VN" sz="2800" b="1" dirty="0">
                <a:solidFill>
                  <a:schemeClr val="bg1"/>
                </a:solidFill>
                <a:latin typeface="Arial" panose="020B0604020202020204" pitchFamily="34" charset="0"/>
              </a:rPr>
              <a:t>Phương pháp thoả thuận</a:t>
            </a:r>
            <a:endParaRPr lang="en-US" altLang="vi-VN" sz="2500" b="1" dirty="0">
              <a:solidFill>
                <a:schemeClr val="bg1"/>
              </a:solidFill>
              <a:latin typeface="Arial" panose="020B0604020202020204" pitchFamily="34" charset="0"/>
              <a:ea typeface="Arial" panose="020B0604020202020204" pitchFamily="34" charset="0"/>
            </a:endParaRPr>
          </a:p>
        </p:txBody>
      </p:sp>
      <p:grpSp>
        <p:nvGrpSpPr>
          <p:cNvPr id="16398" name="Group 25"/>
          <p:cNvGrpSpPr/>
          <p:nvPr/>
        </p:nvGrpSpPr>
        <p:grpSpPr>
          <a:xfrm>
            <a:off x="1574800" y="1417638"/>
            <a:ext cx="1431925" cy="1050925"/>
            <a:chOff x="192" y="1917"/>
            <a:chExt cx="1042" cy="1102"/>
          </a:xfrm>
        </p:grpSpPr>
        <p:grpSp>
          <p:nvGrpSpPr>
            <p:cNvPr id="16399" name="Group 26"/>
            <p:cNvGrpSpPr/>
            <p:nvPr/>
          </p:nvGrpSpPr>
          <p:grpSpPr>
            <a:xfrm>
              <a:off x="192" y="1917"/>
              <a:ext cx="1042" cy="1102"/>
              <a:chOff x="192" y="1917"/>
              <a:chExt cx="1042" cy="1102"/>
            </a:xfrm>
          </p:grpSpPr>
          <p:pic>
            <p:nvPicPr>
              <p:cNvPr id="16400" name="Picture 27" descr="light_shadow"/>
              <p:cNvPicPr>
                <a:picLocks noChangeAspect="1"/>
              </p:cNvPicPr>
              <p:nvPr/>
            </p:nvPicPr>
            <p:blipFill>
              <a:blip r:embed="rId2">
                <a:lum bright="-78000" contrast="-78000"/>
              </a:blip>
              <a:stretch>
                <a:fillRect/>
              </a:stretch>
            </p:blipFill>
            <p:spPr>
              <a:xfrm>
                <a:off x="291" y="2781"/>
                <a:ext cx="858" cy="238"/>
              </a:xfrm>
              <a:prstGeom prst="rect">
                <a:avLst/>
              </a:prstGeom>
              <a:noFill/>
              <a:ln w="9525">
                <a:noFill/>
              </a:ln>
            </p:spPr>
          </p:pic>
          <p:pic>
            <p:nvPicPr>
              <p:cNvPr id="16401" name="Picture 28" descr="circuler_1"/>
              <p:cNvPicPr>
                <a:picLocks noChangeAspect="1"/>
              </p:cNvPicPr>
              <p:nvPr/>
            </p:nvPicPr>
            <p:blipFill>
              <a:blip r:embed="rId3"/>
              <a:stretch>
                <a:fillRect/>
              </a:stretch>
            </p:blipFill>
            <p:spPr>
              <a:xfrm>
                <a:off x="192" y="1917"/>
                <a:ext cx="1042" cy="1016"/>
              </a:xfrm>
              <a:prstGeom prst="rect">
                <a:avLst/>
              </a:prstGeom>
              <a:noFill/>
              <a:ln w="9525">
                <a:noFill/>
              </a:ln>
            </p:spPr>
          </p:pic>
          <p:sp>
            <p:nvSpPr>
              <p:cNvPr id="31773" name="Oval 29"/>
              <p:cNvSpPr>
                <a:spLocks noChangeArrowheads="1"/>
              </p:cNvSpPr>
              <p:nvPr/>
            </p:nvSpPr>
            <p:spPr bwMode="gray">
              <a:xfrm>
                <a:off x="192" y="1917"/>
                <a:ext cx="1035" cy="1019"/>
              </a:xfrm>
              <a:prstGeom prst="ellipse">
                <a:avLst/>
              </a:prstGeom>
              <a:gradFill rotWithShape="1">
                <a:gsLst>
                  <a:gs pos="0">
                    <a:schemeClr val="accent1">
                      <a:gamma/>
                      <a:shade val="46275"/>
                      <a:invGamma/>
                      <a:alpha val="89999"/>
                    </a:schemeClr>
                  </a:gs>
                  <a:gs pos="50000">
                    <a:schemeClr val="accent1">
                      <a:alpha val="55000"/>
                    </a:schemeClr>
                  </a:gs>
                  <a:gs pos="100000">
                    <a:schemeClr val="accent1">
                      <a:gamma/>
                      <a:shade val="46275"/>
                      <a:invGamma/>
                      <a:alpha val="89999"/>
                    </a:schemeClr>
                  </a:gs>
                </a:gsLst>
                <a:lin ang="5400000" scaled="1"/>
              </a:gradFill>
              <a:ln w="9525" algn="ctr">
                <a:no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grpSp>
        <p:pic>
          <p:nvPicPr>
            <p:cNvPr id="16403" name="Picture 30" descr="Picture2"/>
            <p:cNvPicPr>
              <a:picLocks noChangeAspect="1"/>
            </p:cNvPicPr>
            <p:nvPr/>
          </p:nvPicPr>
          <p:blipFill>
            <a:blip r:embed="rId4"/>
            <a:stretch>
              <a:fillRect/>
            </a:stretch>
          </p:blipFill>
          <p:spPr>
            <a:xfrm>
              <a:off x="296" y="1927"/>
              <a:ext cx="823" cy="360"/>
            </a:xfrm>
            <a:prstGeom prst="rect">
              <a:avLst/>
            </a:prstGeom>
            <a:noFill/>
            <a:ln w="9525">
              <a:noFill/>
            </a:ln>
          </p:spPr>
        </p:pic>
      </p:grpSp>
      <p:sp>
        <p:nvSpPr>
          <p:cNvPr id="16404" name="WordArt 31"/>
          <p:cNvSpPr>
            <a:spLocks noTextEdit="1"/>
          </p:cNvSpPr>
          <p:nvPr/>
        </p:nvSpPr>
        <p:spPr>
          <a:xfrm>
            <a:off x="1905000" y="1824038"/>
            <a:ext cx="520700" cy="420687"/>
          </a:xfrm>
          <a:prstGeom prst="rect">
            <a:avLst/>
          </a:prstGeom>
        </p:spPr>
        <p:txBody>
          <a:bodyPr wrap="none" fromWordArt="1">
            <a:prstTxWarp prst="textPlain">
              <a:avLst>
                <a:gd name="adj" fmla="val 50000"/>
              </a:avLst>
            </a:prstTxWarp>
            <a:normAutofit/>
          </a:bodyPr>
          <a:p>
            <a:pPr algn="ctr"/>
            <a:r>
              <a:rPr lang="en-US" sz="3600">
                <a:solidFill>
                  <a:srgbClr val="FCFCFC">
                    <a:alpha val="59999"/>
                  </a:srgbClr>
                </a:solidFill>
                <a:latin typeface="Arial" panose="020B0604020202020204" pitchFamily="34" charset="0"/>
                <a:ea typeface="Arial" panose="020B0604020202020204" pitchFamily="34" charset="0"/>
              </a:rPr>
              <a:t>1</a:t>
            </a:r>
            <a:endParaRPr lang="en-US" sz="3600">
              <a:solidFill>
                <a:srgbClr val="FCFCFC">
                  <a:alpha val="59999"/>
                </a:srgbClr>
              </a:solidFill>
              <a:latin typeface="Arial" panose="020B0604020202020204" pitchFamily="34" charset="0"/>
              <a:ea typeface="Arial" panose="020B0604020202020204" pitchFamily="34" charset="0"/>
            </a:endParaRPr>
          </a:p>
        </p:txBody>
      </p:sp>
      <p:grpSp>
        <p:nvGrpSpPr>
          <p:cNvPr id="16405" name="Group 34"/>
          <p:cNvGrpSpPr/>
          <p:nvPr/>
        </p:nvGrpSpPr>
        <p:grpSpPr>
          <a:xfrm>
            <a:off x="6084888" y="1460500"/>
            <a:ext cx="1341437" cy="1111250"/>
            <a:chOff x="2608" y="1076"/>
            <a:chExt cx="466" cy="518"/>
          </a:xfrm>
        </p:grpSpPr>
        <p:grpSp>
          <p:nvGrpSpPr>
            <p:cNvPr id="16406" name="Group 35"/>
            <p:cNvGrpSpPr/>
            <p:nvPr/>
          </p:nvGrpSpPr>
          <p:grpSpPr>
            <a:xfrm>
              <a:off x="2608" y="1076"/>
              <a:ext cx="466" cy="518"/>
              <a:chOff x="2608" y="1076"/>
              <a:chExt cx="466" cy="518"/>
            </a:xfrm>
          </p:grpSpPr>
          <p:pic>
            <p:nvPicPr>
              <p:cNvPr id="16407" name="Picture 36" descr="light_shadow"/>
              <p:cNvPicPr>
                <a:picLocks noChangeAspect="1"/>
              </p:cNvPicPr>
              <p:nvPr/>
            </p:nvPicPr>
            <p:blipFill>
              <a:blip r:embed="rId5">
                <a:lum bright="-78000" contrast="-78000"/>
              </a:blip>
              <a:stretch>
                <a:fillRect/>
              </a:stretch>
            </p:blipFill>
            <p:spPr>
              <a:xfrm>
                <a:off x="2652" y="1482"/>
                <a:ext cx="384" cy="112"/>
              </a:xfrm>
              <a:prstGeom prst="rect">
                <a:avLst/>
              </a:prstGeom>
              <a:noFill/>
              <a:ln w="9525">
                <a:noFill/>
              </a:ln>
            </p:spPr>
          </p:pic>
          <p:pic>
            <p:nvPicPr>
              <p:cNvPr id="16408" name="Picture 37" descr="circuler_1"/>
              <p:cNvPicPr>
                <a:picLocks noChangeAspect="1"/>
              </p:cNvPicPr>
              <p:nvPr/>
            </p:nvPicPr>
            <p:blipFill>
              <a:blip r:embed="rId6"/>
              <a:stretch>
                <a:fillRect/>
              </a:stretch>
            </p:blipFill>
            <p:spPr>
              <a:xfrm>
                <a:off x="2608" y="1076"/>
                <a:ext cx="466" cy="478"/>
              </a:xfrm>
              <a:prstGeom prst="rect">
                <a:avLst/>
              </a:prstGeom>
              <a:noFill/>
              <a:ln w="9525">
                <a:noFill/>
              </a:ln>
            </p:spPr>
          </p:pic>
          <p:sp>
            <p:nvSpPr>
              <p:cNvPr id="31782" name="Oval 38"/>
              <p:cNvSpPr>
                <a:spLocks noChangeArrowheads="1"/>
              </p:cNvSpPr>
              <p:nvPr/>
            </p:nvSpPr>
            <p:spPr bwMode="gray">
              <a:xfrm>
                <a:off x="2608" y="1076"/>
                <a:ext cx="463" cy="479"/>
              </a:xfrm>
              <a:prstGeom prst="ellipse">
                <a:avLst/>
              </a:prstGeom>
              <a:gradFill rotWithShape="1">
                <a:gsLst>
                  <a:gs pos="0">
                    <a:schemeClr val="accent2">
                      <a:gamma/>
                      <a:shade val="46275"/>
                      <a:invGamma/>
                      <a:alpha val="89999"/>
                    </a:schemeClr>
                  </a:gs>
                  <a:gs pos="50000">
                    <a:schemeClr val="accent2">
                      <a:alpha val="55000"/>
                    </a:schemeClr>
                  </a:gs>
                  <a:gs pos="100000">
                    <a:schemeClr val="accent2">
                      <a:gamma/>
                      <a:shade val="46275"/>
                      <a:invGamma/>
                      <a:alpha val="89999"/>
                    </a:schemeClr>
                  </a:gs>
                </a:gsLst>
                <a:lin ang="5400000" scaled="1"/>
              </a:gradFill>
              <a:ln w="9525" algn="ctr">
                <a:no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grpSp>
        <p:pic>
          <p:nvPicPr>
            <p:cNvPr id="16410" name="Picture 39" descr="Picture2"/>
            <p:cNvPicPr>
              <a:picLocks noChangeAspect="1"/>
            </p:cNvPicPr>
            <p:nvPr/>
          </p:nvPicPr>
          <p:blipFill>
            <a:blip r:embed="rId4"/>
            <a:stretch>
              <a:fillRect/>
            </a:stretch>
          </p:blipFill>
          <p:spPr>
            <a:xfrm>
              <a:off x="2665" y="1081"/>
              <a:ext cx="359" cy="169"/>
            </a:xfrm>
            <a:prstGeom prst="rect">
              <a:avLst/>
            </a:prstGeom>
            <a:noFill/>
            <a:ln w="9525">
              <a:noFill/>
            </a:ln>
          </p:spPr>
        </p:pic>
      </p:grpSp>
      <p:sp>
        <p:nvSpPr>
          <p:cNvPr id="16411" name="WordArt 40"/>
          <p:cNvSpPr>
            <a:spLocks noTextEdit="1"/>
          </p:cNvSpPr>
          <p:nvPr/>
        </p:nvSpPr>
        <p:spPr>
          <a:xfrm>
            <a:off x="4154488" y="2024063"/>
            <a:ext cx="530225" cy="420687"/>
          </a:xfrm>
          <a:prstGeom prst="rect">
            <a:avLst/>
          </a:prstGeom>
        </p:spPr>
        <p:txBody>
          <a:bodyPr wrap="none" fromWordArt="1">
            <a:prstTxWarp prst="textPlain">
              <a:avLst>
                <a:gd name="adj" fmla="val 50000"/>
              </a:avLst>
            </a:prstTxWarp>
            <a:normAutofit/>
          </a:bodyPr>
          <a:p>
            <a:pPr algn="ctr"/>
            <a:r>
              <a:rPr lang="en-US" sz="3600" i="1">
                <a:solidFill>
                  <a:srgbClr val="FCFCFC">
                    <a:alpha val="59999"/>
                  </a:srgbClr>
                </a:solidFill>
                <a:latin typeface="Arial" panose="020B0604020202020204" pitchFamily="34" charset="0"/>
                <a:ea typeface="Arial" panose="020B0604020202020204" pitchFamily="34" charset="0"/>
              </a:rPr>
              <a:t>02</a:t>
            </a:r>
            <a:endParaRPr lang="en-US" sz="3600" i="1">
              <a:solidFill>
                <a:srgbClr val="FCFCFC">
                  <a:alpha val="59999"/>
                </a:srgbClr>
              </a:solidFill>
              <a:latin typeface="Arial" panose="020B0604020202020204" pitchFamily="34" charset="0"/>
              <a:ea typeface="Arial" panose="020B0604020202020204" pitchFamily="34" charset="0"/>
            </a:endParaRPr>
          </a:p>
        </p:txBody>
      </p:sp>
      <p:sp>
        <p:nvSpPr>
          <p:cNvPr id="16412" name="Line 41"/>
          <p:cNvSpPr/>
          <p:nvPr/>
        </p:nvSpPr>
        <p:spPr>
          <a:xfrm>
            <a:off x="3481388" y="3525838"/>
            <a:ext cx="1916112" cy="0"/>
          </a:xfrm>
          <a:prstGeom prst="line">
            <a:avLst/>
          </a:prstGeom>
          <a:ln w="12700" cap="rnd" cmpd="sng">
            <a:solidFill>
              <a:srgbClr val="FFFFFF">
                <a:alpha val="50195"/>
              </a:srgbClr>
            </a:solidFill>
            <a:prstDash val="sysDot"/>
            <a:round/>
            <a:headEnd type="none" w="med" len="med"/>
            <a:tailEnd type="none" w="med" len="med"/>
          </a:ln>
          <a:effectLst>
            <a:outerShdw dist="28398" dir="20006096" algn="ctr" rotWithShape="0">
              <a:srgbClr val="000000">
                <a:alpha val="50000"/>
              </a:srgbClr>
            </a:outerShdw>
          </a:effectLst>
        </p:spPr>
      </p:sp>
      <p:pic>
        <p:nvPicPr>
          <p:cNvPr id="16413" name="Picture 43" descr="Picture2"/>
          <p:cNvPicPr>
            <a:picLocks noChangeAspect="1"/>
          </p:cNvPicPr>
          <p:nvPr/>
        </p:nvPicPr>
        <p:blipFill>
          <a:blip r:embed="rId4"/>
          <a:stretch>
            <a:fillRect/>
          </a:stretch>
        </p:blipFill>
        <p:spPr>
          <a:xfrm>
            <a:off x="6665913" y="1420813"/>
            <a:ext cx="569912" cy="268287"/>
          </a:xfrm>
          <a:prstGeom prst="rect">
            <a:avLst/>
          </a:prstGeom>
          <a:noFill/>
          <a:ln w="9525">
            <a:noFill/>
          </a:ln>
        </p:spPr>
      </p:pic>
      <p:sp>
        <p:nvSpPr>
          <p:cNvPr id="16414" name="Rectangle 45"/>
          <p:cNvSpPr/>
          <p:nvPr/>
        </p:nvSpPr>
        <p:spPr>
          <a:xfrm>
            <a:off x="6351588" y="2667000"/>
            <a:ext cx="1916112" cy="2794000"/>
          </a:xfrm>
          <a:prstGeom prst="rect">
            <a:avLst/>
          </a:prstGeom>
          <a:noFill/>
          <a:ln w="9525">
            <a:noFill/>
          </a:ln>
        </p:spPr>
        <p:txBody>
          <a:bodyPr anchor="t" anchorCtr="0">
            <a:spAutoFit/>
          </a:bodyPr>
          <a:p>
            <a:pPr algn="ctr" eaLnBrk="0" hangingPunct="0">
              <a:lnSpc>
                <a:spcPct val="150000"/>
              </a:lnSpc>
              <a:buClr>
                <a:srgbClr val="D7181F"/>
              </a:buClr>
              <a:buFontTx/>
            </a:pPr>
            <a:r>
              <a:rPr lang="vi-VN" altLang="vi-VN" sz="2400" b="1" dirty="0">
                <a:solidFill>
                  <a:schemeClr val="bg1"/>
                </a:solidFill>
                <a:latin typeface="Arial" panose="020B0604020202020204" pitchFamily="34" charset="0"/>
              </a:rPr>
              <a:t>  Phương pháp có </a:t>
            </a:r>
            <a:endParaRPr lang="vi-VN" altLang="vi-VN" sz="2400" b="1" dirty="0">
              <a:solidFill>
                <a:schemeClr val="bg1"/>
              </a:solidFill>
              <a:latin typeface="Arial" panose="020B0604020202020204" pitchFamily="34" charset="0"/>
            </a:endParaRPr>
          </a:p>
          <a:p>
            <a:pPr algn="ctr" eaLnBrk="0" hangingPunct="0">
              <a:lnSpc>
                <a:spcPct val="150000"/>
              </a:lnSpc>
              <a:buClr>
                <a:srgbClr val="D7181F"/>
              </a:buClr>
              <a:buFontTx/>
            </a:pPr>
            <a:r>
              <a:rPr lang="vi-VN" altLang="vi-VN" sz="2400" b="1" dirty="0">
                <a:solidFill>
                  <a:schemeClr val="bg1"/>
                </a:solidFill>
                <a:latin typeface="Arial" panose="020B0604020202020204" pitchFamily="34" charset="0"/>
              </a:rPr>
              <a:t>sự tham </a:t>
            </a:r>
            <a:endParaRPr lang="vi-VN" altLang="vi-VN" sz="2400" b="1" dirty="0">
              <a:solidFill>
                <a:schemeClr val="bg1"/>
              </a:solidFill>
              <a:latin typeface="Arial" panose="020B0604020202020204" pitchFamily="34" charset="0"/>
            </a:endParaRPr>
          </a:p>
          <a:p>
            <a:pPr algn="ctr" eaLnBrk="0" hangingPunct="0">
              <a:lnSpc>
                <a:spcPct val="150000"/>
              </a:lnSpc>
              <a:buClr>
                <a:srgbClr val="D7181F"/>
              </a:buClr>
              <a:buFontTx/>
            </a:pPr>
            <a:r>
              <a:rPr lang="vi-VN" altLang="vi-VN" sz="2400" b="1" dirty="0">
                <a:solidFill>
                  <a:schemeClr val="bg1"/>
                </a:solidFill>
                <a:latin typeface="Arial" panose="020B0604020202020204" pitchFamily="34" charset="0"/>
              </a:rPr>
              <a:t>gia của công đo</a:t>
            </a:r>
            <a:r>
              <a:rPr lang="vi-VN" altLang="vi-VN" sz="2400" b="1" dirty="0">
                <a:solidFill>
                  <a:schemeClr val="bg1"/>
                </a:solidFill>
                <a:latin typeface="Arial" panose="020B0604020202020204" pitchFamily="34" charset="0"/>
                <a:ea typeface="Arial" panose="020B0604020202020204" pitchFamily="34" charset="0"/>
              </a:rPr>
              <a:t>à</a:t>
            </a:r>
            <a:r>
              <a:rPr lang="vi-VN" altLang="vi-VN" sz="2400" b="1" dirty="0">
                <a:solidFill>
                  <a:schemeClr val="bg1"/>
                </a:solidFill>
                <a:latin typeface="Arial" panose="020B0604020202020204" pitchFamily="34" charset="0"/>
              </a:rPr>
              <a:t>n</a:t>
            </a:r>
            <a:endParaRPr lang="en-US" altLang="vi-VN" sz="2400" b="1" dirty="0">
              <a:solidFill>
                <a:schemeClr val="bg1"/>
              </a:solidFill>
              <a:latin typeface="Arial" panose="020B0604020202020204" pitchFamily="34" charset="0"/>
              <a:ea typeface="Arial" panose="020B0604020202020204" pitchFamily="34" charset="0"/>
            </a:endParaRPr>
          </a:p>
        </p:txBody>
      </p:sp>
      <p:sp>
        <p:nvSpPr>
          <p:cNvPr id="3" name="Title 7"/>
          <p:cNvSpPr txBox="1"/>
          <p:nvPr/>
        </p:nvSpPr>
        <p:spPr>
          <a:xfrm>
            <a:off x="2425700" y="398463"/>
            <a:ext cx="4502150" cy="476250"/>
          </a:xfrm>
          <a:prstGeom prst="rect">
            <a:avLst/>
          </a:prstGeom>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vi-VN" sz="2500" b="1" i="0" u="none" strike="noStrike" kern="1200" cap="none" spc="0" normalizeH="0" baseline="0" noProof="1" dirty="0">
                <a:solidFill>
                  <a:srgbClr val="FF0066"/>
                </a:solidFill>
                <a:effectLst>
                  <a:outerShdw blurRad="38100" dist="38100" dir="2700000">
                    <a:srgbClr val="C0C0C0"/>
                  </a:outerShdw>
                </a:effectLst>
                <a:latin typeface="+mn-lt"/>
                <a:ea typeface="+mn-ea"/>
                <a:cs typeface="Arial" panose="020B0604020202020204" pitchFamily="34" charset="0"/>
              </a:rPr>
              <a:t>3. Phương pháp điều chỉnh </a:t>
            </a:r>
            <a:endParaRPr kumimoji="0" lang="en-US" altLang="vi-VN" sz="2500" b="1" i="0" u="none" strike="noStrike" kern="1200" cap="none" spc="0" normalizeH="0" baseline="0" noProof="1" dirty="0">
              <a:solidFill>
                <a:srgbClr val="FF0066"/>
              </a:solidFill>
              <a:effectLst>
                <a:outerShdw blurRad="38100" dist="38100" dir="2700000">
                  <a:srgbClr val="C0C0C0"/>
                </a:outerShdw>
              </a:effectLst>
              <a:latin typeface="+mn-lt"/>
              <a:ea typeface="Arial" panose="020B0604020202020204" pitchFamily="34" charset="0"/>
              <a:cs typeface="+mn-cs"/>
            </a:endParaRPr>
          </a:p>
        </p:txBody>
      </p:sp>
      <p:grpSp>
        <p:nvGrpSpPr>
          <p:cNvPr id="16416" name="Group 9"/>
          <p:cNvGrpSpPr/>
          <p:nvPr/>
        </p:nvGrpSpPr>
        <p:grpSpPr>
          <a:xfrm>
            <a:off x="38100" y="33338"/>
            <a:ext cx="9067800" cy="6705600"/>
            <a:chOff x="76200" y="0"/>
            <a:chExt cx="9067800" cy="6858000"/>
          </a:xfrm>
        </p:grpSpPr>
        <p:pic>
          <p:nvPicPr>
            <p:cNvPr id="16417" name="Picture 2"/>
            <p:cNvPicPr>
              <a:picLocks noChangeAspect="1"/>
            </p:cNvPicPr>
            <p:nvPr/>
          </p:nvPicPr>
          <p:blipFill>
            <a:blip r:embed="rId7"/>
            <a:stretch>
              <a:fillRect/>
            </a:stretch>
          </p:blipFill>
          <p:spPr>
            <a:xfrm>
              <a:off x="7735042" y="0"/>
              <a:ext cx="1408958" cy="790682"/>
            </a:xfrm>
            <a:prstGeom prst="rect">
              <a:avLst/>
            </a:prstGeom>
            <a:noFill/>
            <a:ln w="9525">
              <a:noFill/>
            </a:ln>
          </p:spPr>
        </p:pic>
        <p:pic>
          <p:nvPicPr>
            <p:cNvPr id="16418" name="Picture 11"/>
            <p:cNvPicPr>
              <a:picLocks noChangeAspect="1"/>
            </p:cNvPicPr>
            <p:nvPr/>
          </p:nvPicPr>
          <p:blipFill>
            <a:blip r:embed="rId7"/>
            <a:stretch>
              <a:fillRect/>
            </a:stretch>
          </p:blipFill>
          <p:spPr>
            <a:xfrm>
              <a:off x="7862886" y="6139063"/>
              <a:ext cx="1281113" cy="718937"/>
            </a:xfrm>
            <a:prstGeom prst="rect">
              <a:avLst/>
            </a:prstGeom>
            <a:noFill/>
            <a:ln w="9525">
              <a:noFill/>
            </a:ln>
          </p:spPr>
        </p:pic>
        <p:pic>
          <p:nvPicPr>
            <p:cNvPr id="16419" name="Picture 2"/>
            <p:cNvPicPr>
              <a:picLocks noChangeAspect="1"/>
            </p:cNvPicPr>
            <p:nvPr/>
          </p:nvPicPr>
          <p:blipFill>
            <a:blip r:embed="rId7"/>
            <a:stretch>
              <a:fillRect/>
            </a:stretch>
          </p:blipFill>
          <p:spPr>
            <a:xfrm>
              <a:off x="76200" y="1"/>
              <a:ext cx="1066800" cy="625880"/>
            </a:xfrm>
            <a:prstGeom prst="rect">
              <a:avLst/>
            </a:prstGeom>
            <a:noFill/>
            <a:ln w="9525">
              <a:noFill/>
            </a:ln>
          </p:spPr>
        </p:pic>
        <p:pic>
          <p:nvPicPr>
            <p:cNvPr id="16420" name="Picture 2"/>
            <p:cNvPicPr>
              <a:picLocks noChangeAspect="1"/>
            </p:cNvPicPr>
            <p:nvPr/>
          </p:nvPicPr>
          <p:blipFill>
            <a:blip r:embed="rId7"/>
            <a:stretch>
              <a:fillRect/>
            </a:stretch>
          </p:blipFill>
          <p:spPr>
            <a:xfrm>
              <a:off x="76200" y="6232120"/>
              <a:ext cx="1066800" cy="625880"/>
            </a:xfrm>
            <a:prstGeom prst="rect">
              <a:avLst/>
            </a:prstGeom>
            <a:noFill/>
            <a:ln w="9525">
              <a:noFill/>
            </a:ln>
          </p:spPr>
        </p:pic>
        <p:cxnSp>
          <p:nvCxnSpPr>
            <p:cNvPr id="57" name="Straight Connector 56"/>
            <p:cNvCxnSpPr/>
            <p:nvPr/>
          </p:nvCxnSpPr>
          <p:spPr>
            <a:xfrm rot="5400000">
              <a:off x="-2575358" y="3670985"/>
              <a:ext cx="5753966" cy="6350"/>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59" name="Straight Connector 58"/>
            <p:cNvCxnSpPr/>
            <p:nvPr/>
          </p:nvCxnSpPr>
          <p:spPr>
            <a:xfrm rot="16200000" flipH="1">
              <a:off x="6149503" y="3709118"/>
              <a:ext cx="5828651" cy="4763"/>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60" name="Straight Connector 59"/>
            <p:cNvCxnSpPr/>
            <p:nvPr/>
          </p:nvCxnSpPr>
          <p:spPr>
            <a:xfrm>
              <a:off x="1143000" y="77932"/>
              <a:ext cx="7391400" cy="1623"/>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61" name="Straight Connector 60"/>
            <p:cNvCxnSpPr/>
            <p:nvPr/>
          </p:nvCxnSpPr>
          <p:spPr>
            <a:xfrm>
              <a:off x="914400" y="6856412"/>
              <a:ext cx="7391400" cy="1588"/>
            </a:xfrm>
            <a:prstGeom prst="line">
              <a:avLst/>
            </a:prstGeom>
            <a:ln>
              <a:solidFill>
                <a:srgbClr val="00B0F0"/>
              </a:solidFill>
            </a:ln>
            <a:effectLst>
              <a:outerShdw blurRad="63500" dist="25400" dir="5400000" rotWithShape="0">
                <a:srgbClr val="000000">
                  <a:alpha val="43137"/>
                </a:srgbClr>
              </a:outerShdw>
              <a:reflection blurRad="6350" stA="52000" endA="300" endPos="35000" dir="5400000" sy="-100000" algn="bl" rotWithShape="0"/>
            </a:effectLst>
          </p:spPr>
          <p:style>
            <a:lnRef idx="2">
              <a:schemeClr val="accent5"/>
            </a:lnRef>
            <a:fillRef idx="0">
              <a:schemeClr val="accent5"/>
            </a:fillRef>
            <a:effectRef idx="1">
              <a:schemeClr val="accent5"/>
            </a:effectRef>
            <a:fontRef idx="minor">
              <a:schemeClr val="tx1"/>
            </a:fontRef>
          </p:style>
        </p:cxnSp>
      </p:grpSp>
      <p:grpSp>
        <p:nvGrpSpPr>
          <p:cNvPr id="62" name="Group 11"/>
          <p:cNvGrpSpPr/>
          <p:nvPr/>
        </p:nvGrpSpPr>
        <p:grpSpPr bwMode="auto">
          <a:xfrm>
            <a:off x="3590252" y="2630574"/>
            <a:ext cx="2174875" cy="2922587"/>
            <a:chOff x="2190" y="1620"/>
            <a:chExt cx="1370" cy="1901"/>
          </a:xfrm>
          <a:solidFill>
            <a:srgbClr val="C00000"/>
          </a:solidFill>
        </p:grpSpPr>
        <p:sp>
          <p:nvSpPr>
            <p:cNvPr id="63" name="AutoShape 12"/>
            <p:cNvSpPr>
              <a:spLocks noChangeArrowheads="1"/>
            </p:cNvSpPr>
            <p:nvPr/>
          </p:nvSpPr>
          <p:spPr bwMode="gray">
            <a:xfrm>
              <a:off x="2190" y="1620"/>
              <a:ext cx="1370" cy="1901"/>
            </a:xfrm>
            <a:prstGeom prst="roundRect">
              <a:avLst>
                <a:gd name="adj" fmla="val 4806"/>
              </a:avLst>
            </a:prstGeom>
            <a:grpFill/>
            <a:ln w="9525">
              <a:noFill/>
              <a:round/>
            </a:ln>
            <a:effectLst/>
            <a:scene3d>
              <a:camera prst="legacyPerspectiveTop"/>
              <a:lightRig rig="legacyFlat2" dir="b"/>
            </a:scene3d>
            <a:sp3d extrusionH="1801800" prstMaterial="legacyPlastic">
              <a:bevelT w="13500" h="13500" prst="angle"/>
              <a:bevelB w="13500" h="13500" prst="angle"/>
              <a:extrusionClr>
                <a:schemeClr val="accent2"/>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4" name="Line 13"/>
            <p:cNvSpPr>
              <a:spLocks noChangeShapeType="1"/>
            </p:cNvSpPr>
            <p:nvPr/>
          </p:nvSpPr>
          <p:spPr bwMode="gray">
            <a:xfrm>
              <a:off x="2257" y="1629"/>
              <a:ext cx="1246" cy="0"/>
            </a:xfrm>
            <a:prstGeom prst="line">
              <a:avLst/>
            </a:prstGeom>
            <a:grpFill/>
            <a:ln w="9525">
              <a:solidFill>
                <a:srgbClr val="F8F8F8">
                  <a:alpha val="25098"/>
                </a:srgbClr>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5" name="Freeform 14"/>
            <p:cNvSpPr/>
            <p:nvPr/>
          </p:nvSpPr>
          <p:spPr bwMode="gray">
            <a:xfrm flipV="1">
              <a:off x="2205" y="3492"/>
              <a:ext cx="1336" cy="25"/>
            </a:xfrm>
            <a:custGeom>
              <a:avLst/>
              <a:gdLst>
                <a:gd name="T0" fmla="*/ 0 w 1318"/>
                <a:gd name="T1" fmla="*/ 75 h 19"/>
                <a:gd name="T2" fmla="*/ 77 w 1318"/>
                <a:gd name="T3" fmla="*/ 0 h 19"/>
                <a:gd name="T4" fmla="*/ 1337 w 1318"/>
                <a:gd name="T5" fmla="*/ 0 h 19"/>
                <a:gd name="T6" fmla="*/ 1410 w 1318"/>
                <a:gd name="T7" fmla="*/ 75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18" h="19">
                  <a:moveTo>
                    <a:pt x="0" y="19"/>
                  </a:moveTo>
                  <a:cubicBezTo>
                    <a:pt x="12" y="16"/>
                    <a:pt x="12" y="1"/>
                    <a:pt x="72" y="0"/>
                  </a:cubicBezTo>
                  <a:lnTo>
                    <a:pt x="1249" y="0"/>
                  </a:lnTo>
                  <a:cubicBezTo>
                    <a:pt x="1305" y="1"/>
                    <a:pt x="1304" y="15"/>
                    <a:pt x="1318" y="19"/>
                  </a:cubicBezTo>
                </a:path>
              </a:pathLst>
            </a:custGeom>
            <a:grpFill/>
            <a:ln w="9525">
              <a:solidFill>
                <a:srgbClr val="FFFFFF">
                  <a:alpha val="20000"/>
                </a:srgbClr>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6" name="Freeform 15"/>
            <p:cNvSpPr/>
            <p:nvPr/>
          </p:nvSpPr>
          <p:spPr bwMode="gray">
            <a:xfrm>
              <a:off x="2207" y="1622"/>
              <a:ext cx="1336" cy="19"/>
            </a:xfrm>
            <a:custGeom>
              <a:avLst/>
              <a:gdLst>
                <a:gd name="T0" fmla="*/ 0 w 1318"/>
                <a:gd name="T1" fmla="*/ 19 h 19"/>
                <a:gd name="T2" fmla="*/ 77 w 1318"/>
                <a:gd name="T3" fmla="*/ 0 h 19"/>
                <a:gd name="T4" fmla="*/ 1337 w 1318"/>
                <a:gd name="T5" fmla="*/ 0 h 19"/>
                <a:gd name="T6" fmla="*/ 1410 w 1318"/>
                <a:gd name="T7" fmla="*/ 19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18" h="19">
                  <a:moveTo>
                    <a:pt x="0" y="19"/>
                  </a:moveTo>
                  <a:cubicBezTo>
                    <a:pt x="12" y="16"/>
                    <a:pt x="12" y="1"/>
                    <a:pt x="72" y="0"/>
                  </a:cubicBezTo>
                  <a:lnTo>
                    <a:pt x="1249" y="0"/>
                  </a:lnTo>
                  <a:cubicBezTo>
                    <a:pt x="1305" y="1"/>
                    <a:pt x="1304" y="15"/>
                    <a:pt x="1318" y="19"/>
                  </a:cubicBezTo>
                </a:path>
              </a:pathLst>
            </a:custGeom>
            <a:grpFill/>
            <a:ln w="9525">
              <a:solidFill>
                <a:srgbClr val="F8F8F8">
                  <a:alpha val="39999"/>
                </a:srgbClr>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grpSp>
      <p:sp>
        <p:nvSpPr>
          <p:cNvPr id="16426" name="Rectangle 45"/>
          <p:cNvSpPr/>
          <p:nvPr/>
        </p:nvSpPr>
        <p:spPr>
          <a:xfrm>
            <a:off x="3724275" y="2852738"/>
            <a:ext cx="1900238" cy="2597150"/>
          </a:xfrm>
          <a:prstGeom prst="rect">
            <a:avLst/>
          </a:prstGeom>
          <a:noFill/>
          <a:ln w="9525">
            <a:noFill/>
          </a:ln>
        </p:spPr>
        <p:txBody>
          <a:bodyPr anchor="t" anchorCtr="0">
            <a:spAutoFit/>
          </a:bodyPr>
          <a:p>
            <a:pPr algn="ctr" eaLnBrk="0" hangingPunct="0">
              <a:lnSpc>
                <a:spcPct val="150000"/>
              </a:lnSpc>
              <a:buClr>
                <a:srgbClr val="D7181F"/>
              </a:buClr>
              <a:buFontTx/>
            </a:pPr>
            <a:r>
              <a:rPr lang="vi-VN" altLang="vi-VN" sz="2500" b="1" dirty="0">
                <a:solidFill>
                  <a:schemeClr val="bg1"/>
                </a:solidFill>
                <a:latin typeface="Arial" panose="020B0604020202020204" pitchFamily="34" charset="0"/>
              </a:rPr>
              <a:t> </a:t>
            </a:r>
            <a:r>
              <a:rPr lang="vi-VN" altLang="vi-VN" sz="2800" b="1" dirty="0">
                <a:solidFill>
                  <a:schemeClr val="bg1"/>
                </a:solidFill>
                <a:latin typeface="Arial" panose="020B0604020202020204" pitchFamily="34" charset="0"/>
              </a:rPr>
              <a:t> Phương pháp mệnh lệnh</a:t>
            </a:r>
            <a:endParaRPr lang="en-US" altLang="vi-VN" sz="2500" b="1" dirty="0">
              <a:solidFill>
                <a:schemeClr val="bg1"/>
              </a:solidFill>
              <a:latin typeface="Arial" panose="020B0604020202020204" pitchFamily="34" charset="0"/>
              <a:ea typeface="Arial" panose="020B0604020202020204" pitchFamily="34" charset="0"/>
            </a:endParaRPr>
          </a:p>
        </p:txBody>
      </p:sp>
      <p:grpSp>
        <p:nvGrpSpPr>
          <p:cNvPr id="16427" name="Group 34"/>
          <p:cNvGrpSpPr/>
          <p:nvPr/>
        </p:nvGrpSpPr>
        <p:grpSpPr>
          <a:xfrm>
            <a:off x="3914775" y="1328738"/>
            <a:ext cx="1341438" cy="1111250"/>
            <a:chOff x="2608" y="1076"/>
            <a:chExt cx="466" cy="518"/>
          </a:xfrm>
        </p:grpSpPr>
        <p:grpSp>
          <p:nvGrpSpPr>
            <p:cNvPr id="16428" name="Group 35"/>
            <p:cNvGrpSpPr/>
            <p:nvPr/>
          </p:nvGrpSpPr>
          <p:grpSpPr>
            <a:xfrm>
              <a:off x="2608" y="1076"/>
              <a:ext cx="466" cy="518"/>
              <a:chOff x="2608" y="1076"/>
              <a:chExt cx="466" cy="518"/>
            </a:xfrm>
          </p:grpSpPr>
          <p:pic>
            <p:nvPicPr>
              <p:cNvPr id="16429" name="Picture 36" descr="light_shadow"/>
              <p:cNvPicPr>
                <a:picLocks noChangeAspect="1"/>
              </p:cNvPicPr>
              <p:nvPr/>
            </p:nvPicPr>
            <p:blipFill>
              <a:blip r:embed="rId5">
                <a:lum bright="-78000" contrast="-78000"/>
              </a:blip>
              <a:stretch>
                <a:fillRect/>
              </a:stretch>
            </p:blipFill>
            <p:spPr>
              <a:xfrm>
                <a:off x="2652" y="1482"/>
                <a:ext cx="384" cy="112"/>
              </a:xfrm>
              <a:prstGeom prst="rect">
                <a:avLst/>
              </a:prstGeom>
              <a:noFill/>
              <a:ln w="9525">
                <a:noFill/>
              </a:ln>
            </p:spPr>
          </p:pic>
          <p:pic>
            <p:nvPicPr>
              <p:cNvPr id="16430" name="Picture 37" descr="circuler_1"/>
              <p:cNvPicPr>
                <a:picLocks noChangeAspect="1"/>
              </p:cNvPicPr>
              <p:nvPr/>
            </p:nvPicPr>
            <p:blipFill>
              <a:blip r:embed="rId6"/>
              <a:stretch>
                <a:fillRect/>
              </a:stretch>
            </p:blipFill>
            <p:spPr>
              <a:xfrm>
                <a:off x="2608" y="1076"/>
                <a:ext cx="466" cy="478"/>
              </a:xfrm>
              <a:prstGeom prst="rect">
                <a:avLst/>
              </a:prstGeom>
              <a:noFill/>
              <a:ln w="9525">
                <a:noFill/>
              </a:ln>
            </p:spPr>
          </p:pic>
          <p:sp>
            <p:nvSpPr>
              <p:cNvPr id="73" name="Oval 38"/>
              <p:cNvSpPr>
                <a:spLocks noChangeArrowheads="1"/>
              </p:cNvSpPr>
              <p:nvPr/>
            </p:nvSpPr>
            <p:spPr bwMode="gray">
              <a:xfrm>
                <a:off x="2608" y="1076"/>
                <a:ext cx="463" cy="479"/>
              </a:xfrm>
              <a:prstGeom prst="ellipse">
                <a:avLst/>
              </a:prstGeom>
              <a:gradFill rotWithShape="1">
                <a:gsLst>
                  <a:gs pos="0">
                    <a:schemeClr val="accent2">
                      <a:gamma/>
                      <a:shade val="46275"/>
                      <a:invGamma/>
                      <a:alpha val="89999"/>
                    </a:schemeClr>
                  </a:gs>
                  <a:gs pos="50000">
                    <a:schemeClr val="accent2">
                      <a:alpha val="55000"/>
                    </a:schemeClr>
                  </a:gs>
                  <a:gs pos="100000">
                    <a:schemeClr val="accent2">
                      <a:gamma/>
                      <a:shade val="46275"/>
                      <a:invGamma/>
                      <a:alpha val="89999"/>
                    </a:schemeClr>
                  </a:gs>
                </a:gsLst>
                <a:lin ang="5400000" scaled="1"/>
              </a:gradFill>
              <a:ln w="9525" algn="ctr">
                <a:no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600" b="0" i="0" u="none" strike="noStrike" kern="10" cap="none" spc="0" normalizeH="0" baseline="0" noProof="0" dirty="0">
                  <a:ln>
                    <a:noFill/>
                  </a:ln>
                  <a:solidFill>
                    <a:srgbClr val="FCFCFC">
                      <a:alpha val="59999"/>
                    </a:srgbClr>
                  </a:solidFill>
                  <a:effectLst/>
                  <a:uLnTx/>
                  <a:uFillTx/>
                  <a:latin typeface="Arial" panose="020B0604020202020204" pitchFamily="34" charset="0"/>
                  <a:ea typeface="+mn-ea"/>
                  <a:cs typeface="Arial" panose="020B0604020202020204" pitchFamily="34" charset="0"/>
                </a:endParaRPr>
              </a:p>
            </p:txBody>
          </p:sp>
        </p:grpSp>
        <p:pic>
          <p:nvPicPr>
            <p:cNvPr id="16432" name="Picture 39" descr="Picture2"/>
            <p:cNvPicPr>
              <a:picLocks noChangeAspect="1"/>
            </p:cNvPicPr>
            <p:nvPr/>
          </p:nvPicPr>
          <p:blipFill>
            <a:blip r:embed="rId4"/>
            <a:stretch>
              <a:fillRect/>
            </a:stretch>
          </p:blipFill>
          <p:spPr>
            <a:xfrm>
              <a:off x="2665" y="1081"/>
              <a:ext cx="359" cy="169"/>
            </a:xfrm>
            <a:prstGeom prst="rect">
              <a:avLst/>
            </a:prstGeom>
            <a:noFill/>
            <a:ln w="9525">
              <a:noFill/>
            </a:ln>
          </p:spPr>
        </p:pic>
      </p:grpSp>
      <p:sp>
        <p:nvSpPr>
          <p:cNvPr id="16433" name="WordArt 52"/>
          <p:cNvSpPr>
            <a:spLocks noTextEdit="1"/>
          </p:cNvSpPr>
          <p:nvPr/>
        </p:nvSpPr>
        <p:spPr>
          <a:xfrm>
            <a:off x="6499225" y="1676400"/>
            <a:ext cx="530225" cy="420688"/>
          </a:xfrm>
          <a:prstGeom prst="rect">
            <a:avLst/>
          </a:prstGeom>
        </p:spPr>
        <p:txBody>
          <a:bodyPr wrap="none" fromWordArt="1">
            <a:prstTxWarp prst="textPlain">
              <a:avLst>
                <a:gd name="adj" fmla="val 50000"/>
              </a:avLst>
            </a:prstTxWarp>
            <a:normAutofit/>
          </a:bodyPr>
          <a:p>
            <a:pPr algn="ctr"/>
            <a:r>
              <a:rPr lang="en-US" sz="3600">
                <a:solidFill>
                  <a:srgbClr val="FCFCFC">
                    <a:alpha val="59999"/>
                  </a:srgbClr>
                </a:solidFill>
                <a:latin typeface="Arial" panose="020B0604020202020204" pitchFamily="34" charset="0"/>
                <a:ea typeface="Arial" panose="020B0604020202020204" pitchFamily="34" charset="0"/>
              </a:rPr>
              <a:t>3</a:t>
            </a:r>
            <a:endParaRPr lang="en-US" sz="3600">
              <a:solidFill>
                <a:srgbClr val="FCFCFC">
                  <a:alpha val="59999"/>
                </a:srgbClr>
              </a:solidFill>
              <a:latin typeface="Arial" panose="020B0604020202020204" pitchFamily="34" charset="0"/>
              <a:ea typeface="Arial" panose="020B0604020202020204" pitchFamily="34" charset="0"/>
            </a:endParaRPr>
          </a:p>
        </p:txBody>
      </p:sp>
      <p:sp>
        <p:nvSpPr>
          <p:cNvPr id="16434" name="WordArt 52"/>
          <p:cNvSpPr>
            <a:spLocks noTextEdit="1"/>
          </p:cNvSpPr>
          <p:nvPr/>
        </p:nvSpPr>
        <p:spPr>
          <a:xfrm>
            <a:off x="4306888" y="1620838"/>
            <a:ext cx="530225" cy="420687"/>
          </a:xfrm>
          <a:prstGeom prst="rect">
            <a:avLst/>
          </a:prstGeom>
        </p:spPr>
        <p:txBody>
          <a:bodyPr wrap="none" fromWordArt="1">
            <a:prstTxWarp prst="textPlain">
              <a:avLst>
                <a:gd name="adj" fmla="val 50000"/>
              </a:avLst>
            </a:prstTxWarp>
            <a:normAutofit/>
          </a:bodyPr>
          <a:p>
            <a:pPr algn="ctr"/>
            <a:r>
              <a:rPr lang="en-US" sz="3600">
                <a:solidFill>
                  <a:srgbClr val="FCFCFC">
                    <a:alpha val="59999"/>
                  </a:srgbClr>
                </a:solidFill>
                <a:latin typeface="Arial" panose="020B0604020202020204" pitchFamily="34" charset="0"/>
                <a:ea typeface="Arial" panose="020B0604020202020204" pitchFamily="34" charset="0"/>
              </a:rPr>
              <a:t>2</a:t>
            </a:r>
            <a:endParaRPr lang="en-US" sz="3600">
              <a:solidFill>
                <a:srgbClr val="FCFCFC">
                  <a:alpha val="59999"/>
                </a:srgbClr>
              </a:solidFill>
              <a:latin typeface="Arial" panose="020B0604020202020204" pitchFamily="34" charset="0"/>
              <a:ea typeface="Arial" panose="020B0604020202020204" pitchFamily="34" charset="0"/>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07522" name="Text Box 4"/>
          <p:cNvSpPr txBox="1"/>
          <p:nvPr/>
        </p:nvSpPr>
        <p:spPr>
          <a:xfrm>
            <a:off x="7315200" y="6491288"/>
            <a:ext cx="381000" cy="366712"/>
          </a:xfrm>
          <a:prstGeom prst="rect">
            <a:avLst/>
          </a:prstGeom>
          <a:noFill/>
          <a:ln w="9525">
            <a:noFill/>
          </a:ln>
        </p:spPr>
        <p:txBody>
          <a:bodyPr anchor="t" anchorCtr="0">
            <a:spAutoFit/>
          </a:bodyPr>
          <a:p>
            <a:pPr>
              <a:spcBef>
                <a:spcPct val="50000"/>
              </a:spcBef>
              <a:buFontTx/>
            </a:pPr>
            <a:endParaRPr lang="vi-VN" altLang="vi-VN" b="1" dirty="0">
              <a:latin typeface="Arial" panose="020B0604020202020204" pitchFamily="34" charset="0"/>
              <a:ea typeface="Arial" panose="020B0604020202020204" pitchFamily="34" charset="0"/>
            </a:endParaRPr>
          </a:p>
        </p:txBody>
      </p:sp>
      <p:sp>
        <p:nvSpPr>
          <p:cNvPr id="107523" name="Rectangle 9"/>
          <p:cNvSpPr>
            <a:spLocks noGrp="1"/>
          </p:cNvSpPr>
          <p:nvPr>
            <p:ph idx="1"/>
          </p:nvPr>
        </p:nvSpPr>
        <p:spPr>
          <a:xfrm>
            <a:off x="381000" y="1219200"/>
            <a:ext cx="5334000" cy="1219200"/>
          </a:xfrm>
          <a:ln/>
        </p:spPr>
        <p:txBody>
          <a:bodyPr vert="horz" wrap="square" lIns="91440" tIns="45720" rIns="91440" bIns="45720" anchor="t" anchorCtr="0"/>
          <a:p>
            <a:pPr algn="ctr" eaLnBrk="1" hangingPunct="1">
              <a:buFont typeface="Wingdings" panose="05000000000000000000" pitchFamily="2" charset="2"/>
              <a:buNone/>
            </a:pPr>
            <a:r>
              <a:rPr lang="en-US" altLang="vi-VN" b="1" dirty="0"/>
              <a:t>CHẾ ĐỘ TRỢ CẤP ỐM ĐAU</a:t>
            </a:r>
            <a:endParaRPr lang="en-US" altLang="vi-VN" b="1" dirty="0"/>
          </a:p>
        </p:txBody>
      </p:sp>
      <p:grpSp>
        <p:nvGrpSpPr>
          <p:cNvPr id="107524" name="Organization Chart 2"/>
          <p:cNvGrpSpPr>
            <a:grpSpLocks noChangeAspect="1"/>
          </p:cNvGrpSpPr>
          <p:nvPr/>
        </p:nvGrpSpPr>
        <p:grpSpPr>
          <a:xfrm>
            <a:off x="4572000" y="1295400"/>
            <a:ext cx="4191000" cy="4525963"/>
            <a:chOff x="1043" y="1298"/>
            <a:chExt cx="2989" cy="720"/>
          </a:xfrm>
        </p:grpSpPr>
        <p:cxnSp>
          <p:nvCxnSpPr>
            <p:cNvPr id="107525" name="_s1028"/>
            <p:cNvCxnSpPr>
              <a:stCxn id="107531" idx="0"/>
              <a:endCxn id="107528" idx="2"/>
            </p:cNvCxnSpPr>
            <p:nvPr/>
          </p:nvCxnSpPr>
          <p:spPr>
            <a:xfrm rot="-5400000" flipV="1">
              <a:off x="3024" y="1154"/>
              <a:ext cx="144" cy="1008"/>
            </a:xfrm>
            <a:prstGeom prst="bentConnector3">
              <a:avLst>
                <a:gd name="adj1" fmla="val 50000"/>
              </a:avLst>
            </a:prstGeom>
            <a:ln w="28575" cap="flat" cmpd="sng">
              <a:solidFill>
                <a:schemeClr val="tx1"/>
              </a:solidFill>
              <a:prstDash val="solid"/>
              <a:miter/>
              <a:headEnd type="none" w="med" len="med"/>
              <a:tailEnd type="none" w="med" len="med"/>
            </a:ln>
          </p:spPr>
        </p:cxnSp>
        <p:cxnSp>
          <p:nvCxnSpPr>
            <p:cNvPr id="107526" name="_s1029"/>
            <p:cNvCxnSpPr>
              <a:stCxn id="107530" idx="0"/>
              <a:endCxn id="107528" idx="2"/>
            </p:cNvCxnSpPr>
            <p:nvPr/>
          </p:nvCxnSpPr>
          <p:spPr>
            <a:xfrm flipV="1">
              <a:off x="2592" y="1586"/>
              <a:ext cx="0" cy="144"/>
            </a:xfrm>
            <a:prstGeom prst="straightConnector1">
              <a:avLst/>
            </a:prstGeom>
            <a:ln w="28575" cap="flat" cmpd="sng">
              <a:solidFill>
                <a:schemeClr val="tx1"/>
              </a:solidFill>
              <a:prstDash val="solid"/>
              <a:round/>
              <a:headEnd type="none" w="med" len="med"/>
              <a:tailEnd type="none" w="med" len="med"/>
            </a:ln>
          </p:spPr>
        </p:cxnSp>
        <p:cxnSp>
          <p:nvCxnSpPr>
            <p:cNvPr id="107527" name="_s1030"/>
            <p:cNvCxnSpPr>
              <a:stCxn id="107529" idx="0"/>
              <a:endCxn id="107528" idx="2"/>
            </p:cNvCxnSpPr>
            <p:nvPr/>
          </p:nvCxnSpPr>
          <p:spPr>
            <a:xfrm rot="5400000" flipH="1" flipV="1">
              <a:off x="1989" y="1127"/>
              <a:ext cx="144" cy="1062"/>
            </a:xfrm>
            <a:prstGeom prst="bentConnector3">
              <a:avLst>
                <a:gd name="adj1" fmla="val 50000"/>
              </a:avLst>
            </a:prstGeom>
            <a:ln w="28575" cap="flat" cmpd="sng">
              <a:solidFill>
                <a:schemeClr val="tx1"/>
              </a:solidFill>
              <a:prstDash val="solid"/>
              <a:miter/>
              <a:headEnd type="none" w="med" len="med"/>
              <a:tailEnd type="none" w="med" len="med"/>
            </a:ln>
          </p:spPr>
        </p:cxnSp>
        <p:sp>
          <p:nvSpPr>
            <p:cNvPr id="107528" name="_s1031"/>
            <p:cNvSpPr/>
            <p:nvPr/>
          </p:nvSpPr>
          <p:spPr>
            <a:xfrm>
              <a:off x="2076" y="1298"/>
              <a:ext cx="1032" cy="288"/>
            </a:xfrm>
            <a:prstGeom prst="roundRect">
              <a:avLst>
                <a:gd name="adj" fmla="val 16667"/>
              </a:avLst>
            </a:prstGeom>
            <a:solidFill>
              <a:srgbClr val="FF0000"/>
            </a:solidFill>
            <a:ln w="9525" cap="flat" cmpd="sng">
              <a:solidFill>
                <a:schemeClr val="tx1"/>
              </a:solidFill>
              <a:prstDash val="solid"/>
              <a:round/>
              <a:headEnd type="none" w="med" len="med"/>
              <a:tailEnd type="none" w="med" len="med"/>
            </a:ln>
          </p:spPr>
          <p:txBody>
            <a:bodyPr wrap="none" lIns="0" tIns="0" rIns="0" bIns="0" anchor="ctr" anchorCtr="0"/>
            <a:p>
              <a:pPr algn="ctr">
                <a:buFontTx/>
              </a:pPr>
              <a:r>
                <a:rPr lang="en-US" altLang="vi-VN" sz="2000" dirty="0">
                  <a:solidFill>
                    <a:schemeClr val="bg1"/>
                  </a:solidFill>
                  <a:latin typeface="Arial" panose="020B0604020202020204" pitchFamily="34" charset="0"/>
                </a:rPr>
                <a:t>CHẾ ĐỘ</a:t>
              </a:r>
              <a:endParaRPr lang="en-US" altLang="vi-VN" sz="2000" dirty="0">
                <a:solidFill>
                  <a:schemeClr val="bg1"/>
                </a:solidFill>
                <a:latin typeface="Arial" panose="020B0604020202020204" pitchFamily="34" charset="0"/>
              </a:endParaRPr>
            </a:p>
            <a:p>
              <a:pPr algn="ctr">
                <a:buFontTx/>
              </a:pPr>
              <a:r>
                <a:rPr lang="en-US" altLang="vi-VN" sz="2000" dirty="0">
                  <a:solidFill>
                    <a:schemeClr val="bg1"/>
                  </a:solidFill>
                  <a:latin typeface="Arial" panose="020B0604020202020204" pitchFamily="34" charset="0"/>
                </a:rPr>
                <a:t> TRỢ CẤP</a:t>
              </a:r>
              <a:endParaRPr lang="en-US" altLang="vi-VN" sz="2000" dirty="0">
                <a:solidFill>
                  <a:schemeClr val="bg1"/>
                </a:solidFill>
                <a:latin typeface="Arial" panose="020B0604020202020204" pitchFamily="34" charset="0"/>
              </a:endParaRPr>
            </a:p>
            <a:p>
              <a:pPr algn="ctr">
                <a:buFontTx/>
              </a:pPr>
              <a:r>
                <a:rPr lang="en-US" altLang="vi-VN" sz="2000" dirty="0">
                  <a:solidFill>
                    <a:schemeClr val="bg1"/>
                  </a:solidFill>
                  <a:latin typeface="Arial" panose="020B0604020202020204" pitchFamily="34" charset="0"/>
                </a:rPr>
                <a:t>ỐM ĐAU </a:t>
              </a:r>
              <a:endParaRPr lang="en-US" altLang="vi-VN" sz="2000" dirty="0">
                <a:solidFill>
                  <a:schemeClr val="bg1"/>
                </a:solidFill>
                <a:latin typeface="Arial" panose="020B0604020202020204" pitchFamily="34" charset="0"/>
                <a:ea typeface="Arial" panose="020B0604020202020204" pitchFamily="34" charset="0"/>
              </a:endParaRPr>
            </a:p>
          </p:txBody>
        </p:sp>
        <p:sp>
          <p:nvSpPr>
            <p:cNvPr id="107529" name="_s1032"/>
            <p:cNvSpPr/>
            <p:nvPr/>
          </p:nvSpPr>
          <p:spPr>
            <a:xfrm>
              <a:off x="1043" y="1730"/>
              <a:ext cx="973" cy="288"/>
            </a:xfrm>
            <a:prstGeom prst="roundRect">
              <a:avLst>
                <a:gd name="adj" fmla="val 16667"/>
              </a:avLst>
            </a:prstGeom>
            <a:solidFill>
              <a:srgbClr val="0000FF"/>
            </a:solidFill>
            <a:ln w="9525" cap="flat" cmpd="sng">
              <a:solidFill>
                <a:schemeClr val="tx1"/>
              </a:solidFill>
              <a:prstDash val="solid"/>
              <a:round/>
              <a:headEnd type="none" w="med" len="med"/>
              <a:tailEnd type="none" w="med" len="med"/>
            </a:ln>
          </p:spPr>
          <p:txBody>
            <a:bodyPr wrap="none" lIns="0" tIns="0" rIns="0" bIns="0" anchor="ctr" anchorCtr="0"/>
            <a:p>
              <a:pPr algn="ctr">
                <a:buFontTx/>
              </a:pPr>
              <a:r>
                <a:rPr lang="en-US" altLang="vi-VN" sz="2000" dirty="0">
                  <a:solidFill>
                    <a:schemeClr val="bg1"/>
                  </a:solidFill>
                  <a:latin typeface="Arial" panose="020B0604020202020204" pitchFamily="34" charset="0"/>
                </a:rPr>
                <a:t>Điều kiện,</a:t>
              </a:r>
              <a:endParaRPr lang="en-US" altLang="vi-VN" sz="2000" dirty="0">
                <a:solidFill>
                  <a:schemeClr val="bg1"/>
                </a:solidFill>
                <a:latin typeface="Arial" panose="020B0604020202020204" pitchFamily="34" charset="0"/>
              </a:endParaRPr>
            </a:p>
            <a:p>
              <a:pPr algn="ctr">
                <a:buFontTx/>
              </a:pPr>
              <a:r>
                <a:rPr lang="en-US" altLang="vi-VN" sz="2000" dirty="0">
                  <a:solidFill>
                    <a:schemeClr val="bg1"/>
                  </a:solidFill>
                  <a:latin typeface="Arial" panose="020B0604020202020204" pitchFamily="34" charset="0"/>
                </a:rPr>
                <a:t>Đối tượng</a:t>
              </a:r>
              <a:endParaRPr lang="en-US" altLang="vi-VN" sz="2000" dirty="0">
                <a:solidFill>
                  <a:schemeClr val="bg1"/>
                </a:solidFill>
                <a:latin typeface="Arial" panose="020B0604020202020204" pitchFamily="34" charset="0"/>
              </a:endParaRPr>
            </a:p>
            <a:p>
              <a:pPr algn="ctr">
                <a:buFontTx/>
              </a:pPr>
              <a:endParaRPr lang="en-US" altLang="vi-VN" sz="2000" dirty="0">
                <a:solidFill>
                  <a:schemeClr val="bg1"/>
                </a:solidFill>
                <a:latin typeface="Arial" panose="020B0604020202020204" pitchFamily="34" charset="0"/>
                <a:ea typeface="Arial" panose="020B0604020202020204" pitchFamily="34" charset="0"/>
              </a:endParaRPr>
            </a:p>
          </p:txBody>
        </p:sp>
        <p:sp>
          <p:nvSpPr>
            <p:cNvPr id="107530" name="_s1033"/>
            <p:cNvSpPr/>
            <p:nvPr/>
          </p:nvSpPr>
          <p:spPr>
            <a:xfrm>
              <a:off x="2160" y="1730"/>
              <a:ext cx="864" cy="288"/>
            </a:xfrm>
            <a:prstGeom prst="roundRect">
              <a:avLst>
                <a:gd name="adj" fmla="val 16667"/>
              </a:avLst>
            </a:prstGeom>
            <a:solidFill>
              <a:srgbClr val="D60093"/>
            </a:solidFill>
            <a:ln w="9525" cap="flat" cmpd="sng">
              <a:solidFill>
                <a:schemeClr val="tx1"/>
              </a:solidFill>
              <a:prstDash val="solid"/>
              <a:round/>
              <a:headEnd type="none" w="med" len="med"/>
              <a:tailEnd type="none" w="med" len="med"/>
            </a:ln>
          </p:spPr>
          <p:txBody>
            <a:bodyPr wrap="none" lIns="0" tIns="0" rIns="0" bIns="0" anchor="ctr" anchorCtr="0"/>
            <a:p>
              <a:pPr algn="ctr">
                <a:buFontTx/>
              </a:pPr>
              <a:r>
                <a:rPr lang="en-US" altLang="vi-VN" sz="2000" dirty="0">
                  <a:solidFill>
                    <a:schemeClr val="bg1"/>
                  </a:solidFill>
                  <a:latin typeface="Arial" panose="020B0604020202020204" pitchFamily="34" charset="0"/>
                </a:rPr>
                <a:t>Thời gian</a:t>
              </a:r>
              <a:endParaRPr lang="en-US" altLang="vi-VN" sz="2000" dirty="0">
                <a:solidFill>
                  <a:schemeClr val="bg1"/>
                </a:solidFill>
                <a:latin typeface="Arial" panose="020B0604020202020204" pitchFamily="34" charset="0"/>
              </a:endParaRPr>
            </a:p>
            <a:p>
              <a:pPr algn="ctr">
                <a:buFontTx/>
              </a:pPr>
              <a:r>
                <a:rPr lang="en-US" altLang="vi-VN" sz="2000" dirty="0">
                  <a:solidFill>
                    <a:schemeClr val="bg1"/>
                  </a:solidFill>
                  <a:latin typeface="Arial" panose="020B0604020202020204" pitchFamily="34" charset="0"/>
                </a:rPr>
                <a:t>hưởng</a:t>
              </a:r>
              <a:endParaRPr lang="en-US" altLang="vi-VN" sz="2000" dirty="0">
                <a:solidFill>
                  <a:schemeClr val="bg1"/>
                </a:solidFill>
                <a:latin typeface="Arial" panose="020B0604020202020204" pitchFamily="34" charset="0"/>
                <a:ea typeface="Arial" panose="020B0604020202020204" pitchFamily="34" charset="0"/>
              </a:endParaRPr>
            </a:p>
          </p:txBody>
        </p:sp>
        <p:sp>
          <p:nvSpPr>
            <p:cNvPr id="107531" name="_s1034"/>
            <p:cNvSpPr/>
            <p:nvPr/>
          </p:nvSpPr>
          <p:spPr>
            <a:xfrm>
              <a:off x="3168" y="1730"/>
              <a:ext cx="864" cy="288"/>
            </a:xfrm>
            <a:prstGeom prst="roundRect">
              <a:avLst>
                <a:gd name="adj" fmla="val 16667"/>
              </a:avLst>
            </a:prstGeom>
            <a:solidFill>
              <a:srgbClr val="FFFF00"/>
            </a:solidFill>
            <a:ln w="9525" cap="flat" cmpd="sng">
              <a:solidFill>
                <a:schemeClr val="tx1"/>
              </a:solidFill>
              <a:prstDash val="solid"/>
              <a:round/>
              <a:headEnd type="none" w="med" len="med"/>
              <a:tailEnd type="none" w="med" len="med"/>
            </a:ln>
          </p:spPr>
          <p:txBody>
            <a:bodyPr wrap="none" lIns="0" tIns="0" rIns="0" bIns="0" anchor="ctr" anchorCtr="0"/>
            <a:p>
              <a:pPr algn="ctr">
                <a:buFontTx/>
              </a:pPr>
              <a:r>
                <a:rPr lang="en-US" altLang="vi-VN" sz="2000" dirty="0">
                  <a:latin typeface="Arial" panose="020B0604020202020204" pitchFamily="34" charset="0"/>
                </a:rPr>
                <a:t>Mức </a:t>
              </a:r>
              <a:endParaRPr lang="en-US" altLang="vi-VN" sz="2000" dirty="0">
                <a:latin typeface="Arial" panose="020B0604020202020204" pitchFamily="34" charset="0"/>
              </a:endParaRPr>
            </a:p>
            <a:p>
              <a:pPr algn="ctr">
                <a:buFontTx/>
              </a:pPr>
              <a:r>
                <a:rPr lang="en-US" altLang="vi-VN" sz="2000" dirty="0">
                  <a:latin typeface="Arial" panose="020B0604020202020204" pitchFamily="34" charset="0"/>
                </a:rPr>
                <a:t>hưởng</a:t>
              </a:r>
              <a:endParaRPr lang="en-US" altLang="vi-VN" sz="2000" dirty="0">
                <a:latin typeface="Arial" panose="020B0604020202020204" pitchFamily="34" charset="0"/>
                <a:ea typeface="Arial" panose="020B0604020202020204" pitchFamily="34" charset="0"/>
              </a:endParaRPr>
            </a:p>
          </p:txBody>
        </p:sp>
      </p:grpSp>
      <p:pic>
        <p:nvPicPr>
          <p:cNvPr id="107532" name="Picture 19" descr="j0240719"/>
          <p:cNvPicPr>
            <a:picLocks noChangeAspect="1"/>
          </p:cNvPicPr>
          <p:nvPr/>
        </p:nvPicPr>
        <p:blipFill>
          <a:blip r:embed="rId2"/>
          <a:stretch>
            <a:fillRect/>
          </a:stretch>
        </p:blipFill>
        <p:spPr>
          <a:xfrm>
            <a:off x="914400" y="2057400"/>
            <a:ext cx="2514600" cy="3733800"/>
          </a:xfrm>
          <a:prstGeom prst="rect">
            <a:avLst/>
          </a:prstGeom>
          <a:noFill/>
          <a:ln w="9525">
            <a:noFill/>
          </a:ln>
        </p:spPr>
      </p:pic>
    </p:spTree>
  </p:cSld>
  <p:clrMapOvr>
    <a:masterClrMapping/>
  </p:clrMapOvr>
  <p:transition>
    <p:zoom dir="in"/>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69" name="Rectangle 2"/>
          <p:cNvSpPr>
            <a:spLocks noGrp="1"/>
          </p:cNvSpPr>
          <p:nvPr>
            <p:ph type="title"/>
          </p:nvPr>
        </p:nvSpPr>
        <p:spPr>
          <a:xfrm>
            <a:off x="685800" y="325438"/>
            <a:ext cx="7924800" cy="914400"/>
          </a:xfrm>
          <a:ln/>
        </p:spPr>
        <p:txBody>
          <a:bodyPr vert="horz" wrap="square" lIns="91440" tIns="45720" rIns="91440" bIns="45720" anchor="ctr" anchorCtr="0"/>
          <a:p>
            <a:pPr eaLnBrk="1" hangingPunct="1"/>
            <a:r>
              <a:rPr lang="vi-VN" altLang="vi-VN" sz="3300" b="1" dirty="0">
                <a:solidFill>
                  <a:srgbClr val="C00000"/>
                </a:solidFill>
                <a:latin typeface="Times New Roman" panose="02020603050405020304" pitchFamily="18" charset="0"/>
              </a:rPr>
              <a:t>Điều kiện hưởng</a:t>
            </a:r>
            <a:endParaRPr lang="en-US" altLang="vi-VN" sz="3300" b="1" dirty="0">
              <a:latin typeface="Times New Roman" panose="02020603050405020304" pitchFamily="18" charset="0"/>
              <a:ea typeface="Times New Roman" panose="02020603050405020304" pitchFamily="18" charset="0"/>
            </a:endParaRPr>
          </a:p>
        </p:txBody>
      </p:sp>
      <p:graphicFrame>
        <p:nvGraphicFramePr>
          <p:cNvPr id="4" name="Content Placeholder 3"/>
          <p:cNvGraphicFramePr>
            <a:graphicFrameLocks noGrp="1"/>
          </p:cNvGraphicFramePr>
          <p:nvPr>
            <p:ph idx="1"/>
          </p:nvPr>
        </p:nvGraphicFramePr>
        <p:xfrm>
          <a:off x="685800" y="1752600"/>
          <a:ext cx="7924800" cy="48768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09571" name="Picture 2"/>
          <p:cNvPicPr>
            <a:picLocks noChangeAspect="1"/>
          </p:cNvPicPr>
          <p:nvPr/>
        </p:nvPicPr>
        <p:blipFill>
          <a:blip r:embed="rId6"/>
          <a:stretch>
            <a:fillRect/>
          </a:stretch>
        </p:blipFill>
        <p:spPr>
          <a:xfrm>
            <a:off x="685800" y="609600"/>
            <a:ext cx="1219200" cy="1235075"/>
          </a:xfrm>
          <a:prstGeom prst="rect">
            <a:avLst/>
          </a:prstGeom>
          <a:noFill/>
          <a:ln w="9525">
            <a:noFill/>
          </a:ln>
        </p:spPr>
      </p:pic>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3" name="Text Box 2"/>
          <p:cNvSpPr txBox="1"/>
          <p:nvPr/>
        </p:nvSpPr>
        <p:spPr>
          <a:xfrm>
            <a:off x="0" y="152400"/>
            <a:ext cx="8382000" cy="1384300"/>
          </a:xfrm>
          <a:prstGeom prst="rect">
            <a:avLst/>
          </a:prstGeom>
          <a:noFill/>
          <a:ln w="9525">
            <a:noFill/>
          </a:ln>
        </p:spPr>
        <p:txBody>
          <a:bodyPr anchor="t" anchorCtr="0">
            <a:spAutoFit/>
          </a:bodyPr>
          <a:p>
            <a:pPr algn="ctr">
              <a:spcBef>
                <a:spcPct val="50000"/>
              </a:spcBef>
              <a:buFont typeface="Wingdings" panose="05000000000000000000" pitchFamily="2" charset="2"/>
            </a:pPr>
            <a:r>
              <a:rPr lang="en-US" altLang="en-US" sz="2800" b="1" dirty="0">
                <a:solidFill>
                  <a:srgbClr val="990000"/>
                </a:solidFill>
                <a:latin typeface="Times New Roman" panose="02020603050405020304" pitchFamily="18" charset="0"/>
              </a:rPr>
              <a:t>THỜI GIAN NGHỈ TỐI ĐA TRONG 1 NĂM ĐỐI VỚI ỐM ĐAU THÔNG TH</a:t>
            </a:r>
            <a:r>
              <a:rPr lang="vi-VN" altLang="en-US" sz="2800" b="1" dirty="0">
                <a:solidFill>
                  <a:srgbClr val="990000"/>
                </a:solidFill>
                <a:latin typeface="Times New Roman" panose="02020603050405020304" pitchFamily="18" charset="0"/>
              </a:rPr>
              <a:t>Ư</a:t>
            </a:r>
            <a:r>
              <a:rPr lang="en-US" altLang="en-US" sz="2800" b="1" dirty="0">
                <a:solidFill>
                  <a:srgbClr val="990000"/>
                </a:solidFill>
                <a:latin typeface="Times New Roman" panose="02020603050405020304" pitchFamily="18" charset="0"/>
              </a:rPr>
              <a:t>ỜNG, TAI NẠN RỦI RO</a:t>
            </a:r>
            <a:endParaRPr lang="en-US" altLang="en-US" sz="2800" b="1" dirty="0">
              <a:solidFill>
                <a:srgbClr val="990000"/>
              </a:solidFill>
              <a:latin typeface="Times New Roman" panose="02020603050405020304" pitchFamily="18" charset="0"/>
              <a:ea typeface="Arial" panose="020B0604020202020204" pitchFamily="34" charset="0"/>
            </a:endParaRPr>
          </a:p>
        </p:txBody>
      </p:sp>
      <p:sp>
        <p:nvSpPr>
          <p:cNvPr id="142340" name="Rectangle 4"/>
          <p:cNvSpPr>
            <a:spLocks noChangeArrowheads="1"/>
          </p:cNvSpPr>
          <p:nvPr/>
        </p:nvSpPr>
        <p:spPr bwMode="auto">
          <a:xfrm>
            <a:off x="5218113" y="5851525"/>
            <a:ext cx="3392488" cy="549275"/>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marL="342900" marR="0" lvl="0" indent="-342900" algn="ctr" defTabSz="914400" rtl="0" eaLnBrk="1" fontAlgn="base" latinLnBrk="0" hangingPunct="1">
              <a:lnSpc>
                <a:spcPct val="100000"/>
              </a:lnSpc>
              <a:spcBef>
                <a:spcPct val="0"/>
              </a:spcBef>
              <a:spcAft>
                <a:spcPct val="0"/>
              </a:spcAft>
              <a:buClrTx/>
              <a:buSzTx/>
              <a:buFontTx/>
              <a:buNone/>
              <a:defRPr/>
            </a:pPr>
            <a:r>
              <a:rPr kumimoji="0" lang="en-US" altLang="en-US" sz="18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rPr>
              <a:t>70 ngày</a:t>
            </a:r>
            <a:endParaRPr kumimoji="0" lang="en-US" altLang="en-US" sz="1800" b="1" i="0" u="none" strike="noStrike" kern="1200" cap="none" spc="0" normalizeH="0" baseline="0" noProof="0">
              <a:ln>
                <a:noFill/>
              </a:ln>
              <a:solidFill>
                <a:schemeClr val="dk1"/>
              </a:solidFill>
              <a:effectLst/>
              <a:uLnTx/>
              <a:uFillTx/>
              <a:latin typeface="Times New Roman" panose="02020603050405020304" pitchFamily="18" charset="0"/>
              <a:ea typeface="+mn-ea"/>
              <a:cs typeface="+mn-cs"/>
            </a:endParaRPr>
          </a:p>
        </p:txBody>
      </p:sp>
      <p:sp>
        <p:nvSpPr>
          <p:cNvPr id="142341" name="Rectangle 5"/>
          <p:cNvSpPr>
            <a:spLocks noChangeArrowheads="1"/>
          </p:cNvSpPr>
          <p:nvPr/>
        </p:nvSpPr>
        <p:spPr bwMode="auto">
          <a:xfrm>
            <a:off x="2974975" y="5851525"/>
            <a:ext cx="2243138" cy="549275"/>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marL="342900" marR="0" lvl="0" indent="-342900" algn="ctr" defTabSz="914400" rtl="0" eaLnBrk="1" fontAlgn="base" latinLnBrk="0" hangingPunct="1">
              <a:lnSpc>
                <a:spcPct val="100000"/>
              </a:lnSpc>
              <a:spcBef>
                <a:spcPct val="0"/>
              </a:spcBef>
              <a:spcAft>
                <a:spcPct val="0"/>
              </a:spcAft>
              <a:buClrTx/>
              <a:buSzTx/>
              <a:buFontTx/>
              <a:buNone/>
              <a:defRPr/>
            </a:pPr>
            <a:r>
              <a:rPr kumimoji="0" lang="en-US" altLang="en-US" sz="1800" b="1" i="0" u="none" strike="noStrike" kern="1200" cap="none" spc="0" normalizeH="0" baseline="0" noProof="0" dirty="0">
                <a:ln>
                  <a:noFill/>
                </a:ln>
                <a:solidFill>
                  <a:schemeClr val="dk1"/>
                </a:solidFill>
                <a:effectLst/>
                <a:uLnTx/>
                <a:uFillTx/>
                <a:latin typeface="Times New Roman" panose="02020603050405020304" pitchFamily="18" charset="0"/>
                <a:ea typeface="+mn-ea"/>
                <a:cs typeface="Times New Roman" panose="02020603050405020304" pitchFamily="18" charset="0"/>
              </a:rPr>
              <a:t>60 </a:t>
            </a:r>
            <a:r>
              <a:rPr kumimoji="0" lang="en-US" altLang="en-US" sz="1800" b="1" i="0" u="none" strike="noStrike" kern="1200" cap="none" spc="0" normalizeH="0" baseline="0" noProof="0" dirty="0" err="1">
                <a:ln>
                  <a:noFill/>
                </a:ln>
                <a:solidFill>
                  <a:schemeClr val="dk1"/>
                </a:solidFill>
                <a:effectLst/>
                <a:uLnTx/>
                <a:uFillTx/>
                <a:latin typeface="Times New Roman" panose="02020603050405020304" pitchFamily="18" charset="0"/>
                <a:ea typeface="+mn-ea"/>
                <a:cs typeface="Times New Roman" panose="02020603050405020304" pitchFamily="18" charset="0"/>
              </a:rPr>
              <a:t>ngày</a:t>
            </a:r>
            <a:endParaRPr kumimoji="0" lang="en-US" altLang="en-US" sz="1800" b="1" i="0" u="none" strike="noStrike" kern="1200" cap="none" spc="0" normalizeH="0" baseline="0" noProof="0" dirty="0">
              <a:ln>
                <a:noFill/>
              </a:ln>
              <a:solidFill>
                <a:schemeClr val="dk1"/>
              </a:solidFill>
              <a:effectLst/>
              <a:uLnTx/>
              <a:uFillTx/>
              <a:latin typeface="Times New Roman" panose="02020603050405020304" pitchFamily="18" charset="0"/>
              <a:ea typeface="+mn-ea"/>
              <a:cs typeface="+mn-cs"/>
            </a:endParaRPr>
          </a:p>
        </p:txBody>
      </p:sp>
      <p:sp>
        <p:nvSpPr>
          <p:cNvPr id="142342" name="Rectangle 6"/>
          <p:cNvSpPr>
            <a:spLocks noChangeArrowheads="1"/>
          </p:cNvSpPr>
          <p:nvPr/>
        </p:nvSpPr>
        <p:spPr bwMode="auto">
          <a:xfrm>
            <a:off x="381000" y="5851525"/>
            <a:ext cx="2593975" cy="549275"/>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marL="342900" marR="0" lvl="0" indent="-342900" algn="just" defTabSz="914400" rtl="0" eaLnBrk="1" fontAlgn="base" latinLnBrk="0" hangingPunct="1">
              <a:lnSpc>
                <a:spcPct val="100000"/>
              </a:lnSpc>
              <a:spcBef>
                <a:spcPct val="0"/>
              </a:spcBef>
              <a:spcAft>
                <a:spcPct val="0"/>
              </a:spcAft>
              <a:buClrTx/>
              <a:buSzTx/>
              <a:buFontTx/>
              <a:buNone/>
              <a:defRPr/>
            </a:pPr>
            <a:r>
              <a:rPr kumimoji="0" lang="en-US" altLang="en-US" sz="18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a:t>
            </a:r>
            <a:r>
              <a:rPr kumimoji="0" lang="en-US" altLang="en-US" sz="18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rPr>
              <a:t> 30 n</a:t>
            </a:r>
            <a:r>
              <a:rPr kumimoji="0" lang="vi-VN" altLang="en-US" sz="18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rPr>
              <a:t>ă</a:t>
            </a:r>
            <a:r>
              <a:rPr kumimoji="0" lang="en-US" altLang="en-US" sz="18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rPr>
              <a:t>m</a:t>
            </a:r>
            <a:endParaRPr kumimoji="0" lang="en-US" altLang="en-US" sz="18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endParaRPr>
          </a:p>
        </p:txBody>
      </p:sp>
      <p:sp>
        <p:nvSpPr>
          <p:cNvPr id="142343" name="Rectangle 7"/>
          <p:cNvSpPr>
            <a:spLocks noChangeArrowheads="1"/>
          </p:cNvSpPr>
          <p:nvPr/>
        </p:nvSpPr>
        <p:spPr bwMode="auto">
          <a:xfrm>
            <a:off x="5218113" y="4849813"/>
            <a:ext cx="3392488" cy="100171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marL="342900" marR="0" lvl="0" indent="-342900" algn="ctr" defTabSz="914400" rtl="0" eaLnBrk="1" fontAlgn="base" latinLnBrk="0" hangingPunct="1">
              <a:lnSpc>
                <a:spcPct val="100000"/>
              </a:lnSpc>
              <a:spcBef>
                <a:spcPct val="0"/>
              </a:spcBef>
              <a:spcAft>
                <a:spcPct val="0"/>
              </a:spcAft>
              <a:buClrTx/>
              <a:buSzTx/>
              <a:buFontTx/>
              <a:buNone/>
              <a:defRPr/>
            </a:pPr>
            <a:r>
              <a:rPr kumimoji="0" lang="en-US" altLang="en-US" sz="18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rPr>
              <a:t>50 ngày</a:t>
            </a:r>
            <a:endParaRPr kumimoji="0" lang="en-US" altLang="en-US" sz="1800" b="1" i="0" u="none" strike="noStrike" kern="1200" cap="none" spc="0" normalizeH="0" baseline="0" noProof="0">
              <a:ln>
                <a:noFill/>
              </a:ln>
              <a:solidFill>
                <a:schemeClr val="dk1"/>
              </a:solidFill>
              <a:effectLst/>
              <a:uLnTx/>
              <a:uFillTx/>
              <a:latin typeface="Times New Roman" panose="02020603050405020304" pitchFamily="18" charset="0"/>
              <a:ea typeface="+mn-ea"/>
              <a:cs typeface="+mn-cs"/>
            </a:endParaRPr>
          </a:p>
        </p:txBody>
      </p:sp>
      <p:sp>
        <p:nvSpPr>
          <p:cNvPr id="142344" name="Rectangle 8"/>
          <p:cNvSpPr>
            <a:spLocks noChangeArrowheads="1"/>
          </p:cNvSpPr>
          <p:nvPr/>
        </p:nvSpPr>
        <p:spPr bwMode="auto">
          <a:xfrm>
            <a:off x="2974975" y="4849813"/>
            <a:ext cx="2243138" cy="100171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marL="342900" marR="0" lvl="0" indent="-342900" algn="ctr" defTabSz="914400" rtl="0" eaLnBrk="1" fontAlgn="base" latinLnBrk="0" hangingPunct="1">
              <a:lnSpc>
                <a:spcPct val="100000"/>
              </a:lnSpc>
              <a:spcBef>
                <a:spcPct val="0"/>
              </a:spcBef>
              <a:spcAft>
                <a:spcPct val="0"/>
              </a:spcAft>
              <a:buClrTx/>
              <a:buSzTx/>
              <a:buFontTx/>
              <a:buNone/>
              <a:defRPr/>
            </a:pPr>
            <a:r>
              <a:rPr kumimoji="0" lang="en-US" altLang="en-US" sz="18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rPr>
              <a:t>40 ngày</a:t>
            </a:r>
            <a:endParaRPr kumimoji="0" lang="en-US" altLang="en-US" sz="1800" b="1" i="0" u="none" strike="noStrike" kern="1200" cap="none" spc="0" normalizeH="0" baseline="0" noProof="0">
              <a:ln>
                <a:noFill/>
              </a:ln>
              <a:solidFill>
                <a:schemeClr val="dk1"/>
              </a:solidFill>
              <a:effectLst/>
              <a:uLnTx/>
              <a:uFillTx/>
              <a:latin typeface="Times New Roman" panose="02020603050405020304" pitchFamily="18" charset="0"/>
              <a:ea typeface="+mn-ea"/>
              <a:cs typeface="+mn-cs"/>
            </a:endParaRPr>
          </a:p>
        </p:txBody>
      </p:sp>
      <p:sp>
        <p:nvSpPr>
          <p:cNvPr id="142345" name="Rectangle 9"/>
          <p:cNvSpPr>
            <a:spLocks noChangeArrowheads="1"/>
          </p:cNvSpPr>
          <p:nvPr/>
        </p:nvSpPr>
        <p:spPr bwMode="auto">
          <a:xfrm>
            <a:off x="381000" y="4849813"/>
            <a:ext cx="2593975" cy="100171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marL="342900" marR="0" lvl="0" indent="-342900" algn="just" defTabSz="914400" rtl="0" eaLnBrk="1" fontAlgn="base" latinLnBrk="0" hangingPunct="1">
              <a:lnSpc>
                <a:spcPct val="100000"/>
              </a:lnSpc>
              <a:spcBef>
                <a:spcPct val="0"/>
              </a:spcBef>
              <a:spcAft>
                <a:spcPct val="0"/>
              </a:spcAft>
              <a:buClrTx/>
              <a:buSzTx/>
              <a:buFontTx/>
              <a:buNone/>
              <a:defRPr/>
            </a:pPr>
            <a:r>
              <a:rPr kumimoji="0" lang="en-US" altLang="en-US" sz="18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a:t>
            </a:r>
            <a:r>
              <a:rPr kumimoji="0" lang="en-US" altLang="en-US" sz="18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rPr>
              <a:t> 15 n</a:t>
            </a:r>
            <a:r>
              <a:rPr kumimoji="0" lang="vi-VN" altLang="en-US" sz="18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rPr>
              <a:t>ă</a:t>
            </a:r>
            <a:r>
              <a:rPr kumimoji="0" lang="en-US" altLang="en-US" sz="18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rPr>
              <a:t>m và &lt;30 n</a:t>
            </a:r>
            <a:r>
              <a:rPr kumimoji="0" lang="vi-VN" altLang="en-US" sz="18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rPr>
              <a:t>ă</a:t>
            </a:r>
            <a:r>
              <a:rPr kumimoji="0" lang="en-US" altLang="en-US" sz="18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rPr>
              <a:t>m</a:t>
            </a:r>
            <a:endParaRPr kumimoji="0" lang="en-US" altLang="en-US" sz="18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endParaRPr>
          </a:p>
        </p:txBody>
      </p:sp>
      <p:sp>
        <p:nvSpPr>
          <p:cNvPr id="142346" name="Rectangle 10"/>
          <p:cNvSpPr>
            <a:spLocks noChangeArrowheads="1"/>
          </p:cNvSpPr>
          <p:nvPr/>
        </p:nvSpPr>
        <p:spPr bwMode="auto">
          <a:xfrm>
            <a:off x="5218113" y="4302125"/>
            <a:ext cx="3392488" cy="547688"/>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marL="342900" marR="0" lvl="0" indent="-342900" algn="ctr" defTabSz="914400" rtl="0" eaLnBrk="1" fontAlgn="base" latinLnBrk="0" hangingPunct="1">
              <a:lnSpc>
                <a:spcPct val="100000"/>
              </a:lnSpc>
              <a:spcBef>
                <a:spcPct val="0"/>
              </a:spcBef>
              <a:spcAft>
                <a:spcPct val="0"/>
              </a:spcAft>
              <a:buClrTx/>
              <a:buSzTx/>
              <a:buFontTx/>
              <a:buNone/>
              <a:defRPr/>
            </a:pPr>
            <a:r>
              <a:rPr kumimoji="0" lang="en-US" altLang="en-US" sz="1800" b="1" i="0" u="none" strike="noStrike" kern="1200" cap="none" spc="0" normalizeH="0" baseline="0" noProof="0" dirty="0">
                <a:ln>
                  <a:noFill/>
                </a:ln>
                <a:solidFill>
                  <a:schemeClr val="dk1"/>
                </a:solidFill>
                <a:effectLst/>
                <a:uLnTx/>
                <a:uFillTx/>
                <a:latin typeface="Times New Roman" panose="02020603050405020304" pitchFamily="18" charset="0"/>
                <a:ea typeface="+mn-ea"/>
                <a:cs typeface="Times New Roman" panose="02020603050405020304" pitchFamily="18" charset="0"/>
              </a:rPr>
              <a:t>40 </a:t>
            </a:r>
            <a:r>
              <a:rPr kumimoji="0" lang="en-US" altLang="en-US" sz="1800" b="1" i="0" u="none" strike="noStrike" kern="1200" cap="none" spc="0" normalizeH="0" baseline="0" noProof="0" dirty="0" err="1">
                <a:ln>
                  <a:noFill/>
                </a:ln>
                <a:solidFill>
                  <a:schemeClr val="dk1"/>
                </a:solidFill>
                <a:effectLst/>
                <a:uLnTx/>
                <a:uFillTx/>
                <a:latin typeface="Times New Roman" panose="02020603050405020304" pitchFamily="18" charset="0"/>
                <a:ea typeface="+mn-ea"/>
                <a:cs typeface="Times New Roman" panose="02020603050405020304" pitchFamily="18" charset="0"/>
              </a:rPr>
              <a:t>ngày</a:t>
            </a:r>
            <a:endParaRPr kumimoji="0" lang="en-US" altLang="en-US" sz="1800" b="1" i="0" u="none" strike="noStrike" kern="1200" cap="none" spc="0" normalizeH="0" baseline="0" noProof="0" dirty="0">
              <a:ln>
                <a:noFill/>
              </a:ln>
              <a:solidFill>
                <a:schemeClr val="dk1"/>
              </a:solidFill>
              <a:effectLst/>
              <a:uLnTx/>
              <a:uFillTx/>
              <a:latin typeface="Times New Roman" panose="02020603050405020304" pitchFamily="18" charset="0"/>
              <a:ea typeface="+mn-ea"/>
              <a:cs typeface="+mn-cs"/>
            </a:endParaRPr>
          </a:p>
        </p:txBody>
      </p:sp>
      <p:sp>
        <p:nvSpPr>
          <p:cNvPr id="142347" name="Rectangle 11"/>
          <p:cNvSpPr>
            <a:spLocks noChangeArrowheads="1"/>
          </p:cNvSpPr>
          <p:nvPr/>
        </p:nvSpPr>
        <p:spPr bwMode="auto">
          <a:xfrm>
            <a:off x="2974975" y="4302125"/>
            <a:ext cx="2243138" cy="547688"/>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marL="342900" marR="0" lvl="0" indent="-342900" algn="ctr" defTabSz="914400" rtl="0" eaLnBrk="1" fontAlgn="base" latinLnBrk="0" hangingPunct="1">
              <a:lnSpc>
                <a:spcPct val="100000"/>
              </a:lnSpc>
              <a:spcBef>
                <a:spcPct val="0"/>
              </a:spcBef>
              <a:spcAft>
                <a:spcPct val="0"/>
              </a:spcAft>
              <a:buClrTx/>
              <a:buSzTx/>
              <a:buFontTx/>
              <a:buNone/>
              <a:defRPr/>
            </a:pPr>
            <a:r>
              <a:rPr kumimoji="0" lang="en-US" altLang="en-US" sz="1800" b="1" i="0" u="none" strike="noStrike" kern="1200" cap="none" spc="0" normalizeH="0" baseline="0" noProof="0" dirty="0">
                <a:ln>
                  <a:noFill/>
                </a:ln>
                <a:solidFill>
                  <a:schemeClr val="dk1"/>
                </a:solidFill>
                <a:effectLst/>
                <a:uLnTx/>
                <a:uFillTx/>
                <a:latin typeface="Times New Roman" panose="02020603050405020304" pitchFamily="18" charset="0"/>
                <a:ea typeface="+mn-ea"/>
                <a:cs typeface="Times New Roman" panose="02020603050405020304" pitchFamily="18" charset="0"/>
              </a:rPr>
              <a:t>30 </a:t>
            </a:r>
            <a:r>
              <a:rPr kumimoji="0" lang="en-US" altLang="en-US" sz="1800" b="1" i="0" u="none" strike="noStrike" kern="1200" cap="none" spc="0" normalizeH="0" baseline="0" noProof="0" dirty="0" err="1">
                <a:ln>
                  <a:noFill/>
                </a:ln>
                <a:solidFill>
                  <a:schemeClr val="dk1"/>
                </a:solidFill>
                <a:effectLst/>
                <a:uLnTx/>
                <a:uFillTx/>
                <a:latin typeface="Times New Roman" panose="02020603050405020304" pitchFamily="18" charset="0"/>
                <a:ea typeface="+mn-ea"/>
                <a:cs typeface="Times New Roman" panose="02020603050405020304" pitchFamily="18" charset="0"/>
              </a:rPr>
              <a:t>ngày</a:t>
            </a:r>
            <a:endParaRPr kumimoji="0" lang="en-US" altLang="en-US" sz="1800" b="1" i="0" u="none" strike="noStrike" kern="1200" cap="none" spc="0" normalizeH="0" baseline="0" noProof="0" dirty="0">
              <a:ln>
                <a:noFill/>
              </a:ln>
              <a:solidFill>
                <a:schemeClr val="dk1"/>
              </a:solidFill>
              <a:effectLst/>
              <a:uLnTx/>
              <a:uFillTx/>
              <a:latin typeface="Times New Roman" panose="02020603050405020304" pitchFamily="18" charset="0"/>
              <a:ea typeface="+mn-ea"/>
              <a:cs typeface="+mn-cs"/>
            </a:endParaRPr>
          </a:p>
        </p:txBody>
      </p:sp>
      <p:sp>
        <p:nvSpPr>
          <p:cNvPr id="142348" name="Rectangle 12"/>
          <p:cNvSpPr>
            <a:spLocks noChangeArrowheads="1"/>
          </p:cNvSpPr>
          <p:nvPr/>
        </p:nvSpPr>
        <p:spPr bwMode="auto">
          <a:xfrm>
            <a:off x="381000" y="4302125"/>
            <a:ext cx="2593975" cy="547688"/>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marL="342900" marR="0" lvl="0" indent="-342900" algn="just" defTabSz="914400" rtl="0" eaLnBrk="1" fontAlgn="base" latinLnBrk="0" hangingPunct="1">
              <a:lnSpc>
                <a:spcPct val="100000"/>
              </a:lnSpc>
              <a:spcBef>
                <a:spcPct val="0"/>
              </a:spcBef>
              <a:spcAft>
                <a:spcPct val="0"/>
              </a:spcAft>
              <a:buClrTx/>
              <a:buSzTx/>
              <a:buFontTx/>
              <a:buNone/>
              <a:defRPr/>
            </a:pPr>
            <a:r>
              <a:rPr kumimoji="0" lang="en-US" altLang="en-US" sz="18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rPr>
              <a:t>&lt;15 n</a:t>
            </a:r>
            <a:r>
              <a:rPr kumimoji="0" lang="vi-VN" altLang="en-US" sz="18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rPr>
              <a:t>ă</a:t>
            </a:r>
            <a:r>
              <a:rPr kumimoji="0" lang="en-US" altLang="en-US" sz="1800" b="1" i="0" u="none" strike="noStrike" kern="1200" cap="none" spc="0" normalizeH="0" baseline="0" noProof="0">
                <a:ln>
                  <a:noFill/>
                </a:ln>
                <a:solidFill>
                  <a:schemeClr val="dk1"/>
                </a:solidFill>
                <a:effectLst/>
                <a:uLnTx/>
                <a:uFillTx/>
                <a:latin typeface="Times New Roman" panose="02020603050405020304" pitchFamily="18" charset="0"/>
                <a:ea typeface="+mn-ea"/>
                <a:cs typeface="Times New Roman" panose="02020603050405020304" pitchFamily="18" charset="0"/>
              </a:rPr>
              <a:t>m</a:t>
            </a:r>
            <a:endParaRPr kumimoji="0" lang="en-US" altLang="en-US" sz="1800" b="1" i="0" u="none" strike="noStrike" kern="1200" cap="none" spc="0" normalizeH="0" baseline="0" noProof="0">
              <a:ln>
                <a:noFill/>
              </a:ln>
              <a:solidFill>
                <a:schemeClr val="dk1"/>
              </a:solidFill>
              <a:effectLst/>
              <a:uLnTx/>
              <a:uFillTx/>
              <a:latin typeface="Times New Roman" panose="02020603050405020304" pitchFamily="18" charset="0"/>
              <a:ea typeface="+mn-ea"/>
              <a:cs typeface="+mn-cs"/>
            </a:endParaRPr>
          </a:p>
        </p:txBody>
      </p:sp>
      <p:sp>
        <p:nvSpPr>
          <p:cNvPr id="142349" name="Rectangle 13"/>
          <p:cNvSpPr>
            <a:spLocks noChangeArrowheads="1"/>
          </p:cNvSpPr>
          <p:nvPr/>
        </p:nvSpPr>
        <p:spPr bwMode="auto">
          <a:xfrm>
            <a:off x="5218113" y="1752600"/>
            <a:ext cx="3392488" cy="2549525"/>
          </a:xfrm>
          <a:prstGeom prst="rect">
            <a:avLst/>
          </a:prstGeom>
        </p:spPr>
        <p:style>
          <a:lnRef idx="2">
            <a:schemeClr val="accent6"/>
          </a:lnRef>
          <a:fillRef idx="1">
            <a:schemeClr val="lt1"/>
          </a:fillRef>
          <a:effectRef idx="0">
            <a:schemeClr val="accent6"/>
          </a:effectRef>
          <a:fontRef idx="minor">
            <a:schemeClr val="dk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1905" marR="0" lvl="0" indent="-1905" algn="ctr" defTabSz="914400" rtl="0" eaLnBrk="1" fontAlgn="base" latinLnBrk="0" hangingPunct="1">
              <a:lnSpc>
                <a:spcPct val="100000"/>
              </a:lnSpc>
              <a:spcBef>
                <a:spcPct val="0"/>
              </a:spcBef>
              <a:spcAft>
                <a:spcPct val="0"/>
              </a:spcAft>
              <a:buClrTx/>
              <a:buSzTx/>
              <a:buFontTx/>
              <a:buNone/>
            </a:pPr>
            <a:r>
              <a:rPr kumimoji="0" lang="en-US" altLang="en-US" sz="2400" b="1" i="0" u="none" strike="noStrike" kern="1200" cap="none" spc="0" normalizeH="0" baseline="0" noProof="1" dirty="0">
                <a:solidFill>
                  <a:srgbClr val="000000"/>
                </a:solidFill>
                <a:latin typeface="Times New Roman" panose="02020603050405020304" pitchFamily="18" charset="0"/>
                <a:ea typeface="+mn-ea"/>
                <a:cs typeface="Times New Roman" panose="02020603050405020304" pitchFamily="18" charset="0"/>
              </a:rPr>
              <a:t>CÔNG VIỆC NẶNG NHỌC, ĐỘC HẠI, NGUY HIỂM; N</a:t>
            </a:r>
            <a:r>
              <a:rPr kumimoji="0" lang="vi-VN" altLang="en-US" sz="2400" b="1" i="0" u="none" strike="noStrike" kern="1200" cap="none" spc="0" normalizeH="0" baseline="0" noProof="1" dirty="0">
                <a:solidFill>
                  <a:srgbClr val="000000"/>
                </a:solidFill>
                <a:latin typeface="Times New Roman" panose="02020603050405020304" pitchFamily="18" charset="0"/>
                <a:ea typeface="+mn-ea"/>
                <a:cs typeface="Times New Roman" panose="02020603050405020304" pitchFamily="18" charset="0"/>
              </a:rPr>
              <a:t>Ơ</a:t>
            </a:r>
            <a:r>
              <a:rPr kumimoji="0" lang="en-US" altLang="en-US" sz="2400" b="1" i="0" u="none" strike="noStrike" kern="1200" cap="none" spc="0" normalizeH="0" baseline="0" noProof="1" dirty="0">
                <a:solidFill>
                  <a:srgbClr val="000000"/>
                </a:solidFill>
                <a:latin typeface="Times New Roman" panose="02020603050405020304" pitchFamily="18" charset="0"/>
                <a:ea typeface="+mn-ea"/>
                <a:cs typeface="Times New Roman" panose="02020603050405020304" pitchFamily="18" charset="0"/>
              </a:rPr>
              <a:t>I CÓ PHỤ CẤP KHU VỰC </a:t>
            </a:r>
            <a:r>
              <a:rPr kumimoji="0" lang="en-US" altLang="en-US" sz="2400" b="1" i="0" u="none" strike="noStrike" kern="1200" cap="none" spc="0" normalizeH="0" baseline="0" noProof="1" dirty="0">
                <a:solidFill>
                  <a:srgbClr val="000000"/>
                </a:solidFill>
                <a:latin typeface="Times New Roman" panose="02020603050405020304" pitchFamily="18" charset="0"/>
                <a:ea typeface="+mn-ea"/>
                <a:cs typeface="Times New Roman" panose="02020603050405020304" pitchFamily="18" charset="0"/>
                <a:sym typeface="Symbol" panose="05050102010706020507" pitchFamily="18" charset="2"/>
              </a:rPr>
              <a:t></a:t>
            </a:r>
            <a:r>
              <a:rPr kumimoji="0" lang="en-US" altLang="en-US" sz="2400" b="1" i="0" u="none" strike="noStrike" kern="1200" cap="none" spc="0" normalizeH="0" baseline="0" noProof="1" dirty="0">
                <a:solidFill>
                  <a:srgbClr val="000000"/>
                </a:solidFill>
                <a:latin typeface="Times New Roman" panose="02020603050405020304" pitchFamily="18" charset="0"/>
                <a:ea typeface="+mn-ea"/>
                <a:cs typeface="Times New Roman" panose="02020603050405020304" pitchFamily="18" charset="0"/>
              </a:rPr>
              <a:t> 0,7</a:t>
            </a:r>
            <a:endParaRPr kumimoji="0" lang="en-US" altLang="en-US" sz="2400" b="1" i="0" u="none" strike="noStrike" kern="1200" cap="none" spc="0" normalizeH="0" baseline="0" noProof="1" dirty="0">
              <a:solidFill>
                <a:srgbClr val="000000"/>
              </a:solidFill>
              <a:latin typeface="Times New Roman" panose="02020603050405020304" pitchFamily="18" charset="0"/>
              <a:ea typeface="Times New Roman" panose="02020603050405020304" pitchFamily="18" charset="0"/>
              <a:cs typeface="+mn-cs"/>
              <a:sym typeface="Symbol" panose="05050102010706020507" pitchFamily="18" charset="2"/>
            </a:endParaRPr>
          </a:p>
        </p:txBody>
      </p:sp>
      <p:sp>
        <p:nvSpPr>
          <p:cNvPr id="142350" name="Rectangle 14"/>
          <p:cNvSpPr>
            <a:spLocks noChangeArrowheads="1"/>
          </p:cNvSpPr>
          <p:nvPr/>
        </p:nvSpPr>
        <p:spPr bwMode="auto">
          <a:xfrm>
            <a:off x="2974975" y="1752600"/>
            <a:ext cx="2243138" cy="2549525"/>
          </a:xfrm>
          <a:prstGeom prst="rect">
            <a:avLst/>
          </a:prstGeom>
        </p:spPr>
        <p:style>
          <a:lnRef idx="2">
            <a:schemeClr val="accent6"/>
          </a:lnRef>
          <a:fillRef idx="1">
            <a:schemeClr val="lt1"/>
          </a:fillRef>
          <a:effectRef idx="0">
            <a:schemeClr val="accent6"/>
          </a:effectRef>
          <a:fontRef idx="minor">
            <a:schemeClr val="dk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1905" marR="0" lvl="0" indent="-1905" algn="ctr" defTabSz="914400" rtl="0" eaLnBrk="1" fontAlgn="base" latinLnBrk="0" hangingPunct="1">
              <a:lnSpc>
                <a:spcPct val="100000"/>
              </a:lnSpc>
              <a:spcBef>
                <a:spcPct val="0"/>
              </a:spcBef>
              <a:spcAft>
                <a:spcPct val="0"/>
              </a:spcAft>
              <a:buClrTx/>
              <a:buSzTx/>
              <a:buFontTx/>
              <a:buNone/>
            </a:pPr>
            <a:r>
              <a:rPr kumimoji="0" lang="en-US" altLang="en-US" sz="2400" b="1" i="0" u="none" strike="noStrike" kern="1200" cap="none" spc="0" normalizeH="0" baseline="0" noProof="1" dirty="0">
                <a:solidFill>
                  <a:srgbClr val="000000"/>
                </a:solidFill>
                <a:latin typeface="Times New Roman" panose="02020603050405020304" pitchFamily="18" charset="0"/>
                <a:ea typeface="+mn-ea"/>
                <a:cs typeface="Times New Roman" panose="02020603050405020304" pitchFamily="18" charset="0"/>
              </a:rPr>
              <a:t>ĐIỀU KIỆN LÀM VIỆC BÌNH TH</a:t>
            </a:r>
            <a:r>
              <a:rPr kumimoji="0" lang="vi-VN" altLang="en-US" sz="2400" b="1" i="0" u="none" strike="noStrike" kern="1200" cap="none" spc="0" normalizeH="0" baseline="0" noProof="1" dirty="0">
                <a:solidFill>
                  <a:srgbClr val="000000"/>
                </a:solidFill>
                <a:latin typeface="Times New Roman" panose="02020603050405020304" pitchFamily="18" charset="0"/>
                <a:ea typeface="+mn-ea"/>
                <a:cs typeface="Times New Roman" panose="02020603050405020304" pitchFamily="18" charset="0"/>
              </a:rPr>
              <a:t>Ư</a:t>
            </a:r>
            <a:r>
              <a:rPr kumimoji="0" lang="en-US" altLang="en-US" sz="2400" b="1" i="0" u="none" strike="noStrike" kern="1200" cap="none" spc="0" normalizeH="0" baseline="0" noProof="1" dirty="0">
                <a:solidFill>
                  <a:srgbClr val="000000"/>
                </a:solidFill>
                <a:latin typeface="Times New Roman" panose="02020603050405020304" pitchFamily="18" charset="0"/>
                <a:ea typeface="+mn-ea"/>
                <a:cs typeface="Times New Roman" panose="02020603050405020304" pitchFamily="18" charset="0"/>
              </a:rPr>
              <a:t>ỜNG</a:t>
            </a:r>
            <a:endParaRPr kumimoji="0" lang="en-US" altLang="en-US" sz="2400" b="1" i="0" u="none" strike="noStrike" kern="1200" cap="none" spc="0" normalizeH="0" baseline="0" noProof="1" dirty="0">
              <a:solidFill>
                <a:srgbClr val="000000"/>
              </a:solidFill>
              <a:latin typeface="Times New Roman" panose="02020603050405020304" pitchFamily="18" charset="0"/>
              <a:ea typeface="+mn-ea"/>
              <a:cs typeface="+mn-cs"/>
            </a:endParaRPr>
          </a:p>
        </p:txBody>
      </p:sp>
      <p:sp>
        <p:nvSpPr>
          <p:cNvPr id="142351" name="Rectangle 15"/>
          <p:cNvSpPr>
            <a:spLocks noChangeArrowheads="1"/>
          </p:cNvSpPr>
          <p:nvPr/>
        </p:nvSpPr>
        <p:spPr bwMode="auto">
          <a:xfrm>
            <a:off x="381000" y="1752600"/>
            <a:ext cx="2593975" cy="2549525"/>
          </a:xfrm>
          <a:prstGeom prst="rect">
            <a:avLst/>
          </a:prstGeom>
        </p:spPr>
        <p:style>
          <a:lnRef idx="2">
            <a:schemeClr val="accent6"/>
          </a:lnRef>
          <a:fillRef idx="1">
            <a:schemeClr val="lt1"/>
          </a:fillRef>
          <a:effectRef idx="0">
            <a:schemeClr val="accent6"/>
          </a:effectRef>
          <a:fontRef idx="minor">
            <a:schemeClr val="dk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55880" marR="0" lvl="0" indent="-1905" algn="ctr" defTabSz="914400" rtl="0" eaLnBrk="1" fontAlgn="base" latinLnBrk="0" hangingPunct="1">
              <a:lnSpc>
                <a:spcPct val="100000"/>
              </a:lnSpc>
              <a:spcBef>
                <a:spcPct val="0"/>
              </a:spcBef>
              <a:spcAft>
                <a:spcPct val="0"/>
              </a:spcAft>
              <a:buClrTx/>
              <a:buSzTx/>
              <a:buFontTx/>
              <a:buNone/>
            </a:pPr>
            <a:r>
              <a:rPr kumimoji="0" lang="en-US" altLang="en-US" sz="2400" b="1" i="0" u="none" strike="noStrike" kern="1200" cap="none" spc="0" normalizeH="0" baseline="0" noProof="1" dirty="0">
                <a:solidFill>
                  <a:srgbClr val="000000"/>
                </a:solidFill>
                <a:latin typeface="Times New Roman" panose="02020603050405020304" pitchFamily="18" charset="0"/>
                <a:ea typeface="+mn-ea"/>
                <a:cs typeface="+mn-cs"/>
              </a:rPr>
              <a:t>THỜI GIAN ĐÓNG BHXH</a:t>
            </a:r>
            <a:endParaRPr kumimoji="0" lang="en-US" altLang="en-US" sz="2400" b="1" i="0" u="none" strike="noStrike" kern="1200" cap="none" spc="0" normalizeH="0" baseline="0" noProof="1" dirty="0">
              <a:solidFill>
                <a:srgbClr val="000000"/>
              </a:solidFill>
              <a:latin typeface="Times New Roman" panose="02020603050405020304" pitchFamily="18" charset="0"/>
              <a:ea typeface="+mn-ea"/>
              <a:cs typeface="+mn-cs"/>
            </a:endParaRPr>
          </a:p>
        </p:txBody>
      </p:sp>
      <p:sp>
        <p:nvSpPr>
          <p:cNvPr id="110606" name="Line 16"/>
          <p:cNvSpPr/>
          <p:nvPr/>
        </p:nvSpPr>
        <p:spPr>
          <a:xfrm>
            <a:off x="381000" y="1752600"/>
            <a:ext cx="8229600" cy="0"/>
          </a:xfrm>
          <a:prstGeom prst="line">
            <a:avLst/>
          </a:prstGeom>
          <a:ln w="38100" cap="rnd" cmpd="sng">
            <a:solidFill>
              <a:srgbClr val="FF0000"/>
            </a:solidFill>
            <a:prstDash val="solid"/>
            <a:round/>
            <a:headEnd type="none" w="med" len="med"/>
            <a:tailEnd type="none" w="med" len="med"/>
          </a:ln>
        </p:spPr>
      </p:sp>
      <p:sp>
        <p:nvSpPr>
          <p:cNvPr id="110607" name="Line 17"/>
          <p:cNvSpPr/>
          <p:nvPr/>
        </p:nvSpPr>
        <p:spPr>
          <a:xfrm>
            <a:off x="381000" y="6400800"/>
            <a:ext cx="8229600" cy="0"/>
          </a:xfrm>
          <a:prstGeom prst="line">
            <a:avLst/>
          </a:prstGeom>
          <a:ln w="38100" cap="rnd" cmpd="sng">
            <a:solidFill>
              <a:srgbClr val="FF0000"/>
            </a:solidFill>
            <a:prstDash val="solid"/>
            <a:round/>
            <a:headEnd type="none" w="med" len="med"/>
            <a:tailEnd type="none" w="med" len="med"/>
          </a:ln>
        </p:spPr>
      </p:sp>
      <p:sp>
        <p:nvSpPr>
          <p:cNvPr id="110608" name="Line 18"/>
          <p:cNvSpPr/>
          <p:nvPr/>
        </p:nvSpPr>
        <p:spPr>
          <a:xfrm>
            <a:off x="381000" y="1752600"/>
            <a:ext cx="0" cy="4648200"/>
          </a:xfrm>
          <a:prstGeom prst="line">
            <a:avLst/>
          </a:prstGeom>
          <a:ln w="38100" cap="rnd" cmpd="sng">
            <a:solidFill>
              <a:srgbClr val="FF0000"/>
            </a:solidFill>
            <a:prstDash val="solid"/>
            <a:round/>
            <a:headEnd type="none" w="med" len="med"/>
            <a:tailEnd type="none" w="med" len="med"/>
          </a:ln>
        </p:spPr>
      </p:sp>
      <p:sp>
        <p:nvSpPr>
          <p:cNvPr id="110609" name="Line 19"/>
          <p:cNvSpPr/>
          <p:nvPr/>
        </p:nvSpPr>
        <p:spPr>
          <a:xfrm>
            <a:off x="8610600" y="1752600"/>
            <a:ext cx="0" cy="4648200"/>
          </a:xfrm>
          <a:prstGeom prst="line">
            <a:avLst/>
          </a:prstGeom>
          <a:ln w="38100" cap="rnd" cmpd="sng">
            <a:solidFill>
              <a:srgbClr val="FF0000"/>
            </a:solidFill>
            <a:prstDash val="solid"/>
            <a:round/>
            <a:headEnd type="none" w="med" len="med"/>
            <a:tailEnd type="none" w="med" len="med"/>
          </a:ln>
        </p:spPr>
      </p:sp>
      <p:sp>
        <p:nvSpPr>
          <p:cNvPr id="110610" name="Line 20"/>
          <p:cNvSpPr/>
          <p:nvPr/>
        </p:nvSpPr>
        <p:spPr>
          <a:xfrm>
            <a:off x="381000" y="4302125"/>
            <a:ext cx="8229600" cy="0"/>
          </a:xfrm>
          <a:prstGeom prst="line">
            <a:avLst/>
          </a:prstGeom>
          <a:ln w="38100" cap="rnd" cmpd="sng">
            <a:solidFill>
              <a:srgbClr val="FF0000"/>
            </a:solidFill>
            <a:prstDash val="solid"/>
            <a:round/>
            <a:headEnd type="none" w="med" len="med"/>
            <a:tailEnd type="none" w="med" len="med"/>
          </a:ln>
        </p:spPr>
      </p:sp>
      <p:sp>
        <p:nvSpPr>
          <p:cNvPr id="110611" name="Line 21"/>
          <p:cNvSpPr/>
          <p:nvPr/>
        </p:nvSpPr>
        <p:spPr>
          <a:xfrm>
            <a:off x="2974975" y="1752600"/>
            <a:ext cx="0" cy="4648200"/>
          </a:xfrm>
          <a:prstGeom prst="line">
            <a:avLst/>
          </a:prstGeom>
          <a:ln w="38100" cap="rnd" cmpd="sng">
            <a:solidFill>
              <a:srgbClr val="FF0000"/>
            </a:solidFill>
            <a:prstDash val="solid"/>
            <a:round/>
            <a:headEnd type="none" w="med" len="med"/>
            <a:tailEnd type="none" w="med" len="med"/>
          </a:ln>
        </p:spPr>
      </p:sp>
      <p:sp>
        <p:nvSpPr>
          <p:cNvPr id="110612" name="Line 22"/>
          <p:cNvSpPr/>
          <p:nvPr/>
        </p:nvSpPr>
        <p:spPr>
          <a:xfrm>
            <a:off x="5218113" y="1752600"/>
            <a:ext cx="0" cy="4648200"/>
          </a:xfrm>
          <a:prstGeom prst="line">
            <a:avLst/>
          </a:prstGeom>
          <a:ln w="38100" cap="rnd" cmpd="sng">
            <a:solidFill>
              <a:srgbClr val="FF0000"/>
            </a:solidFill>
            <a:prstDash val="solid"/>
            <a:round/>
            <a:headEnd type="none" w="med" len="med"/>
            <a:tailEnd type="none" w="med" len="med"/>
          </a:ln>
        </p:spPr>
      </p:sp>
      <p:sp>
        <p:nvSpPr>
          <p:cNvPr id="110613" name="Line 23"/>
          <p:cNvSpPr/>
          <p:nvPr/>
        </p:nvSpPr>
        <p:spPr>
          <a:xfrm>
            <a:off x="381000" y="4849813"/>
            <a:ext cx="8229600" cy="0"/>
          </a:xfrm>
          <a:prstGeom prst="line">
            <a:avLst/>
          </a:prstGeom>
          <a:ln w="38100" cap="rnd" cmpd="sng">
            <a:solidFill>
              <a:srgbClr val="FF0000"/>
            </a:solidFill>
            <a:prstDash val="solid"/>
            <a:round/>
            <a:headEnd type="none" w="med" len="med"/>
            <a:tailEnd type="none" w="med" len="med"/>
          </a:ln>
        </p:spPr>
      </p:sp>
      <p:sp>
        <p:nvSpPr>
          <p:cNvPr id="110614" name="Line 24"/>
          <p:cNvSpPr/>
          <p:nvPr/>
        </p:nvSpPr>
        <p:spPr>
          <a:xfrm>
            <a:off x="381000" y="5851525"/>
            <a:ext cx="8229600" cy="0"/>
          </a:xfrm>
          <a:prstGeom prst="line">
            <a:avLst/>
          </a:prstGeom>
          <a:ln w="38100" cap="rnd" cmpd="sng">
            <a:solidFill>
              <a:srgbClr val="FF0000"/>
            </a:solidFill>
            <a:prstDash val="solid"/>
            <a:round/>
            <a:headEnd type="none" w="med" len="med"/>
            <a:tailEnd type="none" w="med" len="med"/>
          </a:ln>
        </p:spPr>
      </p:sp>
      <p:pic>
        <p:nvPicPr>
          <p:cNvPr id="110615" name="Picture 25" descr="pocket_watch_lg_clr"/>
          <p:cNvPicPr>
            <a:picLocks noChangeAspect="1"/>
          </p:cNvPicPr>
          <p:nvPr/>
        </p:nvPicPr>
        <p:blipFill>
          <a:blip r:embed="rId1"/>
          <a:stretch>
            <a:fillRect/>
          </a:stretch>
        </p:blipFill>
        <p:spPr>
          <a:xfrm>
            <a:off x="7766050" y="609600"/>
            <a:ext cx="1377950" cy="1616075"/>
          </a:xfrm>
          <a:prstGeom prst="rect">
            <a:avLst/>
          </a:prstGeom>
          <a:noFill/>
          <a:ln w="9525">
            <a:noFill/>
          </a:ln>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2351"/>
                                        </p:tgtEl>
                                        <p:attrNameLst>
                                          <p:attrName>style.visibility</p:attrName>
                                        </p:attrNameLst>
                                      </p:cBhvr>
                                      <p:to>
                                        <p:strVal val="visible"/>
                                      </p:to>
                                    </p:set>
                                    <p:anim calcmode="lin" valueType="num">
                                      <p:cBhvr additive="base">
                                        <p:cTn id="7" dur="500" fill="hold"/>
                                        <p:tgtEl>
                                          <p:spTgt spid="142351"/>
                                        </p:tgtEl>
                                        <p:attrNameLst>
                                          <p:attrName>ppt_x</p:attrName>
                                        </p:attrNameLst>
                                      </p:cBhvr>
                                      <p:tavLst>
                                        <p:tav tm="0">
                                          <p:val>
                                            <p:strVal val="#ppt_x"/>
                                          </p:val>
                                        </p:tav>
                                        <p:tav tm="100000">
                                          <p:val>
                                            <p:strVal val="#ppt_x"/>
                                          </p:val>
                                        </p:tav>
                                      </p:tavLst>
                                    </p:anim>
                                    <p:anim calcmode="lin" valueType="num">
                                      <p:cBhvr additive="base">
                                        <p:cTn id="8" dur="500" fill="hold"/>
                                        <p:tgtEl>
                                          <p:spTgt spid="14235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2350"/>
                                        </p:tgtEl>
                                        <p:attrNameLst>
                                          <p:attrName>style.visibility</p:attrName>
                                        </p:attrNameLst>
                                      </p:cBhvr>
                                      <p:to>
                                        <p:strVal val="visible"/>
                                      </p:to>
                                    </p:set>
                                    <p:anim calcmode="lin" valueType="num">
                                      <p:cBhvr additive="base">
                                        <p:cTn id="11" dur="500" fill="hold"/>
                                        <p:tgtEl>
                                          <p:spTgt spid="142350"/>
                                        </p:tgtEl>
                                        <p:attrNameLst>
                                          <p:attrName>ppt_x</p:attrName>
                                        </p:attrNameLst>
                                      </p:cBhvr>
                                      <p:tavLst>
                                        <p:tav tm="0">
                                          <p:val>
                                            <p:strVal val="#ppt_x"/>
                                          </p:val>
                                        </p:tav>
                                        <p:tav tm="100000">
                                          <p:val>
                                            <p:strVal val="#ppt_x"/>
                                          </p:val>
                                        </p:tav>
                                      </p:tavLst>
                                    </p:anim>
                                    <p:anim calcmode="lin" valueType="num">
                                      <p:cBhvr additive="base">
                                        <p:cTn id="12" dur="500" fill="hold"/>
                                        <p:tgtEl>
                                          <p:spTgt spid="14235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2349"/>
                                        </p:tgtEl>
                                        <p:attrNameLst>
                                          <p:attrName>style.visibility</p:attrName>
                                        </p:attrNameLst>
                                      </p:cBhvr>
                                      <p:to>
                                        <p:strVal val="visible"/>
                                      </p:to>
                                    </p:set>
                                    <p:anim calcmode="lin" valueType="num">
                                      <p:cBhvr additive="base">
                                        <p:cTn id="15" dur="500" fill="hold"/>
                                        <p:tgtEl>
                                          <p:spTgt spid="142349"/>
                                        </p:tgtEl>
                                        <p:attrNameLst>
                                          <p:attrName>ppt_x</p:attrName>
                                        </p:attrNameLst>
                                      </p:cBhvr>
                                      <p:tavLst>
                                        <p:tav tm="0">
                                          <p:val>
                                            <p:strVal val="#ppt_x"/>
                                          </p:val>
                                        </p:tav>
                                        <p:tav tm="100000">
                                          <p:val>
                                            <p:strVal val="#ppt_x"/>
                                          </p:val>
                                        </p:tav>
                                      </p:tavLst>
                                    </p:anim>
                                    <p:anim calcmode="lin" valueType="num">
                                      <p:cBhvr additive="base">
                                        <p:cTn id="16" dur="500" fill="hold"/>
                                        <p:tgtEl>
                                          <p:spTgt spid="14234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7" presetClass="entr" presetSubtype="4" fill="hold" grpId="0" nodeType="clickEffect">
                                  <p:stCondLst>
                                    <p:cond delay="0"/>
                                  </p:stCondLst>
                                  <p:childTnLst>
                                    <p:set>
                                      <p:cBhvr>
                                        <p:cTn id="20" dur="1" fill="hold">
                                          <p:stCondLst>
                                            <p:cond delay="0"/>
                                          </p:stCondLst>
                                        </p:cTn>
                                        <p:tgtEl>
                                          <p:spTgt spid="142348"/>
                                        </p:tgtEl>
                                        <p:attrNameLst>
                                          <p:attrName>style.visibility</p:attrName>
                                        </p:attrNameLst>
                                      </p:cBhvr>
                                      <p:to>
                                        <p:strVal val="visible"/>
                                      </p:to>
                                    </p:set>
                                    <p:anim calcmode="lin" valueType="num">
                                      <p:cBhvr additive="base">
                                        <p:cTn id="21" dur="1000" fill="hold"/>
                                        <p:tgtEl>
                                          <p:spTgt spid="142348"/>
                                        </p:tgtEl>
                                        <p:attrNameLst>
                                          <p:attrName>ppt_x</p:attrName>
                                        </p:attrNameLst>
                                      </p:cBhvr>
                                      <p:tavLst>
                                        <p:tav tm="0">
                                          <p:val>
                                            <p:strVal val="#ppt_x"/>
                                          </p:val>
                                        </p:tav>
                                        <p:tav tm="100000">
                                          <p:val>
                                            <p:strVal val="#ppt_x"/>
                                          </p:val>
                                        </p:tav>
                                      </p:tavLst>
                                    </p:anim>
                                    <p:anim calcmode="lin" valueType="num">
                                      <p:cBhvr additive="base">
                                        <p:cTn id="22" dur="1000" fill="hold"/>
                                        <p:tgtEl>
                                          <p:spTgt spid="142348"/>
                                        </p:tgtEl>
                                        <p:attrNameLst>
                                          <p:attrName>ppt_y</p:attrName>
                                        </p:attrNameLst>
                                      </p:cBhvr>
                                      <p:tavLst>
                                        <p:tav tm="0">
                                          <p:val>
                                            <p:strVal val="1+#ppt_h/2"/>
                                          </p:val>
                                        </p:tav>
                                        <p:tav tm="100000">
                                          <p:val>
                                            <p:strVal val="#ppt_y"/>
                                          </p:val>
                                        </p:tav>
                                      </p:tavLst>
                                    </p:anim>
                                  </p:childTnLst>
                                </p:cTn>
                              </p:par>
                              <p:par>
                                <p:cTn id="23" presetID="7" presetClass="entr" presetSubtype="4" fill="hold" grpId="0" nodeType="withEffect">
                                  <p:stCondLst>
                                    <p:cond delay="0"/>
                                  </p:stCondLst>
                                  <p:childTnLst>
                                    <p:set>
                                      <p:cBhvr>
                                        <p:cTn id="24" dur="1" fill="hold">
                                          <p:stCondLst>
                                            <p:cond delay="0"/>
                                          </p:stCondLst>
                                        </p:cTn>
                                        <p:tgtEl>
                                          <p:spTgt spid="142347"/>
                                        </p:tgtEl>
                                        <p:attrNameLst>
                                          <p:attrName>style.visibility</p:attrName>
                                        </p:attrNameLst>
                                      </p:cBhvr>
                                      <p:to>
                                        <p:strVal val="visible"/>
                                      </p:to>
                                    </p:set>
                                    <p:anim calcmode="lin" valueType="num">
                                      <p:cBhvr additive="base">
                                        <p:cTn id="25" dur="1000" fill="hold"/>
                                        <p:tgtEl>
                                          <p:spTgt spid="142347"/>
                                        </p:tgtEl>
                                        <p:attrNameLst>
                                          <p:attrName>ppt_x</p:attrName>
                                        </p:attrNameLst>
                                      </p:cBhvr>
                                      <p:tavLst>
                                        <p:tav tm="0">
                                          <p:val>
                                            <p:strVal val="#ppt_x"/>
                                          </p:val>
                                        </p:tav>
                                        <p:tav tm="100000">
                                          <p:val>
                                            <p:strVal val="#ppt_x"/>
                                          </p:val>
                                        </p:tav>
                                      </p:tavLst>
                                    </p:anim>
                                    <p:anim calcmode="lin" valueType="num">
                                      <p:cBhvr additive="base">
                                        <p:cTn id="26" dur="1000" fill="hold"/>
                                        <p:tgtEl>
                                          <p:spTgt spid="142347"/>
                                        </p:tgtEl>
                                        <p:attrNameLst>
                                          <p:attrName>ppt_y</p:attrName>
                                        </p:attrNameLst>
                                      </p:cBhvr>
                                      <p:tavLst>
                                        <p:tav tm="0">
                                          <p:val>
                                            <p:strVal val="1+#ppt_h/2"/>
                                          </p:val>
                                        </p:tav>
                                        <p:tav tm="100000">
                                          <p:val>
                                            <p:strVal val="#ppt_y"/>
                                          </p:val>
                                        </p:tav>
                                      </p:tavLst>
                                    </p:anim>
                                  </p:childTnLst>
                                </p:cTn>
                              </p:par>
                              <p:par>
                                <p:cTn id="27" presetID="7" presetClass="entr" presetSubtype="4" fill="hold" grpId="0" nodeType="withEffect">
                                  <p:stCondLst>
                                    <p:cond delay="0"/>
                                  </p:stCondLst>
                                  <p:childTnLst>
                                    <p:set>
                                      <p:cBhvr>
                                        <p:cTn id="28" dur="1" fill="hold">
                                          <p:stCondLst>
                                            <p:cond delay="0"/>
                                          </p:stCondLst>
                                        </p:cTn>
                                        <p:tgtEl>
                                          <p:spTgt spid="142346"/>
                                        </p:tgtEl>
                                        <p:attrNameLst>
                                          <p:attrName>style.visibility</p:attrName>
                                        </p:attrNameLst>
                                      </p:cBhvr>
                                      <p:to>
                                        <p:strVal val="visible"/>
                                      </p:to>
                                    </p:set>
                                    <p:anim calcmode="lin" valueType="num">
                                      <p:cBhvr additive="base">
                                        <p:cTn id="29" dur="1000" fill="hold"/>
                                        <p:tgtEl>
                                          <p:spTgt spid="142346"/>
                                        </p:tgtEl>
                                        <p:attrNameLst>
                                          <p:attrName>ppt_x</p:attrName>
                                        </p:attrNameLst>
                                      </p:cBhvr>
                                      <p:tavLst>
                                        <p:tav tm="0">
                                          <p:val>
                                            <p:strVal val="#ppt_x"/>
                                          </p:val>
                                        </p:tav>
                                        <p:tav tm="100000">
                                          <p:val>
                                            <p:strVal val="#ppt_x"/>
                                          </p:val>
                                        </p:tav>
                                      </p:tavLst>
                                    </p:anim>
                                    <p:anim calcmode="lin" valueType="num">
                                      <p:cBhvr additive="base">
                                        <p:cTn id="30" dur="1000" fill="hold"/>
                                        <p:tgtEl>
                                          <p:spTgt spid="14234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7" presetClass="entr" presetSubtype="2" fill="hold" grpId="0" nodeType="clickEffect">
                                  <p:stCondLst>
                                    <p:cond delay="0"/>
                                  </p:stCondLst>
                                  <p:childTnLst>
                                    <p:set>
                                      <p:cBhvr>
                                        <p:cTn id="34" dur="1" fill="hold">
                                          <p:stCondLst>
                                            <p:cond delay="0"/>
                                          </p:stCondLst>
                                        </p:cTn>
                                        <p:tgtEl>
                                          <p:spTgt spid="142345"/>
                                        </p:tgtEl>
                                        <p:attrNameLst>
                                          <p:attrName>style.visibility</p:attrName>
                                        </p:attrNameLst>
                                      </p:cBhvr>
                                      <p:to>
                                        <p:strVal val="visible"/>
                                      </p:to>
                                    </p:set>
                                    <p:anim calcmode="lin" valueType="num">
                                      <p:cBhvr additive="base">
                                        <p:cTn id="35" dur="1000" fill="hold"/>
                                        <p:tgtEl>
                                          <p:spTgt spid="142345"/>
                                        </p:tgtEl>
                                        <p:attrNameLst>
                                          <p:attrName>ppt_x</p:attrName>
                                        </p:attrNameLst>
                                      </p:cBhvr>
                                      <p:tavLst>
                                        <p:tav tm="0">
                                          <p:val>
                                            <p:strVal val="1+#ppt_w/2"/>
                                          </p:val>
                                        </p:tav>
                                        <p:tav tm="100000">
                                          <p:val>
                                            <p:strVal val="#ppt_x"/>
                                          </p:val>
                                        </p:tav>
                                      </p:tavLst>
                                    </p:anim>
                                    <p:anim calcmode="lin" valueType="num">
                                      <p:cBhvr additive="base">
                                        <p:cTn id="36" dur="1000" fill="hold"/>
                                        <p:tgtEl>
                                          <p:spTgt spid="142345"/>
                                        </p:tgtEl>
                                        <p:attrNameLst>
                                          <p:attrName>ppt_y</p:attrName>
                                        </p:attrNameLst>
                                      </p:cBhvr>
                                      <p:tavLst>
                                        <p:tav tm="0">
                                          <p:val>
                                            <p:strVal val="#ppt_y"/>
                                          </p:val>
                                        </p:tav>
                                        <p:tav tm="100000">
                                          <p:val>
                                            <p:strVal val="#ppt_y"/>
                                          </p:val>
                                        </p:tav>
                                      </p:tavLst>
                                    </p:anim>
                                  </p:childTnLst>
                                </p:cTn>
                              </p:par>
                              <p:par>
                                <p:cTn id="37" presetID="7" presetClass="entr" presetSubtype="4" fill="hold" grpId="0" nodeType="withEffect">
                                  <p:stCondLst>
                                    <p:cond delay="0"/>
                                  </p:stCondLst>
                                  <p:childTnLst>
                                    <p:set>
                                      <p:cBhvr>
                                        <p:cTn id="38" dur="1" fill="hold">
                                          <p:stCondLst>
                                            <p:cond delay="0"/>
                                          </p:stCondLst>
                                        </p:cTn>
                                        <p:tgtEl>
                                          <p:spTgt spid="142344"/>
                                        </p:tgtEl>
                                        <p:attrNameLst>
                                          <p:attrName>style.visibility</p:attrName>
                                        </p:attrNameLst>
                                      </p:cBhvr>
                                      <p:to>
                                        <p:strVal val="visible"/>
                                      </p:to>
                                    </p:set>
                                    <p:anim calcmode="lin" valueType="num">
                                      <p:cBhvr additive="base">
                                        <p:cTn id="39" dur="1000" fill="hold"/>
                                        <p:tgtEl>
                                          <p:spTgt spid="142344"/>
                                        </p:tgtEl>
                                        <p:attrNameLst>
                                          <p:attrName>ppt_x</p:attrName>
                                        </p:attrNameLst>
                                      </p:cBhvr>
                                      <p:tavLst>
                                        <p:tav tm="0">
                                          <p:val>
                                            <p:strVal val="#ppt_x"/>
                                          </p:val>
                                        </p:tav>
                                        <p:tav tm="100000">
                                          <p:val>
                                            <p:strVal val="#ppt_x"/>
                                          </p:val>
                                        </p:tav>
                                      </p:tavLst>
                                    </p:anim>
                                    <p:anim calcmode="lin" valueType="num">
                                      <p:cBhvr additive="base">
                                        <p:cTn id="40" dur="1000" fill="hold"/>
                                        <p:tgtEl>
                                          <p:spTgt spid="142344"/>
                                        </p:tgtEl>
                                        <p:attrNameLst>
                                          <p:attrName>ppt_y</p:attrName>
                                        </p:attrNameLst>
                                      </p:cBhvr>
                                      <p:tavLst>
                                        <p:tav tm="0">
                                          <p:val>
                                            <p:strVal val="1+#ppt_h/2"/>
                                          </p:val>
                                        </p:tav>
                                        <p:tav tm="100000">
                                          <p:val>
                                            <p:strVal val="#ppt_y"/>
                                          </p:val>
                                        </p:tav>
                                      </p:tavLst>
                                    </p:anim>
                                  </p:childTnLst>
                                </p:cTn>
                              </p:par>
                              <p:par>
                                <p:cTn id="41" presetID="7" presetClass="entr" presetSubtype="8" fill="hold" grpId="0" nodeType="withEffect">
                                  <p:stCondLst>
                                    <p:cond delay="0"/>
                                  </p:stCondLst>
                                  <p:childTnLst>
                                    <p:set>
                                      <p:cBhvr>
                                        <p:cTn id="42" dur="1" fill="hold">
                                          <p:stCondLst>
                                            <p:cond delay="0"/>
                                          </p:stCondLst>
                                        </p:cTn>
                                        <p:tgtEl>
                                          <p:spTgt spid="142343"/>
                                        </p:tgtEl>
                                        <p:attrNameLst>
                                          <p:attrName>style.visibility</p:attrName>
                                        </p:attrNameLst>
                                      </p:cBhvr>
                                      <p:to>
                                        <p:strVal val="visible"/>
                                      </p:to>
                                    </p:set>
                                    <p:anim calcmode="lin" valueType="num">
                                      <p:cBhvr additive="base">
                                        <p:cTn id="43" dur="1000" fill="hold"/>
                                        <p:tgtEl>
                                          <p:spTgt spid="142343"/>
                                        </p:tgtEl>
                                        <p:attrNameLst>
                                          <p:attrName>ppt_x</p:attrName>
                                        </p:attrNameLst>
                                      </p:cBhvr>
                                      <p:tavLst>
                                        <p:tav tm="0">
                                          <p:val>
                                            <p:strVal val="0-#ppt_w/2"/>
                                          </p:val>
                                        </p:tav>
                                        <p:tav tm="100000">
                                          <p:val>
                                            <p:strVal val="#ppt_x"/>
                                          </p:val>
                                        </p:tav>
                                      </p:tavLst>
                                    </p:anim>
                                    <p:anim calcmode="lin" valueType="num">
                                      <p:cBhvr additive="base">
                                        <p:cTn id="44" dur="1000" fill="hold"/>
                                        <p:tgtEl>
                                          <p:spTgt spid="142343"/>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7" presetClass="entr" presetSubtype="1" fill="hold" grpId="0" nodeType="clickEffect">
                                  <p:stCondLst>
                                    <p:cond delay="0"/>
                                  </p:stCondLst>
                                  <p:childTnLst>
                                    <p:set>
                                      <p:cBhvr>
                                        <p:cTn id="48" dur="1" fill="hold">
                                          <p:stCondLst>
                                            <p:cond delay="0"/>
                                          </p:stCondLst>
                                        </p:cTn>
                                        <p:tgtEl>
                                          <p:spTgt spid="142342"/>
                                        </p:tgtEl>
                                        <p:attrNameLst>
                                          <p:attrName>style.visibility</p:attrName>
                                        </p:attrNameLst>
                                      </p:cBhvr>
                                      <p:to>
                                        <p:strVal val="visible"/>
                                      </p:to>
                                    </p:set>
                                    <p:anim calcmode="lin" valueType="num">
                                      <p:cBhvr additive="base">
                                        <p:cTn id="49" dur="1000" fill="hold"/>
                                        <p:tgtEl>
                                          <p:spTgt spid="142342"/>
                                        </p:tgtEl>
                                        <p:attrNameLst>
                                          <p:attrName>ppt_x</p:attrName>
                                        </p:attrNameLst>
                                      </p:cBhvr>
                                      <p:tavLst>
                                        <p:tav tm="0">
                                          <p:val>
                                            <p:strVal val="#ppt_x"/>
                                          </p:val>
                                        </p:tav>
                                        <p:tav tm="100000">
                                          <p:val>
                                            <p:strVal val="#ppt_x"/>
                                          </p:val>
                                        </p:tav>
                                      </p:tavLst>
                                    </p:anim>
                                    <p:anim calcmode="lin" valueType="num">
                                      <p:cBhvr additive="base">
                                        <p:cTn id="50" dur="1000" fill="hold"/>
                                        <p:tgtEl>
                                          <p:spTgt spid="142342"/>
                                        </p:tgtEl>
                                        <p:attrNameLst>
                                          <p:attrName>ppt_y</p:attrName>
                                        </p:attrNameLst>
                                      </p:cBhvr>
                                      <p:tavLst>
                                        <p:tav tm="0">
                                          <p:val>
                                            <p:strVal val="0-#ppt_h/2"/>
                                          </p:val>
                                        </p:tav>
                                        <p:tav tm="100000">
                                          <p:val>
                                            <p:strVal val="#ppt_y"/>
                                          </p:val>
                                        </p:tav>
                                      </p:tavLst>
                                    </p:anim>
                                  </p:childTnLst>
                                </p:cTn>
                              </p:par>
                              <p:par>
                                <p:cTn id="51" presetID="7" presetClass="entr" presetSubtype="1" fill="hold" grpId="0" nodeType="withEffect">
                                  <p:stCondLst>
                                    <p:cond delay="0"/>
                                  </p:stCondLst>
                                  <p:childTnLst>
                                    <p:set>
                                      <p:cBhvr>
                                        <p:cTn id="52" dur="1" fill="hold">
                                          <p:stCondLst>
                                            <p:cond delay="0"/>
                                          </p:stCondLst>
                                        </p:cTn>
                                        <p:tgtEl>
                                          <p:spTgt spid="142341"/>
                                        </p:tgtEl>
                                        <p:attrNameLst>
                                          <p:attrName>style.visibility</p:attrName>
                                        </p:attrNameLst>
                                      </p:cBhvr>
                                      <p:to>
                                        <p:strVal val="visible"/>
                                      </p:to>
                                    </p:set>
                                    <p:anim calcmode="lin" valueType="num">
                                      <p:cBhvr additive="base">
                                        <p:cTn id="53" dur="1000" fill="hold"/>
                                        <p:tgtEl>
                                          <p:spTgt spid="142341"/>
                                        </p:tgtEl>
                                        <p:attrNameLst>
                                          <p:attrName>ppt_x</p:attrName>
                                        </p:attrNameLst>
                                      </p:cBhvr>
                                      <p:tavLst>
                                        <p:tav tm="0">
                                          <p:val>
                                            <p:strVal val="#ppt_x"/>
                                          </p:val>
                                        </p:tav>
                                        <p:tav tm="100000">
                                          <p:val>
                                            <p:strVal val="#ppt_x"/>
                                          </p:val>
                                        </p:tav>
                                      </p:tavLst>
                                    </p:anim>
                                    <p:anim calcmode="lin" valueType="num">
                                      <p:cBhvr additive="base">
                                        <p:cTn id="54" dur="1000" fill="hold"/>
                                        <p:tgtEl>
                                          <p:spTgt spid="142341"/>
                                        </p:tgtEl>
                                        <p:attrNameLst>
                                          <p:attrName>ppt_y</p:attrName>
                                        </p:attrNameLst>
                                      </p:cBhvr>
                                      <p:tavLst>
                                        <p:tav tm="0">
                                          <p:val>
                                            <p:strVal val="0-#ppt_h/2"/>
                                          </p:val>
                                        </p:tav>
                                        <p:tav tm="100000">
                                          <p:val>
                                            <p:strVal val="#ppt_y"/>
                                          </p:val>
                                        </p:tav>
                                      </p:tavLst>
                                    </p:anim>
                                  </p:childTnLst>
                                </p:cTn>
                              </p:par>
                              <p:par>
                                <p:cTn id="55" presetID="7" presetClass="entr" presetSubtype="1" fill="hold" grpId="0" nodeType="withEffect">
                                  <p:stCondLst>
                                    <p:cond delay="0"/>
                                  </p:stCondLst>
                                  <p:childTnLst>
                                    <p:set>
                                      <p:cBhvr>
                                        <p:cTn id="56" dur="1" fill="hold">
                                          <p:stCondLst>
                                            <p:cond delay="0"/>
                                          </p:stCondLst>
                                        </p:cTn>
                                        <p:tgtEl>
                                          <p:spTgt spid="142340"/>
                                        </p:tgtEl>
                                        <p:attrNameLst>
                                          <p:attrName>style.visibility</p:attrName>
                                        </p:attrNameLst>
                                      </p:cBhvr>
                                      <p:to>
                                        <p:strVal val="visible"/>
                                      </p:to>
                                    </p:set>
                                    <p:anim calcmode="lin" valueType="num">
                                      <p:cBhvr additive="base">
                                        <p:cTn id="57" dur="1000" fill="hold"/>
                                        <p:tgtEl>
                                          <p:spTgt spid="142340"/>
                                        </p:tgtEl>
                                        <p:attrNameLst>
                                          <p:attrName>ppt_x</p:attrName>
                                        </p:attrNameLst>
                                      </p:cBhvr>
                                      <p:tavLst>
                                        <p:tav tm="0">
                                          <p:val>
                                            <p:strVal val="#ppt_x"/>
                                          </p:val>
                                        </p:tav>
                                        <p:tav tm="100000">
                                          <p:val>
                                            <p:strVal val="#ppt_x"/>
                                          </p:val>
                                        </p:tav>
                                      </p:tavLst>
                                    </p:anim>
                                    <p:anim calcmode="lin" valueType="num">
                                      <p:cBhvr additive="base">
                                        <p:cTn id="58" dur="1000" fill="hold"/>
                                        <p:tgtEl>
                                          <p:spTgt spid="14234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0" grpId="0" animBg="1"/>
      <p:bldP spid="142341" grpId="0" animBg="1"/>
      <p:bldP spid="142342" grpId="0" animBg="1"/>
      <p:bldP spid="142343" grpId="0" animBg="1"/>
      <p:bldP spid="142344" grpId="0" animBg="1"/>
      <p:bldP spid="142345" grpId="0" animBg="1"/>
      <p:bldP spid="142346" grpId="0" animBg="1"/>
      <p:bldP spid="142347" grpId="0" animBg="1"/>
      <p:bldP spid="142348" grpId="0" animBg="1"/>
      <p:bldP spid="142349" grpId="0" animBg="1"/>
      <p:bldP spid="142350" grpId="0" animBg="1"/>
      <p:bldP spid="14235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Text Box 4"/>
          <p:cNvSpPr txBox="1"/>
          <p:nvPr/>
        </p:nvSpPr>
        <p:spPr>
          <a:xfrm>
            <a:off x="7315200" y="6491288"/>
            <a:ext cx="381000" cy="366712"/>
          </a:xfrm>
          <a:prstGeom prst="rect">
            <a:avLst/>
          </a:prstGeom>
          <a:noFill/>
          <a:ln w="9525">
            <a:noFill/>
          </a:ln>
        </p:spPr>
        <p:txBody>
          <a:bodyPr anchor="t" anchorCtr="0">
            <a:spAutoFit/>
          </a:bodyPr>
          <a:p>
            <a:pPr>
              <a:spcBef>
                <a:spcPct val="50000"/>
              </a:spcBef>
              <a:buFontTx/>
            </a:pPr>
            <a:endParaRPr lang="vi-VN" altLang="vi-VN" b="1" dirty="0">
              <a:latin typeface="Arial" panose="020B0604020202020204" pitchFamily="34" charset="0"/>
              <a:ea typeface="Arial" panose="020B0604020202020204" pitchFamily="34" charset="0"/>
            </a:endParaRPr>
          </a:p>
        </p:txBody>
      </p:sp>
      <p:sp>
        <p:nvSpPr>
          <p:cNvPr id="112642" name="Rectangle 9"/>
          <p:cNvSpPr>
            <a:spLocks noGrp="1"/>
          </p:cNvSpPr>
          <p:nvPr>
            <p:ph idx="1"/>
          </p:nvPr>
        </p:nvSpPr>
        <p:spPr>
          <a:xfrm>
            <a:off x="304800" y="846138"/>
            <a:ext cx="4343400" cy="381000"/>
          </a:xfrm>
          <a:ln/>
        </p:spPr>
        <p:txBody>
          <a:bodyPr vert="horz" wrap="square" lIns="91440" tIns="45720" rIns="91440" bIns="45720" anchor="t" anchorCtr="0"/>
          <a:p>
            <a:pPr eaLnBrk="1" hangingPunct="1">
              <a:buFont typeface="Wingdings" panose="05000000000000000000" pitchFamily="2" charset="2"/>
              <a:buNone/>
            </a:pPr>
            <a:r>
              <a:rPr lang="en-US" altLang="vi-VN" b="1" dirty="0">
                <a:solidFill>
                  <a:srgbClr val="0000CC"/>
                </a:solidFill>
              </a:rPr>
              <a:t>CHẾ ĐỘ THAI SẢN</a:t>
            </a:r>
            <a:endParaRPr lang="en-US" altLang="vi-VN" b="1" dirty="0">
              <a:solidFill>
                <a:srgbClr val="0000CC"/>
              </a:solidFill>
            </a:endParaRPr>
          </a:p>
        </p:txBody>
      </p:sp>
      <p:grpSp>
        <p:nvGrpSpPr>
          <p:cNvPr id="112643" name="Organization Chart 2"/>
          <p:cNvGrpSpPr>
            <a:grpSpLocks noChangeAspect="1"/>
          </p:cNvGrpSpPr>
          <p:nvPr/>
        </p:nvGrpSpPr>
        <p:grpSpPr>
          <a:xfrm>
            <a:off x="4019550" y="1223963"/>
            <a:ext cx="4953000" cy="4525962"/>
            <a:chOff x="1152" y="1298"/>
            <a:chExt cx="2880" cy="720"/>
          </a:xfrm>
        </p:grpSpPr>
        <p:cxnSp>
          <p:nvCxnSpPr>
            <p:cNvPr id="112644" name="_s2052"/>
            <p:cNvCxnSpPr>
              <a:stCxn id="209932" idx="0"/>
              <a:endCxn id="112647" idx="2"/>
            </p:cNvCxnSpPr>
            <p:nvPr/>
          </p:nvCxnSpPr>
          <p:spPr>
            <a:xfrm rot="5400000" flipH="1">
              <a:off x="3024" y="1154"/>
              <a:ext cx="144" cy="1008"/>
            </a:xfrm>
            <a:prstGeom prst="bentConnector3">
              <a:avLst>
                <a:gd name="adj1" fmla="val 12611"/>
              </a:avLst>
            </a:prstGeom>
            <a:ln w="28575" cap="flat" cmpd="sng">
              <a:solidFill>
                <a:schemeClr val="tx1"/>
              </a:solidFill>
              <a:prstDash val="solid"/>
              <a:miter/>
              <a:headEnd type="none" w="med" len="med"/>
              <a:tailEnd type="none" w="med" len="med"/>
            </a:ln>
          </p:spPr>
        </p:cxnSp>
        <p:cxnSp>
          <p:nvCxnSpPr>
            <p:cNvPr id="112645" name="_s2053"/>
            <p:cNvCxnSpPr>
              <a:stCxn id="209931" idx="0"/>
              <a:endCxn id="112647" idx="2"/>
            </p:cNvCxnSpPr>
            <p:nvPr/>
          </p:nvCxnSpPr>
          <p:spPr>
            <a:xfrm rot="-5400000">
              <a:off x="2517" y="1654"/>
              <a:ext cx="144" cy="1"/>
            </a:xfrm>
            <a:prstGeom prst="straightConnector1">
              <a:avLst/>
            </a:prstGeom>
            <a:ln w="28575" cap="flat" cmpd="sng">
              <a:solidFill>
                <a:schemeClr val="tx1"/>
              </a:solidFill>
              <a:prstDash val="solid"/>
              <a:round/>
              <a:headEnd type="none" w="med" len="med"/>
              <a:tailEnd type="none" w="med" len="med"/>
            </a:ln>
          </p:spPr>
        </p:cxnSp>
        <p:cxnSp>
          <p:nvCxnSpPr>
            <p:cNvPr id="112646" name="_s2054"/>
            <p:cNvCxnSpPr>
              <a:stCxn id="209930" idx="0"/>
              <a:endCxn id="112647" idx="2"/>
            </p:cNvCxnSpPr>
            <p:nvPr/>
          </p:nvCxnSpPr>
          <p:spPr>
            <a:xfrm rot="-5400000">
              <a:off x="2016" y="1154"/>
              <a:ext cx="144" cy="1008"/>
            </a:xfrm>
            <a:prstGeom prst="bentConnector3">
              <a:avLst>
                <a:gd name="adj1" fmla="val 12611"/>
              </a:avLst>
            </a:prstGeom>
            <a:ln w="28575" cap="flat" cmpd="sng">
              <a:solidFill>
                <a:schemeClr val="tx1"/>
              </a:solidFill>
              <a:prstDash val="solid"/>
              <a:miter/>
              <a:headEnd type="none" w="med" len="med"/>
              <a:tailEnd type="none" w="med" len="med"/>
            </a:ln>
          </p:spPr>
        </p:cxnSp>
        <p:sp>
          <p:nvSpPr>
            <p:cNvPr id="112647" name="_s2055"/>
            <p:cNvSpPr/>
            <p:nvPr/>
          </p:nvSpPr>
          <p:spPr>
            <a:xfrm>
              <a:off x="2160" y="1298"/>
              <a:ext cx="864" cy="288"/>
            </a:xfrm>
            <a:prstGeom prst="roundRect">
              <a:avLst>
                <a:gd name="adj" fmla="val 16667"/>
              </a:avLst>
            </a:prstGeom>
            <a:solidFill>
              <a:srgbClr val="0000FF"/>
            </a:solidFill>
            <a:ln w="9525" cap="flat" cmpd="sng">
              <a:solidFill>
                <a:schemeClr val="tx1"/>
              </a:solidFill>
              <a:prstDash val="solid"/>
              <a:round/>
              <a:headEnd type="none" w="med" len="med"/>
              <a:tailEnd type="none" w="med" len="med"/>
            </a:ln>
          </p:spPr>
          <p:txBody>
            <a:bodyPr wrap="none" lIns="0" tIns="0" rIns="0" bIns="0" anchor="ctr" anchorCtr="0"/>
            <a:p>
              <a:pPr algn="ctr">
                <a:buFontTx/>
              </a:pPr>
              <a:r>
                <a:rPr lang="en-US" altLang="vi-VN" sz="2100" b="1" dirty="0">
                  <a:solidFill>
                    <a:schemeClr val="bg1"/>
                  </a:solidFill>
                  <a:latin typeface="Arial" panose="020B0604020202020204" pitchFamily="34" charset="0"/>
                </a:rPr>
                <a:t>Chế độ </a:t>
              </a:r>
              <a:endParaRPr lang="en-US" altLang="vi-VN" sz="2100" b="1" dirty="0">
                <a:solidFill>
                  <a:schemeClr val="bg1"/>
                </a:solidFill>
                <a:latin typeface="Arial" panose="020B0604020202020204" pitchFamily="34" charset="0"/>
              </a:endParaRPr>
            </a:p>
            <a:p>
              <a:pPr algn="ctr">
                <a:buFontTx/>
              </a:pPr>
              <a:r>
                <a:rPr lang="en-US" altLang="vi-VN" sz="2100" b="1" dirty="0">
                  <a:solidFill>
                    <a:schemeClr val="bg1"/>
                  </a:solidFill>
                  <a:latin typeface="Arial" panose="020B0604020202020204" pitchFamily="34" charset="0"/>
                </a:rPr>
                <a:t>trợ cấp</a:t>
              </a:r>
              <a:endParaRPr lang="en-US" altLang="vi-VN" sz="2100" b="1" dirty="0">
                <a:solidFill>
                  <a:schemeClr val="bg1"/>
                </a:solidFill>
                <a:latin typeface="Arial" panose="020B0604020202020204" pitchFamily="34" charset="0"/>
              </a:endParaRPr>
            </a:p>
            <a:p>
              <a:pPr algn="ctr">
                <a:buFontTx/>
              </a:pPr>
              <a:r>
                <a:rPr lang="en-US" altLang="vi-VN" sz="2100" b="1" dirty="0">
                  <a:solidFill>
                    <a:schemeClr val="bg1"/>
                  </a:solidFill>
                  <a:latin typeface="Arial" panose="020B0604020202020204" pitchFamily="34" charset="0"/>
                </a:rPr>
                <a:t>thai sản</a:t>
              </a:r>
              <a:endParaRPr lang="en-US" altLang="vi-VN" sz="2100" b="1" dirty="0">
                <a:solidFill>
                  <a:schemeClr val="bg1"/>
                </a:solidFill>
                <a:latin typeface="Arial" panose="020B0604020202020204" pitchFamily="34" charset="0"/>
                <a:ea typeface="Arial" panose="020B0604020202020204" pitchFamily="34" charset="0"/>
              </a:endParaRPr>
            </a:p>
          </p:txBody>
        </p:sp>
        <p:sp>
          <p:nvSpPr>
            <p:cNvPr id="209930" name="_s2056"/>
            <p:cNvSpPr>
              <a:spLocks noChangeArrowheads="1"/>
            </p:cNvSpPr>
            <p:nvPr/>
          </p:nvSpPr>
          <p:spPr bwMode="auto">
            <a:xfrm>
              <a:off x="1152" y="1730"/>
              <a:ext cx="864" cy="288"/>
            </a:xfrm>
            <a:prstGeom prst="roundRect">
              <a:avLst>
                <a:gd name="adj" fmla="val 16667"/>
              </a:avLst>
            </a:prstGeom>
          </p:spPr>
          <p:style>
            <a:lnRef idx="2">
              <a:schemeClr val="accent6"/>
            </a:lnRef>
            <a:fillRef idx="1">
              <a:schemeClr val="lt1"/>
            </a:fillRef>
            <a:effectRef idx="0">
              <a:schemeClr val="accent6"/>
            </a:effectRef>
            <a:fontRef idx="minor">
              <a:schemeClr val="dk1"/>
            </a:fontRef>
          </p:style>
          <p:txBody>
            <a:bodyPr wrap="none" lIns="0" tIns="0" rIns="0" bIns="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sz="2100" b="0" i="0" u="none" strike="noStrike" kern="1200" cap="none" spc="0" normalizeH="0" baseline="0" noProof="1" dirty="0">
                  <a:solidFill>
                    <a:schemeClr val="tx1"/>
                  </a:solidFill>
                  <a:latin typeface="Calibri" panose="020F0502020204030204" pitchFamily="34" charset="0"/>
                  <a:ea typeface="+mn-ea"/>
                  <a:cs typeface="+mn-cs"/>
                </a:rPr>
                <a:t>Đối tượng,</a:t>
              </a:r>
              <a:endParaRPr kumimoji="0" sz="2100" b="0" i="0" u="none" strike="noStrike" kern="1200" cap="none" spc="0" normalizeH="0" baseline="0" noProof="1" dirty="0">
                <a:solidFill>
                  <a:schemeClr val="tx1"/>
                </a:solidFill>
                <a:latin typeface="Calibri" panose="020F050202020403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100" b="0" i="0" u="none" strike="noStrike" kern="1200" cap="none" spc="0" normalizeH="0" baseline="0" noProof="1" dirty="0">
                  <a:solidFill>
                    <a:schemeClr val="tx1"/>
                  </a:solidFill>
                  <a:latin typeface="Calibri" panose="020F0502020204030204" pitchFamily="34" charset="0"/>
                  <a:ea typeface="+mn-ea"/>
                  <a:cs typeface="+mn-cs"/>
                </a:rPr>
                <a:t>Điều kiện</a:t>
              </a:r>
              <a:endParaRPr kumimoji="0" sz="2100" b="0" i="0" u="none" strike="noStrike" kern="1200" cap="none" spc="0" normalizeH="0" baseline="0" noProof="1" dirty="0">
                <a:solidFill>
                  <a:schemeClr val="tx1"/>
                </a:solidFill>
                <a:latin typeface="Calibri" panose="020F050202020403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100" b="0" i="0" u="none" strike="noStrike" kern="1200" cap="none" spc="0" normalizeH="0" baseline="0" noProof="1" dirty="0">
                  <a:solidFill>
                    <a:schemeClr val="tx1"/>
                  </a:solidFill>
                  <a:latin typeface="Calibri" panose="020F0502020204030204" pitchFamily="34" charset="0"/>
                  <a:ea typeface="+mn-ea"/>
                  <a:cs typeface="+mn-cs"/>
                </a:rPr>
                <a:t>hưởng</a:t>
              </a:r>
              <a:endParaRPr kumimoji="0" sz="2100" b="0" i="0" u="none" strike="noStrike" kern="1200" cap="none" spc="0" normalizeH="0" baseline="0" noProof="1" dirty="0">
                <a:solidFill>
                  <a:schemeClr val="tx1"/>
                </a:solidFill>
                <a:latin typeface="Calibri" panose="020F0502020204030204" pitchFamily="34" charset="0"/>
                <a:ea typeface="+mn-ea"/>
                <a:cs typeface="+mn-cs"/>
              </a:endParaRPr>
            </a:p>
          </p:txBody>
        </p:sp>
        <p:sp>
          <p:nvSpPr>
            <p:cNvPr id="209931" name="_s2057"/>
            <p:cNvSpPr>
              <a:spLocks noChangeArrowheads="1"/>
            </p:cNvSpPr>
            <p:nvPr/>
          </p:nvSpPr>
          <p:spPr bwMode="auto">
            <a:xfrm>
              <a:off x="2160" y="1730"/>
              <a:ext cx="864" cy="288"/>
            </a:xfrm>
            <a:prstGeom prst="roundRect">
              <a:avLst>
                <a:gd name="adj" fmla="val 16667"/>
              </a:avLst>
            </a:prstGeom>
          </p:spPr>
          <p:style>
            <a:lnRef idx="2">
              <a:schemeClr val="accent6"/>
            </a:lnRef>
            <a:fillRef idx="1">
              <a:schemeClr val="lt1"/>
            </a:fillRef>
            <a:effectRef idx="0">
              <a:schemeClr val="accent6"/>
            </a:effectRef>
            <a:fontRef idx="minor">
              <a:schemeClr val="dk1"/>
            </a:fontRef>
          </p:style>
          <p:txBody>
            <a:bodyPr wrap="none" lIns="0" tIns="0" rIns="0" bIns="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sz="2100" b="0" i="0" u="none" strike="noStrike" kern="1200" cap="none" spc="0" normalizeH="0" baseline="0" noProof="1" dirty="0">
                  <a:solidFill>
                    <a:schemeClr val="tx1"/>
                  </a:solidFill>
                  <a:latin typeface="Calibri" panose="020F0502020204030204" pitchFamily="34" charset="0"/>
                  <a:ea typeface="+mn-ea"/>
                  <a:cs typeface="+mn-cs"/>
                </a:rPr>
                <a:t>Thời gian </a:t>
              </a:r>
              <a:endParaRPr kumimoji="0" sz="2100" b="0" i="0" u="none" strike="noStrike" kern="1200" cap="none" spc="0" normalizeH="0" baseline="0" noProof="1" dirty="0">
                <a:solidFill>
                  <a:schemeClr val="tx1"/>
                </a:solidFill>
                <a:latin typeface="Calibri" panose="020F050202020403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100" b="0" i="0" u="none" strike="noStrike" kern="1200" cap="none" spc="0" normalizeH="0" baseline="0" noProof="1" dirty="0">
                  <a:solidFill>
                    <a:schemeClr val="tx1"/>
                  </a:solidFill>
                  <a:latin typeface="Calibri" panose="020F0502020204030204" pitchFamily="34" charset="0"/>
                  <a:ea typeface="+mn-ea"/>
                  <a:cs typeface="+mn-cs"/>
                </a:rPr>
                <a:t>hưởng</a:t>
              </a:r>
              <a:endParaRPr kumimoji="0" sz="2100" b="0" i="0" u="none" strike="noStrike" kern="1200" cap="none" spc="0" normalizeH="0" baseline="0" noProof="1" dirty="0">
                <a:solidFill>
                  <a:schemeClr val="tx1"/>
                </a:solidFill>
                <a:latin typeface="Calibri" panose="020F0502020204030204" pitchFamily="34" charset="0"/>
                <a:ea typeface="+mn-ea"/>
                <a:cs typeface="+mn-cs"/>
              </a:endParaRPr>
            </a:p>
          </p:txBody>
        </p:sp>
        <p:sp>
          <p:nvSpPr>
            <p:cNvPr id="209932" name="_s2058"/>
            <p:cNvSpPr>
              <a:spLocks noChangeArrowheads="1"/>
            </p:cNvSpPr>
            <p:nvPr/>
          </p:nvSpPr>
          <p:spPr bwMode="auto">
            <a:xfrm>
              <a:off x="3168" y="1730"/>
              <a:ext cx="864" cy="288"/>
            </a:xfrm>
            <a:prstGeom prst="roundRect">
              <a:avLst>
                <a:gd name="adj" fmla="val 16667"/>
              </a:avLst>
            </a:prstGeom>
          </p:spPr>
          <p:style>
            <a:lnRef idx="2">
              <a:schemeClr val="accent6"/>
            </a:lnRef>
            <a:fillRef idx="1">
              <a:schemeClr val="lt1"/>
            </a:fillRef>
            <a:effectRef idx="0">
              <a:schemeClr val="accent6"/>
            </a:effectRef>
            <a:fontRef idx="minor">
              <a:schemeClr val="dk1"/>
            </a:fontRef>
          </p:style>
          <p:txBody>
            <a:bodyPr wrap="none" lIns="0" tIns="0" rIns="0" bIns="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sz="2100" b="0" i="0" u="none" strike="noStrike" kern="1200" cap="none" spc="0" normalizeH="0" baseline="0" noProof="1" dirty="0">
                  <a:solidFill>
                    <a:srgbClr val="000000"/>
                  </a:solidFill>
                  <a:latin typeface="Calibri" panose="020F0502020204030204" pitchFamily="34" charset="0"/>
                  <a:ea typeface="+mn-ea"/>
                  <a:cs typeface="+mn-cs"/>
                </a:rPr>
                <a:t>Mức </a:t>
              </a:r>
              <a:endParaRPr kumimoji="0" sz="2100" b="0" i="0" u="none" strike="noStrike" kern="1200" cap="none" spc="0" normalizeH="0" baseline="0" noProof="1" dirty="0">
                <a:solidFill>
                  <a:srgbClr val="000000"/>
                </a:solidFill>
                <a:latin typeface="Calibri" panose="020F050202020403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100" b="0" i="0" u="none" strike="noStrike" kern="1200" cap="none" spc="0" normalizeH="0" baseline="0" noProof="1" dirty="0">
                  <a:solidFill>
                    <a:srgbClr val="000000"/>
                  </a:solidFill>
                  <a:latin typeface="Calibri" panose="020F0502020204030204" pitchFamily="34" charset="0"/>
                  <a:ea typeface="+mn-ea"/>
                  <a:cs typeface="+mn-cs"/>
                </a:rPr>
                <a:t>hưởng</a:t>
              </a:r>
              <a:endParaRPr kumimoji="0" sz="2100" b="0" i="0" u="none" strike="noStrike" kern="1200" cap="none" spc="0" normalizeH="0" baseline="0" noProof="1" dirty="0">
                <a:solidFill>
                  <a:srgbClr val="000000"/>
                </a:solidFill>
                <a:latin typeface="Calibri" panose="020F0502020204030204" pitchFamily="34" charset="0"/>
                <a:ea typeface="+mn-ea"/>
                <a:cs typeface="+mn-cs"/>
              </a:endParaRPr>
            </a:p>
          </p:txBody>
        </p:sp>
      </p:grpSp>
      <p:pic>
        <p:nvPicPr>
          <p:cNvPr id="112651" name="Picture 19" descr="j0284916"/>
          <p:cNvPicPr>
            <a:picLocks noChangeAspect="1"/>
          </p:cNvPicPr>
          <p:nvPr/>
        </p:nvPicPr>
        <p:blipFill>
          <a:blip r:embed="rId1"/>
          <a:stretch>
            <a:fillRect/>
          </a:stretch>
        </p:blipFill>
        <p:spPr>
          <a:xfrm>
            <a:off x="304800" y="1670050"/>
            <a:ext cx="3733800" cy="4044950"/>
          </a:xfrm>
          <a:prstGeom prst="rect">
            <a:avLst/>
          </a:prstGeom>
          <a:noFill/>
          <a:ln w="9525">
            <a:noFill/>
          </a:ln>
        </p:spPr>
      </p:pic>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89" name="Rectangle 2"/>
          <p:cNvSpPr>
            <a:spLocks noGrp="1"/>
          </p:cNvSpPr>
          <p:nvPr>
            <p:ph type="title"/>
          </p:nvPr>
        </p:nvSpPr>
        <p:spPr>
          <a:xfrm>
            <a:off x="457200" y="76200"/>
            <a:ext cx="8229600" cy="685800"/>
          </a:xfrm>
          <a:ln/>
        </p:spPr>
        <p:txBody>
          <a:bodyPr vert="horz" wrap="square" lIns="91440" tIns="45720" rIns="91440" bIns="45720" anchor="ctr" anchorCtr="0"/>
          <a:p>
            <a:pPr eaLnBrk="1" hangingPunct="1">
              <a:buNone/>
            </a:pPr>
            <a:r>
              <a:rPr lang="en-US" altLang="zh-CN" sz="3600" b="1" dirty="0">
                <a:solidFill>
                  <a:srgbClr val="C00000"/>
                </a:solidFill>
              </a:rPr>
              <a:t>Đối tượng </a:t>
            </a:r>
            <a:r>
              <a:rPr lang="vi-VN" altLang="x-none" sz="3600" b="1" dirty="0">
                <a:solidFill>
                  <a:srgbClr val="C00000"/>
                </a:solidFill>
                <a:latin typeface="Times New Roman" panose="02020603050405020304" pitchFamily="18" charset="0"/>
              </a:rPr>
              <a:t>hưởng</a:t>
            </a:r>
            <a:endParaRPr lang="en-US" altLang="zh-CN" sz="3600" b="1" dirty="0">
              <a:solidFill>
                <a:srgbClr val="C00000"/>
              </a:solidFill>
              <a:ea typeface="Times New Roman" panose="02020603050405020304" pitchFamily="18" charset="0"/>
            </a:endParaRPr>
          </a:p>
        </p:txBody>
      </p:sp>
      <p:graphicFrame>
        <p:nvGraphicFramePr>
          <p:cNvPr id="4" name="Content Placeholder 3"/>
          <p:cNvGraphicFramePr>
            <a:graphicFrameLocks noGrp="1"/>
          </p:cNvGraphicFramePr>
          <p:nvPr>
            <p:ph idx="1"/>
          </p:nvPr>
        </p:nvGraphicFramePr>
        <p:xfrm>
          <a:off x="685800" y="914400"/>
          <a:ext cx="7924800" cy="5715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7" name="Title 1"/>
          <p:cNvSpPr txBox="1"/>
          <p:nvPr/>
        </p:nvSpPr>
        <p:spPr>
          <a:xfrm>
            <a:off x="0" y="157163"/>
            <a:ext cx="9144000" cy="681037"/>
          </a:xfrm>
          <a:prstGeom prst="rect">
            <a:avLst/>
          </a:prstGeom>
          <a:noFill/>
          <a:ln w="9525">
            <a:noFill/>
          </a:ln>
        </p:spPr>
        <p:txBody>
          <a:bodyPr anchor="ctr" anchorCtr="0"/>
          <a:p>
            <a:pPr algn="ctr">
              <a:buFontTx/>
            </a:pPr>
            <a:r>
              <a:rPr lang="en-US" altLang="en-US" sz="3100" b="1" dirty="0">
                <a:solidFill>
                  <a:srgbClr val="FF0000"/>
                </a:solidFill>
                <a:latin typeface="Times New Roman" panose="02020603050405020304" pitchFamily="18" charset="0"/>
              </a:rPr>
              <a:t>Điều kiện h</a:t>
            </a:r>
            <a:r>
              <a:rPr lang="vi-VN" altLang="en-US" sz="3100" b="1" dirty="0">
                <a:solidFill>
                  <a:srgbClr val="FF0000"/>
                </a:solidFill>
                <a:latin typeface="Times New Roman" panose="02020603050405020304" pitchFamily="18" charset="0"/>
              </a:rPr>
              <a:t>ư</a:t>
            </a:r>
            <a:r>
              <a:rPr lang="en-US" altLang="en-US" sz="3100" b="1" dirty="0">
                <a:solidFill>
                  <a:srgbClr val="FF0000"/>
                </a:solidFill>
                <a:latin typeface="Times New Roman" panose="02020603050405020304" pitchFamily="18" charset="0"/>
              </a:rPr>
              <a:t>ởng chế độ thai sản</a:t>
            </a:r>
            <a:endParaRPr lang="en-US" altLang="en-US" sz="3100" b="1" dirty="0">
              <a:solidFill>
                <a:srgbClr val="FF0000"/>
              </a:solidFill>
              <a:latin typeface="Times New Roman" panose="02020603050405020304" pitchFamily="18" charset="0"/>
              <a:ea typeface="Arial" panose="020B0604020202020204" pitchFamily="34" charset="0"/>
            </a:endParaRPr>
          </a:p>
        </p:txBody>
      </p:sp>
      <p:sp>
        <p:nvSpPr>
          <p:cNvPr id="116738" name="Line 3"/>
          <p:cNvSpPr/>
          <p:nvPr/>
        </p:nvSpPr>
        <p:spPr>
          <a:xfrm>
            <a:off x="0" y="990600"/>
            <a:ext cx="9144000" cy="0"/>
          </a:xfrm>
          <a:prstGeom prst="line">
            <a:avLst/>
          </a:prstGeom>
          <a:ln w="76200" cap="flat" cmpd="tri">
            <a:solidFill>
              <a:srgbClr val="808000"/>
            </a:solidFill>
            <a:prstDash val="solid"/>
            <a:round/>
            <a:headEnd type="none" w="med" len="med"/>
            <a:tailEnd type="none" w="med" len="med"/>
          </a:ln>
        </p:spPr>
      </p:sp>
      <p:sp>
        <p:nvSpPr>
          <p:cNvPr id="148484" name="Text Box 4"/>
          <p:cNvSpPr txBox="1"/>
          <p:nvPr/>
        </p:nvSpPr>
        <p:spPr>
          <a:xfrm>
            <a:off x="685800" y="1143000"/>
            <a:ext cx="7848600" cy="579438"/>
          </a:xfrm>
          <a:prstGeom prst="rect">
            <a:avLst/>
          </a:prstGeom>
          <a:noFill/>
          <a:ln w="9525">
            <a:noFill/>
          </a:ln>
        </p:spPr>
        <p:txBody>
          <a:bodyPr anchor="t" anchorCtr="0">
            <a:spAutoFit/>
          </a:bodyPr>
          <a:p>
            <a:pPr>
              <a:spcBef>
                <a:spcPct val="50000"/>
              </a:spcBef>
              <a:buFont typeface="Wingdings" panose="05000000000000000000" pitchFamily="2" charset="2"/>
              <a:buChar char="F"/>
            </a:pPr>
            <a:r>
              <a:rPr lang="en-US" altLang="en-US" sz="3200" b="1" dirty="0">
                <a:solidFill>
                  <a:srgbClr val="990000"/>
                </a:solidFill>
                <a:latin typeface="Times New Roman" panose="02020603050405020304" pitchFamily="18" charset="0"/>
              </a:rPr>
              <a:t> SINH CON HOẶC NUÔI CON NUÔI</a:t>
            </a:r>
            <a:endParaRPr lang="en-US" altLang="en-US" sz="3200" b="1" dirty="0">
              <a:solidFill>
                <a:srgbClr val="990000"/>
              </a:solidFill>
              <a:latin typeface="Times New Roman" panose="02020603050405020304" pitchFamily="18" charset="0"/>
              <a:ea typeface="Arial" panose="020B0604020202020204" pitchFamily="34" charset="0"/>
            </a:endParaRPr>
          </a:p>
        </p:txBody>
      </p:sp>
      <p:grpSp>
        <p:nvGrpSpPr>
          <p:cNvPr id="148485" name="Group 5"/>
          <p:cNvGrpSpPr/>
          <p:nvPr/>
        </p:nvGrpSpPr>
        <p:grpSpPr>
          <a:xfrm>
            <a:off x="533400" y="1905000"/>
            <a:ext cx="7620000" cy="2149475"/>
            <a:chOff x="336" y="1536"/>
            <a:chExt cx="4800" cy="1354"/>
          </a:xfrm>
        </p:grpSpPr>
        <p:sp>
          <p:nvSpPr>
            <p:cNvPr id="116741" name="Rectangle 6"/>
            <p:cNvSpPr/>
            <p:nvPr/>
          </p:nvSpPr>
          <p:spPr>
            <a:xfrm>
              <a:off x="4736" y="2736"/>
              <a:ext cx="400" cy="154"/>
            </a:xfrm>
            <a:prstGeom prst="rect">
              <a:avLst/>
            </a:prstGeom>
            <a:noFill/>
            <a:ln w="9525">
              <a:noFill/>
            </a:ln>
          </p:spPr>
          <p:txBody>
            <a:bodyPr anchor="t" anchorCtr="0"/>
            <a:p>
              <a:pPr>
                <a:spcBef>
                  <a:spcPct val="20000"/>
                </a:spcBef>
                <a:buFontTx/>
              </a:pPr>
              <a:endParaRPr lang="vi-VN" altLang="en-US" sz="800" dirty="0">
                <a:latin typeface="Arial" panose="020B0604020202020204" pitchFamily="34" charset="0"/>
                <a:ea typeface="Arial" panose="020B0604020202020204" pitchFamily="34" charset="0"/>
              </a:endParaRPr>
            </a:p>
          </p:txBody>
        </p:sp>
        <p:sp>
          <p:nvSpPr>
            <p:cNvPr id="116742" name="Rectangle 7"/>
            <p:cNvSpPr/>
            <p:nvPr/>
          </p:nvSpPr>
          <p:spPr>
            <a:xfrm>
              <a:off x="4336" y="2736"/>
              <a:ext cx="400" cy="154"/>
            </a:xfrm>
            <a:prstGeom prst="rect">
              <a:avLst/>
            </a:prstGeom>
            <a:noFill/>
            <a:ln w="9525">
              <a:noFill/>
            </a:ln>
          </p:spPr>
          <p:txBody>
            <a:bodyPr anchor="t" anchorCtr="0"/>
            <a:p>
              <a:pPr>
                <a:spcBef>
                  <a:spcPct val="20000"/>
                </a:spcBef>
                <a:buFontTx/>
              </a:pPr>
              <a:endParaRPr lang="vi-VN" altLang="en-US" sz="800" dirty="0">
                <a:latin typeface="Arial" panose="020B0604020202020204" pitchFamily="34" charset="0"/>
                <a:ea typeface="Arial" panose="020B0604020202020204" pitchFamily="34" charset="0"/>
              </a:endParaRPr>
            </a:p>
          </p:txBody>
        </p:sp>
        <p:sp>
          <p:nvSpPr>
            <p:cNvPr id="116743" name="Rectangle 8"/>
            <p:cNvSpPr/>
            <p:nvPr/>
          </p:nvSpPr>
          <p:spPr>
            <a:xfrm>
              <a:off x="3936" y="2736"/>
              <a:ext cx="400" cy="154"/>
            </a:xfrm>
            <a:prstGeom prst="rect">
              <a:avLst/>
            </a:prstGeom>
            <a:noFill/>
            <a:ln w="9525">
              <a:noFill/>
            </a:ln>
          </p:spPr>
          <p:txBody>
            <a:bodyPr anchor="t" anchorCtr="0"/>
            <a:p>
              <a:pPr>
                <a:spcBef>
                  <a:spcPct val="20000"/>
                </a:spcBef>
                <a:buFontTx/>
              </a:pPr>
              <a:endParaRPr lang="vi-VN" altLang="en-US" sz="800" dirty="0">
                <a:latin typeface="Arial" panose="020B0604020202020204" pitchFamily="34" charset="0"/>
                <a:ea typeface="Arial" panose="020B0604020202020204" pitchFamily="34" charset="0"/>
              </a:endParaRPr>
            </a:p>
          </p:txBody>
        </p:sp>
        <p:sp>
          <p:nvSpPr>
            <p:cNvPr id="116744" name="Rectangle 9"/>
            <p:cNvSpPr/>
            <p:nvPr/>
          </p:nvSpPr>
          <p:spPr>
            <a:xfrm>
              <a:off x="3536" y="2736"/>
              <a:ext cx="400" cy="154"/>
            </a:xfrm>
            <a:prstGeom prst="rect">
              <a:avLst/>
            </a:prstGeom>
            <a:noFill/>
            <a:ln w="9525">
              <a:noFill/>
            </a:ln>
          </p:spPr>
          <p:txBody>
            <a:bodyPr anchor="t" anchorCtr="0"/>
            <a:p>
              <a:pPr>
                <a:spcBef>
                  <a:spcPct val="20000"/>
                </a:spcBef>
                <a:buFontTx/>
              </a:pPr>
              <a:endParaRPr lang="vi-VN" altLang="en-US" sz="800" dirty="0">
                <a:latin typeface="Arial" panose="020B0604020202020204" pitchFamily="34" charset="0"/>
                <a:ea typeface="Arial" panose="020B0604020202020204" pitchFamily="34" charset="0"/>
              </a:endParaRPr>
            </a:p>
          </p:txBody>
        </p:sp>
        <p:sp>
          <p:nvSpPr>
            <p:cNvPr id="116745" name="Rectangle 10"/>
            <p:cNvSpPr/>
            <p:nvPr/>
          </p:nvSpPr>
          <p:spPr>
            <a:xfrm>
              <a:off x="3136" y="2736"/>
              <a:ext cx="400" cy="154"/>
            </a:xfrm>
            <a:prstGeom prst="rect">
              <a:avLst/>
            </a:prstGeom>
            <a:noFill/>
            <a:ln w="9525">
              <a:noFill/>
            </a:ln>
          </p:spPr>
          <p:txBody>
            <a:bodyPr anchor="t" anchorCtr="0"/>
            <a:p>
              <a:pPr>
                <a:spcBef>
                  <a:spcPct val="20000"/>
                </a:spcBef>
                <a:buFontTx/>
              </a:pPr>
              <a:endParaRPr lang="vi-VN" altLang="en-US" sz="800" dirty="0">
                <a:latin typeface="Arial" panose="020B0604020202020204" pitchFamily="34" charset="0"/>
                <a:ea typeface="Arial" panose="020B0604020202020204" pitchFamily="34" charset="0"/>
              </a:endParaRPr>
            </a:p>
          </p:txBody>
        </p:sp>
        <p:sp>
          <p:nvSpPr>
            <p:cNvPr id="116746" name="Rectangle 11"/>
            <p:cNvSpPr/>
            <p:nvPr/>
          </p:nvSpPr>
          <p:spPr>
            <a:xfrm>
              <a:off x="2736" y="2736"/>
              <a:ext cx="400" cy="154"/>
            </a:xfrm>
            <a:prstGeom prst="rect">
              <a:avLst/>
            </a:prstGeom>
            <a:noFill/>
            <a:ln w="9525">
              <a:noFill/>
            </a:ln>
          </p:spPr>
          <p:txBody>
            <a:bodyPr anchor="t" anchorCtr="0"/>
            <a:p>
              <a:pPr>
                <a:spcBef>
                  <a:spcPct val="20000"/>
                </a:spcBef>
                <a:buFontTx/>
              </a:pPr>
              <a:endParaRPr lang="vi-VN" altLang="en-US" sz="800" dirty="0">
                <a:latin typeface="Arial" panose="020B0604020202020204" pitchFamily="34" charset="0"/>
                <a:ea typeface="Arial" panose="020B0604020202020204" pitchFamily="34" charset="0"/>
              </a:endParaRPr>
            </a:p>
          </p:txBody>
        </p:sp>
        <p:sp>
          <p:nvSpPr>
            <p:cNvPr id="116747" name="Rectangle 12"/>
            <p:cNvSpPr/>
            <p:nvPr/>
          </p:nvSpPr>
          <p:spPr>
            <a:xfrm>
              <a:off x="2336" y="2736"/>
              <a:ext cx="400" cy="154"/>
            </a:xfrm>
            <a:prstGeom prst="rect">
              <a:avLst/>
            </a:prstGeom>
            <a:noFill/>
            <a:ln w="9525">
              <a:noFill/>
            </a:ln>
          </p:spPr>
          <p:txBody>
            <a:bodyPr anchor="t" anchorCtr="0"/>
            <a:p>
              <a:pPr>
                <a:spcBef>
                  <a:spcPct val="20000"/>
                </a:spcBef>
                <a:buFontTx/>
              </a:pPr>
              <a:endParaRPr lang="vi-VN" altLang="en-US" sz="800" dirty="0">
                <a:latin typeface="Arial" panose="020B0604020202020204" pitchFamily="34" charset="0"/>
                <a:ea typeface="Arial" panose="020B0604020202020204" pitchFamily="34" charset="0"/>
              </a:endParaRPr>
            </a:p>
          </p:txBody>
        </p:sp>
        <p:sp>
          <p:nvSpPr>
            <p:cNvPr id="116748" name="Rectangle 13"/>
            <p:cNvSpPr/>
            <p:nvPr/>
          </p:nvSpPr>
          <p:spPr>
            <a:xfrm>
              <a:off x="1936" y="2736"/>
              <a:ext cx="400" cy="154"/>
            </a:xfrm>
            <a:prstGeom prst="rect">
              <a:avLst/>
            </a:prstGeom>
            <a:noFill/>
            <a:ln w="9525">
              <a:noFill/>
            </a:ln>
          </p:spPr>
          <p:txBody>
            <a:bodyPr anchor="t" anchorCtr="0"/>
            <a:p>
              <a:pPr>
                <a:spcBef>
                  <a:spcPct val="20000"/>
                </a:spcBef>
                <a:buFontTx/>
              </a:pPr>
              <a:endParaRPr lang="vi-VN" altLang="en-US" sz="800" dirty="0">
                <a:latin typeface="Arial" panose="020B0604020202020204" pitchFamily="34" charset="0"/>
                <a:ea typeface="Arial" panose="020B0604020202020204" pitchFamily="34" charset="0"/>
              </a:endParaRPr>
            </a:p>
          </p:txBody>
        </p:sp>
        <p:sp>
          <p:nvSpPr>
            <p:cNvPr id="116749" name="Rectangle 14"/>
            <p:cNvSpPr/>
            <p:nvPr/>
          </p:nvSpPr>
          <p:spPr>
            <a:xfrm>
              <a:off x="1536" y="2736"/>
              <a:ext cx="400" cy="154"/>
            </a:xfrm>
            <a:prstGeom prst="rect">
              <a:avLst/>
            </a:prstGeom>
            <a:noFill/>
            <a:ln w="9525">
              <a:noFill/>
            </a:ln>
          </p:spPr>
          <p:txBody>
            <a:bodyPr anchor="t" anchorCtr="0"/>
            <a:p>
              <a:pPr>
                <a:spcBef>
                  <a:spcPct val="20000"/>
                </a:spcBef>
                <a:buFontTx/>
              </a:pPr>
              <a:endParaRPr lang="vi-VN" altLang="en-US" sz="800" dirty="0">
                <a:latin typeface="Arial" panose="020B0604020202020204" pitchFamily="34" charset="0"/>
                <a:ea typeface="Arial" panose="020B0604020202020204" pitchFamily="34" charset="0"/>
              </a:endParaRPr>
            </a:p>
          </p:txBody>
        </p:sp>
        <p:sp>
          <p:nvSpPr>
            <p:cNvPr id="116750" name="Rectangle 15"/>
            <p:cNvSpPr/>
            <p:nvPr/>
          </p:nvSpPr>
          <p:spPr>
            <a:xfrm>
              <a:off x="1136" y="2736"/>
              <a:ext cx="400" cy="154"/>
            </a:xfrm>
            <a:prstGeom prst="rect">
              <a:avLst/>
            </a:prstGeom>
            <a:noFill/>
            <a:ln w="9525">
              <a:noFill/>
            </a:ln>
          </p:spPr>
          <p:txBody>
            <a:bodyPr anchor="t" anchorCtr="0"/>
            <a:p>
              <a:pPr>
                <a:spcBef>
                  <a:spcPct val="20000"/>
                </a:spcBef>
                <a:buFontTx/>
              </a:pPr>
              <a:endParaRPr lang="vi-VN" altLang="en-US" sz="800" dirty="0">
                <a:latin typeface="Arial" panose="020B0604020202020204" pitchFamily="34" charset="0"/>
                <a:ea typeface="Arial" panose="020B0604020202020204" pitchFamily="34" charset="0"/>
              </a:endParaRPr>
            </a:p>
          </p:txBody>
        </p:sp>
        <p:sp>
          <p:nvSpPr>
            <p:cNvPr id="116751" name="Rectangle 16"/>
            <p:cNvSpPr/>
            <p:nvPr/>
          </p:nvSpPr>
          <p:spPr>
            <a:xfrm>
              <a:off x="736" y="2736"/>
              <a:ext cx="400" cy="154"/>
            </a:xfrm>
            <a:prstGeom prst="rect">
              <a:avLst/>
            </a:prstGeom>
            <a:noFill/>
            <a:ln w="9525">
              <a:noFill/>
            </a:ln>
          </p:spPr>
          <p:txBody>
            <a:bodyPr anchor="t" anchorCtr="0"/>
            <a:p>
              <a:pPr>
                <a:spcBef>
                  <a:spcPct val="20000"/>
                </a:spcBef>
                <a:buFontTx/>
              </a:pPr>
              <a:endParaRPr lang="vi-VN" altLang="en-US" sz="800" dirty="0">
                <a:latin typeface="Arial" panose="020B0604020202020204" pitchFamily="34" charset="0"/>
                <a:ea typeface="Arial" panose="020B0604020202020204" pitchFamily="34" charset="0"/>
              </a:endParaRPr>
            </a:p>
          </p:txBody>
        </p:sp>
        <p:sp>
          <p:nvSpPr>
            <p:cNvPr id="116752" name="Rectangle 17"/>
            <p:cNvSpPr/>
            <p:nvPr/>
          </p:nvSpPr>
          <p:spPr>
            <a:xfrm>
              <a:off x="336" y="2736"/>
              <a:ext cx="400" cy="154"/>
            </a:xfrm>
            <a:prstGeom prst="rect">
              <a:avLst/>
            </a:prstGeom>
            <a:noFill/>
            <a:ln w="9525">
              <a:noFill/>
            </a:ln>
          </p:spPr>
          <p:txBody>
            <a:bodyPr anchor="t" anchorCtr="0"/>
            <a:p>
              <a:pPr>
                <a:spcBef>
                  <a:spcPct val="20000"/>
                </a:spcBef>
                <a:buFontTx/>
              </a:pPr>
              <a:endParaRPr lang="vi-VN" altLang="en-US" sz="800" dirty="0">
                <a:latin typeface="Arial" panose="020B0604020202020204" pitchFamily="34" charset="0"/>
                <a:ea typeface="Arial" panose="020B0604020202020204" pitchFamily="34" charset="0"/>
              </a:endParaRPr>
            </a:p>
          </p:txBody>
        </p:sp>
        <p:sp>
          <p:nvSpPr>
            <p:cNvPr id="116753" name="Rectangle 18"/>
            <p:cNvSpPr/>
            <p:nvPr/>
          </p:nvSpPr>
          <p:spPr>
            <a:xfrm>
              <a:off x="4736" y="2544"/>
              <a:ext cx="400" cy="192"/>
            </a:xfrm>
            <a:prstGeom prst="rect">
              <a:avLst/>
            </a:prstGeom>
            <a:noFill/>
            <a:ln w="9525">
              <a:noFill/>
            </a:ln>
          </p:spPr>
          <p:txBody>
            <a:bodyPr anchor="t" anchorCtr="0"/>
            <a:p>
              <a:pPr>
                <a:spcBef>
                  <a:spcPct val="20000"/>
                </a:spcBef>
                <a:buFontTx/>
              </a:pPr>
              <a:endParaRPr lang="vi-VN" altLang="en-US" sz="800" dirty="0">
                <a:latin typeface="Arial" panose="020B0604020202020204" pitchFamily="34" charset="0"/>
                <a:ea typeface="Arial" panose="020B0604020202020204" pitchFamily="34" charset="0"/>
              </a:endParaRPr>
            </a:p>
          </p:txBody>
        </p:sp>
        <p:sp>
          <p:nvSpPr>
            <p:cNvPr id="116754" name="Rectangle 19"/>
            <p:cNvSpPr/>
            <p:nvPr/>
          </p:nvSpPr>
          <p:spPr>
            <a:xfrm>
              <a:off x="4336" y="2544"/>
              <a:ext cx="400" cy="192"/>
            </a:xfrm>
            <a:prstGeom prst="rect">
              <a:avLst/>
            </a:prstGeom>
            <a:noFill/>
            <a:ln w="9525">
              <a:noFill/>
            </a:ln>
          </p:spPr>
          <p:txBody>
            <a:bodyPr anchor="t" anchorCtr="0"/>
            <a:p>
              <a:pPr>
                <a:spcBef>
                  <a:spcPct val="20000"/>
                </a:spcBef>
                <a:buFontTx/>
              </a:pPr>
              <a:endParaRPr lang="vi-VN" altLang="en-US" sz="800" dirty="0">
                <a:latin typeface="Arial" panose="020B0604020202020204" pitchFamily="34" charset="0"/>
                <a:ea typeface="Arial" panose="020B0604020202020204" pitchFamily="34" charset="0"/>
              </a:endParaRPr>
            </a:p>
          </p:txBody>
        </p:sp>
        <p:sp>
          <p:nvSpPr>
            <p:cNvPr id="116755" name="Rectangle 20"/>
            <p:cNvSpPr/>
            <p:nvPr/>
          </p:nvSpPr>
          <p:spPr>
            <a:xfrm>
              <a:off x="3936" y="2544"/>
              <a:ext cx="400" cy="192"/>
            </a:xfrm>
            <a:prstGeom prst="rect">
              <a:avLst/>
            </a:prstGeom>
            <a:noFill/>
            <a:ln w="9525">
              <a:noFill/>
            </a:ln>
          </p:spPr>
          <p:txBody>
            <a:bodyPr anchor="t" anchorCtr="0"/>
            <a:p>
              <a:pPr>
                <a:spcBef>
                  <a:spcPct val="20000"/>
                </a:spcBef>
                <a:buFontTx/>
              </a:pPr>
              <a:endParaRPr lang="vi-VN" altLang="en-US" sz="800" dirty="0">
                <a:latin typeface="Arial" panose="020B0604020202020204" pitchFamily="34" charset="0"/>
                <a:ea typeface="Arial" panose="020B0604020202020204" pitchFamily="34" charset="0"/>
              </a:endParaRPr>
            </a:p>
          </p:txBody>
        </p:sp>
        <p:sp>
          <p:nvSpPr>
            <p:cNvPr id="116756" name="Rectangle 21"/>
            <p:cNvSpPr/>
            <p:nvPr/>
          </p:nvSpPr>
          <p:spPr>
            <a:xfrm>
              <a:off x="3536" y="2544"/>
              <a:ext cx="400" cy="192"/>
            </a:xfrm>
            <a:prstGeom prst="rect">
              <a:avLst/>
            </a:prstGeom>
            <a:noFill/>
            <a:ln w="9525">
              <a:noFill/>
            </a:ln>
          </p:spPr>
          <p:txBody>
            <a:bodyPr anchor="t" anchorCtr="0"/>
            <a:p>
              <a:pPr>
                <a:spcBef>
                  <a:spcPct val="20000"/>
                </a:spcBef>
                <a:buFontTx/>
              </a:pPr>
              <a:endParaRPr lang="vi-VN" altLang="en-US" sz="800" dirty="0">
                <a:latin typeface="Arial" panose="020B0604020202020204" pitchFamily="34" charset="0"/>
                <a:ea typeface="Arial" panose="020B0604020202020204" pitchFamily="34" charset="0"/>
              </a:endParaRPr>
            </a:p>
          </p:txBody>
        </p:sp>
        <p:sp>
          <p:nvSpPr>
            <p:cNvPr id="116757" name="Rectangle 22"/>
            <p:cNvSpPr/>
            <p:nvPr/>
          </p:nvSpPr>
          <p:spPr>
            <a:xfrm>
              <a:off x="3136" y="2544"/>
              <a:ext cx="400" cy="192"/>
            </a:xfrm>
            <a:prstGeom prst="rect">
              <a:avLst/>
            </a:prstGeom>
            <a:noFill/>
            <a:ln w="9525">
              <a:noFill/>
            </a:ln>
          </p:spPr>
          <p:txBody>
            <a:bodyPr anchor="t" anchorCtr="0"/>
            <a:p>
              <a:pPr>
                <a:spcBef>
                  <a:spcPct val="20000"/>
                </a:spcBef>
                <a:buFontTx/>
              </a:pPr>
              <a:endParaRPr lang="vi-VN" altLang="en-US" sz="800" dirty="0">
                <a:latin typeface="Arial" panose="020B0604020202020204" pitchFamily="34" charset="0"/>
                <a:ea typeface="Arial" panose="020B0604020202020204" pitchFamily="34" charset="0"/>
              </a:endParaRPr>
            </a:p>
          </p:txBody>
        </p:sp>
        <p:sp>
          <p:nvSpPr>
            <p:cNvPr id="116758" name="Rectangle 23"/>
            <p:cNvSpPr/>
            <p:nvPr/>
          </p:nvSpPr>
          <p:spPr>
            <a:xfrm>
              <a:off x="2736" y="2544"/>
              <a:ext cx="400" cy="192"/>
            </a:xfrm>
            <a:prstGeom prst="rect">
              <a:avLst/>
            </a:prstGeom>
            <a:noFill/>
            <a:ln w="9525">
              <a:noFill/>
            </a:ln>
          </p:spPr>
          <p:txBody>
            <a:bodyPr anchor="t" anchorCtr="0"/>
            <a:p>
              <a:pPr>
                <a:spcBef>
                  <a:spcPct val="20000"/>
                </a:spcBef>
                <a:buFontTx/>
              </a:pPr>
              <a:endParaRPr lang="vi-VN" altLang="en-US" sz="800" dirty="0">
                <a:latin typeface="Arial" panose="020B0604020202020204" pitchFamily="34" charset="0"/>
                <a:ea typeface="Arial" panose="020B0604020202020204" pitchFamily="34" charset="0"/>
              </a:endParaRPr>
            </a:p>
          </p:txBody>
        </p:sp>
        <p:sp>
          <p:nvSpPr>
            <p:cNvPr id="116759" name="Rectangle 24"/>
            <p:cNvSpPr/>
            <p:nvPr/>
          </p:nvSpPr>
          <p:spPr>
            <a:xfrm>
              <a:off x="2336" y="2544"/>
              <a:ext cx="400" cy="192"/>
            </a:xfrm>
            <a:prstGeom prst="rect">
              <a:avLst/>
            </a:prstGeom>
            <a:noFill/>
            <a:ln w="9525">
              <a:noFill/>
            </a:ln>
          </p:spPr>
          <p:txBody>
            <a:bodyPr anchor="t" anchorCtr="0"/>
            <a:p>
              <a:pPr>
                <a:spcBef>
                  <a:spcPct val="20000"/>
                </a:spcBef>
                <a:buFontTx/>
              </a:pPr>
              <a:endParaRPr lang="vi-VN" altLang="en-US" sz="800" dirty="0">
                <a:latin typeface="Arial" panose="020B0604020202020204" pitchFamily="34" charset="0"/>
                <a:ea typeface="Arial" panose="020B0604020202020204" pitchFamily="34" charset="0"/>
              </a:endParaRPr>
            </a:p>
          </p:txBody>
        </p:sp>
        <p:sp>
          <p:nvSpPr>
            <p:cNvPr id="116760" name="Rectangle 25"/>
            <p:cNvSpPr/>
            <p:nvPr/>
          </p:nvSpPr>
          <p:spPr>
            <a:xfrm>
              <a:off x="1936" y="2544"/>
              <a:ext cx="400" cy="192"/>
            </a:xfrm>
            <a:prstGeom prst="rect">
              <a:avLst/>
            </a:prstGeom>
            <a:noFill/>
            <a:ln w="9525">
              <a:noFill/>
            </a:ln>
          </p:spPr>
          <p:txBody>
            <a:bodyPr anchor="t" anchorCtr="0"/>
            <a:p>
              <a:pPr>
                <a:spcBef>
                  <a:spcPct val="20000"/>
                </a:spcBef>
                <a:buFontTx/>
              </a:pPr>
              <a:endParaRPr lang="vi-VN" altLang="en-US" sz="800" dirty="0">
                <a:latin typeface="Arial" panose="020B0604020202020204" pitchFamily="34" charset="0"/>
                <a:ea typeface="Arial" panose="020B0604020202020204" pitchFamily="34" charset="0"/>
              </a:endParaRPr>
            </a:p>
          </p:txBody>
        </p:sp>
        <p:sp>
          <p:nvSpPr>
            <p:cNvPr id="116761" name="Rectangle 26"/>
            <p:cNvSpPr/>
            <p:nvPr/>
          </p:nvSpPr>
          <p:spPr>
            <a:xfrm>
              <a:off x="1536" y="2544"/>
              <a:ext cx="400" cy="192"/>
            </a:xfrm>
            <a:prstGeom prst="rect">
              <a:avLst/>
            </a:prstGeom>
            <a:noFill/>
            <a:ln w="9525">
              <a:noFill/>
            </a:ln>
          </p:spPr>
          <p:txBody>
            <a:bodyPr anchor="t" anchorCtr="0"/>
            <a:p>
              <a:pPr>
                <a:spcBef>
                  <a:spcPct val="20000"/>
                </a:spcBef>
                <a:buFontTx/>
              </a:pPr>
              <a:endParaRPr lang="vi-VN" altLang="en-US" sz="800" dirty="0">
                <a:latin typeface="Arial" panose="020B0604020202020204" pitchFamily="34" charset="0"/>
                <a:ea typeface="Arial" panose="020B0604020202020204" pitchFamily="34" charset="0"/>
              </a:endParaRPr>
            </a:p>
          </p:txBody>
        </p:sp>
        <p:sp>
          <p:nvSpPr>
            <p:cNvPr id="116762" name="Rectangle 27"/>
            <p:cNvSpPr/>
            <p:nvPr/>
          </p:nvSpPr>
          <p:spPr>
            <a:xfrm>
              <a:off x="1136" y="2544"/>
              <a:ext cx="400" cy="192"/>
            </a:xfrm>
            <a:prstGeom prst="rect">
              <a:avLst/>
            </a:prstGeom>
            <a:noFill/>
            <a:ln w="9525">
              <a:noFill/>
            </a:ln>
          </p:spPr>
          <p:txBody>
            <a:bodyPr anchor="t" anchorCtr="0"/>
            <a:p>
              <a:pPr>
                <a:spcBef>
                  <a:spcPct val="20000"/>
                </a:spcBef>
                <a:buFontTx/>
              </a:pPr>
              <a:endParaRPr lang="vi-VN" altLang="en-US" sz="800" dirty="0">
                <a:latin typeface="Arial" panose="020B0604020202020204" pitchFamily="34" charset="0"/>
                <a:ea typeface="Arial" panose="020B0604020202020204" pitchFamily="34" charset="0"/>
              </a:endParaRPr>
            </a:p>
          </p:txBody>
        </p:sp>
        <p:sp>
          <p:nvSpPr>
            <p:cNvPr id="116763" name="Rectangle 28"/>
            <p:cNvSpPr/>
            <p:nvPr/>
          </p:nvSpPr>
          <p:spPr>
            <a:xfrm>
              <a:off x="736" y="2544"/>
              <a:ext cx="400" cy="192"/>
            </a:xfrm>
            <a:prstGeom prst="rect">
              <a:avLst/>
            </a:prstGeom>
            <a:noFill/>
            <a:ln w="9525">
              <a:noFill/>
            </a:ln>
          </p:spPr>
          <p:txBody>
            <a:bodyPr anchor="t" anchorCtr="0"/>
            <a:p>
              <a:pPr>
                <a:spcBef>
                  <a:spcPct val="20000"/>
                </a:spcBef>
                <a:buFontTx/>
              </a:pPr>
              <a:endParaRPr lang="vi-VN" altLang="en-US" sz="800" dirty="0">
                <a:latin typeface="Arial" panose="020B0604020202020204" pitchFamily="34" charset="0"/>
                <a:ea typeface="Arial" panose="020B0604020202020204" pitchFamily="34" charset="0"/>
              </a:endParaRPr>
            </a:p>
          </p:txBody>
        </p:sp>
        <p:sp>
          <p:nvSpPr>
            <p:cNvPr id="116764" name="Rectangle 29"/>
            <p:cNvSpPr/>
            <p:nvPr/>
          </p:nvSpPr>
          <p:spPr>
            <a:xfrm>
              <a:off x="336" y="2544"/>
              <a:ext cx="400" cy="192"/>
            </a:xfrm>
            <a:prstGeom prst="rect">
              <a:avLst/>
            </a:prstGeom>
            <a:noFill/>
            <a:ln w="9525">
              <a:noFill/>
            </a:ln>
          </p:spPr>
          <p:txBody>
            <a:bodyPr anchor="t" anchorCtr="0"/>
            <a:p>
              <a:pPr>
                <a:spcBef>
                  <a:spcPct val="20000"/>
                </a:spcBef>
                <a:buFontTx/>
              </a:pPr>
              <a:endParaRPr lang="vi-VN" altLang="en-US" sz="800" dirty="0">
                <a:latin typeface="Arial" panose="020B0604020202020204" pitchFamily="34" charset="0"/>
                <a:ea typeface="Arial" panose="020B0604020202020204" pitchFamily="34" charset="0"/>
              </a:endParaRPr>
            </a:p>
          </p:txBody>
        </p:sp>
        <p:sp>
          <p:nvSpPr>
            <p:cNvPr id="116765" name="Line 30"/>
            <p:cNvSpPr/>
            <p:nvPr/>
          </p:nvSpPr>
          <p:spPr>
            <a:xfrm>
              <a:off x="336" y="2544"/>
              <a:ext cx="400" cy="0"/>
            </a:xfrm>
            <a:prstGeom prst="line">
              <a:avLst/>
            </a:prstGeom>
            <a:ln w="28575">
              <a:noFill/>
            </a:ln>
          </p:spPr>
        </p:sp>
        <p:sp>
          <p:nvSpPr>
            <p:cNvPr id="116766" name="Line 31"/>
            <p:cNvSpPr/>
            <p:nvPr/>
          </p:nvSpPr>
          <p:spPr>
            <a:xfrm>
              <a:off x="336" y="2736"/>
              <a:ext cx="4800" cy="0"/>
            </a:xfrm>
            <a:prstGeom prst="line">
              <a:avLst/>
            </a:prstGeom>
            <a:ln w="76200" cap="flat" cmpd="sng">
              <a:solidFill>
                <a:srgbClr val="33CC33"/>
              </a:solidFill>
              <a:prstDash val="solid"/>
              <a:round/>
              <a:headEnd type="none" w="med" len="med"/>
              <a:tailEnd type="none" w="med" len="med"/>
            </a:ln>
          </p:spPr>
        </p:sp>
        <p:sp>
          <p:nvSpPr>
            <p:cNvPr id="116767" name="Line 32"/>
            <p:cNvSpPr/>
            <p:nvPr/>
          </p:nvSpPr>
          <p:spPr>
            <a:xfrm>
              <a:off x="336" y="2890"/>
              <a:ext cx="400" cy="0"/>
            </a:xfrm>
            <a:prstGeom prst="line">
              <a:avLst/>
            </a:prstGeom>
            <a:ln w="28575">
              <a:noFill/>
            </a:ln>
          </p:spPr>
        </p:sp>
        <p:sp>
          <p:nvSpPr>
            <p:cNvPr id="116768" name="Line 33"/>
            <p:cNvSpPr/>
            <p:nvPr/>
          </p:nvSpPr>
          <p:spPr>
            <a:xfrm>
              <a:off x="336" y="2544"/>
              <a:ext cx="0" cy="346"/>
            </a:xfrm>
            <a:prstGeom prst="line">
              <a:avLst/>
            </a:prstGeom>
            <a:ln w="76200" cap="flat" cmpd="sng">
              <a:solidFill>
                <a:srgbClr val="FF0000"/>
              </a:solidFill>
              <a:prstDash val="solid"/>
              <a:round/>
              <a:headEnd type="none" w="med" len="med"/>
              <a:tailEnd type="none" w="med" len="med"/>
            </a:ln>
          </p:spPr>
        </p:sp>
        <p:sp>
          <p:nvSpPr>
            <p:cNvPr id="116769" name="Line 34"/>
            <p:cNvSpPr/>
            <p:nvPr/>
          </p:nvSpPr>
          <p:spPr>
            <a:xfrm>
              <a:off x="736" y="2544"/>
              <a:ext cx="0" cy="346"/>
            </a:xfrm>
            <a:prstGeom prst="line">
              <a:avLst/>
            </a:prstGeom>
            <a:ln w="76200" cap="flat" cmpd="sng">
              <a:solidFill>
                <a:srgbClr val="FF0000"/>
              </a:solidFill>
              <a:prstDash val="solid"/>
              <a:round/>
              <a:headEnd type="none" w="med" len="med"/>
              <a:tailEnd type="none" w="med" len="med"/>
            </a:ln>
          </p:spPr>
        </p:sp>
        <p:sp>
          <p:nvSpPr>
            <p:cNvPr id="116770" name="Line 35"/>
            <p:cNvSpPr/>
            <p:nvPr/>
          </p:nvSpPr>
          <p:spPr>
            <a:xfrm>
              <a:off x="1136" y="2544"/>
              <a:ext cx="0" cy="346"/>
            </a:xfrm>
            <a:prstGeom prst="line">
              <a:avLst/>
            </a:prstGeom>
            <a:ln w="76200" cap="flat" cmpd="sng">
              <a:solidFill>
                <a:srgbClr val="FF0000"/>
              </a:solidFill>
              <a:prstDash val="solid"/>
              <a:round/>
              <a:headEnd type="none" w="med" len="med"/>
              <a:tailEnd type="none" w="med" len="med"/>
            </a:ln>
          </p:spPr>
        </p:sp>
        <p:sp>
          <p:nvSpPr>
            <p:cNvPr id="116771" name="Line 36"/>
            <p:cNvSpPr/>
            <p:nvPr/>
          </p:nvSpPr>
          <p:spPr>
            <a:xfrm>
              <a:off x="1536" y="2544"/>
              <a:ext cx="0" cy="346"/>
            </a:xfrm>
            <a:prstGeom prst="line">
              <a:avLst/>
            </a:prstGeom>
            <a:ln w="76200" cap="flat" cmpd="sng">
              <a:solidFill>
                <a:srgbClr val="FF0000"/>
              </a:solidFill>
              <a:prstDash val="solid"/>
              <a:round/>
              <a:headEnd type="none" w="med" len="med"/>
              <a:tailEnd type="none" w="med" len="med"/>
            </a:ln>
          </p:spPr>
        </p:sp>
        <p:sp>
          <p:nvSpPr>
            <p:cNvPr id="116772" name="Line 37"/>
            <p:cNvSpPr/>
            <p:nvPr/>
          </p:nvSpPr>
          <p:spPr>
            <a:xfrm>
              <a:off x="1936" y="2544"/>
              <a:ext cx="0" cy="346"/>
            </a:xfrm>
            <a:prstGeom prst="line">
              <a:avLst/>
            </a:prstGeom>
            <a:ln w="76200" cap="flat" cmpd="sng">
              <a:solidFill>
                <a:srgbClr val="FF0000"/>
              </a:solidFill>
              <a:prstDash val="solid"/>
              <a:round/>
              <a:headEnd type="none" w="med" len="med"/>
              <a:tailEnd type="none" w="med" len="med"/>
            </a:ln>
          </p:spPr>
        </p:sp>
        <p:sp>
          <p:nvSpPr>
            <p:cNvPr id="116773" name="Line 38"/>
            <p:cNvSpPr/>
            <p:nvPr/>
          </p:nvSpPr>
          <p:spPr>
            <a:xfrm>
              <a:off x="2336" y="2544"/>
              <a:ext cx="0" cy="346"/>
            </a:xfrm>
            <a:prstGeom prst="line">
              <a:avLst/>
            </a:prstGeom>
            <a:ln w="76200" cap="flat" cmpd="sng">
              <a:solidFill>
                <a:srgbClr val="FF0000"/>
              </a:solidFill>
              <a:prstDash val="solid"/>
              <a:round/>
              <a:headEnd type="none" w="med" len="med"/>
              <a:tailEnd type="none" w="med" len="med"/>
            </a:ln>
          </p:spPr>
        </p:sp>
        <p:sp>
          <p:nvSpPr>
            <p:cNvPr id="116774" name="Line 39"/>
            <p:cNvSpPr/>
            <p:nvPr/>
          </p:nvSpPr>
          <p:spPr>
            <a:xfrm>
              <a:off x="2736" y="2544"/>
              <a:ext cx="0" cy="346"/>
            </a:xfrm>
            <a:prstGeom prst="line">
              <a:avLst/>
            </a:prstGeom>
            <a:ln w="76200" cap="flat" cmpd="sng">
              <a:solidFill>
                <a:srgbClr val="FF0000"/>
              </a:solidFill>
              <a:prstDash val="solid"/>
              <a:round/>
              <a:headEnd type="none" w="med" len="med"/>
              <a:tailEnd type="none" w="med" len="med"/>
            </a:ln>
          </p:spPr>
        </p:sp>
        <p:sp>
          <p:nvSpPr>
            <p:cNvPr id="116775" name="Line 40"/>
            <p:cNvSpPr/>
            <p:nvPr/>
          </p:nvSpPr>
          <p:spPr>
            <a:xfrm>
              <a:off x="3136" y="2544"/>
              <a:ext cx="0" cy="346"/>
            </a:xfrm>
            <a:prstGeom prst="line">
              <a:avLst/>
            </a:prstGeom>
            <a:ln w="76200" cap="flat" cmpd="sng">
              <a:solidFill>
                <a:srgbClr val="FF0000"/>
              </a:solidFill>
              <a:prstDash val="solid"/>
              <a:round/>
              <a:headEnd type="none" w="med" len="med"/>
              <a:tailEnd type="none" w="med" len="med"/>
            </a:ln>
          </p:spPr>
        </p:sp>
        <p:sp>
          <p:nvSpPr>
            <p:cNvPr id="116776" name="Line 41"/>
            <p:cNvSpPr/>
            <p:nvPr/>
          </p:nvSpPr>
          <p:spPr>
            <a:xfrm>
              <a:off x="3536" y="2544"/>
              <a:ext cx="0" cy="346"/>
            </a:xfrm>
            <a:prstGeom prst="line">
              <a:avLst/>
            </a:prstGeom>
            <a:ln w="76200" cap="flat" cmpd="sng">
              <a:solidFill>
                <a:srgbClr val="FF0000"/>
              </a:solidFill>
              <a:prstDash val="solid"/>
              <a:round/>
              <a:headEnd type="none" w="med" len="med"/>
              <a:tailEnd type="none" w="med" len="med"/>
            </a:ln>
          </p:spPr>
        </p:sp>
        <p:sp>
          <p:nvSpPr>
            <p:cNvPr id="116777" name="Line 42"/>
            <p:cNvSpPr/>
            <p:nvPr/>
          </p:nvSpPr>
          <p:spPr>
            <a:xfrm>
              <a:off x="3936" y="2544"/>
              <a:ext cx="0" cy="346"/>
            </a:xfrm>
            <a:prstGeom prst="line">
              <a:avLst/>
            </a:prstGeom>
            <a:ln w="76200" cap="flat" cmpd="sng">
              <a:solidFill>
                <a:srgbClr val="FF0000"/>
              </a:solidFill>
              <a:prstDash val="solid"/>
              <a:round/>
              <a:headEnd type="none" w="med" len="med"/>
              <a:tailEnd type="none" w="med" len="med"/>
            </a:ln>
          </p:spPr>
        </p:sp>
        <p:sp>
          <p:nvSpPr>
            <p:cNvPr id="116778" name="Line 43"/>
            <p:cNvSpPr/>
            <p:nvPr/>
          </p:nvSpPr>
          <p:spPr>
            <a:xfrm>
              <a:off x="4336" y="2544"/>
              <a:ext cx="0" cy="346"/>
            </a:xfrm>
            <a:prstGeom prst="line">
              <a:avLst/>
            </a:prstGeom>
            <a:ln w="76200" cap="flat" cmpd="sng">
              <a:solidFill>
                <a:srgbClr val="FF0000"/>
              </a:solidFill>
              <a:prstDash val="solid"/>
              <a:round/>
              <a:headEnd type="none" w="med" len="med"/>
              <a:tailEnd type="none" w="med" len="med"/>
            </a:ln>
          </p:spPr>
        </p:sp>
        <p:sp>
          <p:nvSpPr>
            <p:cNvPr id="116779" name="Line 44"/>
            <p:cNvSpPr/>
            <p:nvPr/>
          </p:nvSpPr>
          <p:spPr>
            <a:xfrm>
              <a:off x="4736" y="2544"/>
              <a:ext cx="0" cy="346"/>
            </a:xfrm>
            <a:prstGeom prst="line">
              <a:avLst/>
            </a:prstGeom>
            <a:ln w="76200" cap="flat" cmpd="sng">
              <a:solidFill>
                <a:srgbClr val="FF0000"/>
              </a:solidFill>
              <a:prstDash val="solid"/>
              <a:round/>
              <a:headEnd type="none" w="med" len="med"/>
              <a:tailEnd type="none" w="med" len="med"/>
            </a:ln>
          </p:spPr>
        </p:sp>
        <p:sp>
          <p:nvSpPr>
            <p:cNvPr id="116780" name="Line 45"/>
            <p:cNvSpPr/>
            <p:nvPr/>
          </p:nvSpPr>
          <p:spPr>
            <a:xfrm>
              <a:off x="5136" y="2544"/>
              <a:ext cx="0" cy="346"/>
            </a:xfrm>
            <a:prstGeom prst="line">
              <a:avLst/>
            </a:prstGeom>
            <a:ln w="76200" cap="flat" cmpd="sng">
              <a:solidFill>
                <a:srgbClr val="FF0000"/>
              </a:solidFill>
              <a:prstDash val="solid"/>
              <a:round/>
              <a:headEnd type="none" w="med" len="med"/>
              <a:tailEnd type="none" w="med" len="med"/>
            </a:ln>
          </p:spPr>
        </p:sp>
        <p:sp>
          <p:nvSpPr>
            <p:cNvPr id="116781" name="Line 46"/>
            <p:cNvSpPr/>
            <p:nvPr/>
          </p:nvSpPr>
          <p:spPr>
            <a:xfrm>
              <a:off x="736" y="2544"/>
              <a:ext cx="400" cy="0"/>
            </a:xfrm>
            <a:prstGeom prst="line">
              <a:avLst/>
            </a:prstGeom>
            <a:ln w="28575">
              <a:noFill/>
            </a:ln>
          </p:spPr>
        </p:sp>
        <p:sp>
          <p:nvSpPr>
            <p:cNvPr id="116782" name="Line 47"/>
            <p:cNvSpPr/>
            <p:nvPr/>
          </p:nvSpPr>
          <p:spPr>
            <a:xfrm>
              <a:off x="1136" y="2544"/>
              <a:ext cx="400" cy="0"/>
            </a:xfrm>
            <a:prstGeom prst="line">
              <a:avLst/>
            </a:prstGeom>
            <a:ln w="28575">
              <a:noFill/>
            </a:ln>
          </p:spPr>
        </p:sp>
        <p:sp>
          <p:nvSpPr>
            <p:cNvPr id="116783" name="Line 48"/>
            <p:cNvSpPr/>
            <p:nvPr/>
          </p:nvSpPr>
          <p:spPr>
            <a:xfrm>
              <a:off x="1536" y="2544"/>
              <a:ext cx="400" cy="0"/>
            </a:xfrm>
            <a:prstGeom prst="line">
              <a:avLst/>
            </a:prstGeom>
            <a:ln w="28575">
              <a:noFill/>
            </a:ln>
          </p:spPr>
        </p:sp>
        <p:sp>
          <p:nvSpPr>
            <p:cNvPr id="116784" name="Line 49"/>
            <p:cNvSpPr/>
            <p:nvPr/>
          </p:nvSpPr>
          <p:spPr>
            <a:xfrm>
              <a:off x="1936" y="2544"/>
              <a:ext cx="400" cy="0"/>
            </a:xfrm>
            <a:prstGeom prst="line">
              <a:avLst/>
            </a:prstGeom>
            <a:ln w="28575">
              <a:noFill/>
            </a:ln>
          </p:spPr>
        </p:sp>
        <p:sp>
          <p:nvSpPr>
            <p:cNvPr id="116785" name="Line 50"/>
            <p:cNvSpPr/>
            <p:nvPr/>
          </p:nvSpPr>
          <p:spPr>
            <a:xfrm>
              <a:off x="2336" y="2544"/>
              <a:ext cx="400" cy="0"/>
            </a:xfrm>
            <a:prstGeom prst="line">
              <a:avLst/>
            </a:prstGeom>
            <a:ln w="28575">
              <a:noFill/>
            </a:ln>
          </p:spPr>
        </p:sp>
        <p:sp>
          <p:nvSpPr>
            <p:cNvPr id="116786" name="Line 51"/>
            <p:cNvSpPr/>
            <p:nvPr/>
          </p:nvSpPr>
          <p:spPr>
            <a:xfrm>
              <a:off x="2736" y="2544"/>
              <a:ext cx="400" cy="0"/>
            </a:xfrm>
            <a:prstGeom prst="line">
              <a:avLst/>
            </a:prstGeom>
            <a:ln w="28575">
              <a:noFill/>
            </a:ln>
          </p:spPr>
        </p:sp>
        <p:sp>
          <p:nvSpPr>
            <p:cNvPr id="116787" name="Line 52"/>
            <p:cNvSpPr/>
            <p:nvPr/>
          </p:nvSpPr>
          <p:spPr>
            <a:xfrm>
              <a:off x="3136" y="2544"/>
              <a:ext cx="400" cy="0"/>
            </a:xfrm>
            <a:prstGeom prst="line">
              <a:avLst/>
            </a:prstGeom>
            <a:ln w="28575">
              <a:noFill/>
            </a:ln>
          </p:spPr>
        </p:sp>
        <p:sp>
          <p:nvSpPr>
            <p:cNvPr id="116788" name="Line 53"/>
            <p:cNvSpPr/>
            <p:nvPr/>
          </p:nvSpPr>
          <p:spPr>
            <a:xfrm>
              <a:off x="3536" y="2544"/>
              <a:ext cx="400" cy="0"/>
            </a:xfrm>
            <a:prstGeom prst="line">
              <a:avLst/>
            </a:prstGeom>
            <a:ln w="28575">
              <a:noFill/>
            </a:ln>
          </p:spPr>
        </p:sp>
        <p:sp>
          <p:nvSpPr>
            <p:cNvPr id="116789" name="Line 54"/>
            <p:cNvSpPr/>
            <p:nvPr/>
          </p:nvSpPr>
          <p:spPr>
            <a:xfrm>
              <a:off x="3936" y="2544"/>
              <a:ext cx="400" cy="0"/>
            </a:xfrm>
            <a:prstGeom prst="line">
              <a:avLst/>
            </a:prstGeom>
            <a:ln w="28575">
              <a:noFill/>
            </a:ln>
          </p:spPr>
        </p:sp>
        <p:sp>
          <p:nvSpPr>
            <p:cNvPr id="116790" name="Line 55"/>
            <p:cNvSpPr/>
            <p:nvPr/>
          </p:nvSpPr>
          <p:spPr>
            <a:xfrm>
              <a:off x="4336" y="2544"/>
              <a:ext cx="400" cy="0"/>
            </a:xfrm>
            <a:prstGeom prst="line">
              <a:avLst/>
            </a:prstGeom>
            <a:ln w="28575">
              <a:noFill/>
            </a:ln>
          </p:spPr>
        </p:sp>
        <p:sp>
          <p:nvSpPr>
            <p:cNvPr id="116791" name="Line 56"/>
            <p:cNvSpPr/>
            <p:nvPr/>
          </p:nvSpPr>
          <p:spPr>
            <a:xfrm>
              <a:off x="4736" y="2544"/>
              <a:ext cx="400" cy="0"/>
            </a:xfrm>
            <a:prstGeom prst="line">
              <a:avLst/>
            </a:prstGeom>
            <a:ln w="28575">
              <a:noFill/>
            </a:ln>
          </p:spPr>
        </p:sp>
        <p:sp>
          <p:nvSpPr>
            <p:cNvPr id="116792" name="Line 57"/>
            <p:cNvSpPr/>
            <p:nvPr/>
          </p:nvSpPr>
          <p:spPr>
            <a:xfrm>
              <a:off x="736" y="2890"/>
              <a:ext cx="400" cy="0"/>
            </a:xfrm>
            <a:prstGeom prst="line">
              <a:avLst/>
            </a:prstGeom>
            <a:ln w="28575">
              <a:noFill/>
            </a:ln>
          </p:spPr>
        </p:sp>
        <p:sp>
          <p:nvSpPr>
            <p:cNvPr id="116793" name="Line 58"/>
            <p:cNvSpPr/>
            <p:nvPr/>
          </p:nvSpPr>
          <p:spPr>
            <a:xfrm>
              <a:off x="1136" y="2890"/>
              <a:ext cx="400" cy="0"/>
            </a:xfrm>
            <a:prstGeom prst="line">
              <a:avLst/>
            </a:prstGeom>
            <a:ln w="28575">
              <a:noFill/>
            </a:ln>
          </p:spPr>
        </p:sp>
        <p:sp>
          <p:nvSpPr>
            <p:cNvPr id="116794" name="Line 59"/>
            <p:cNvSpPr/>
            <p:nvPr/>
          </p:nvSpPr>
          <p:spPr>
            <a:xfrm>
              <a:off x="1536" y="2890"/>
              <a:ext cx="400" cy="0"/>
            </a:xfrm>
            <a:prstGeom prst="line">
              <a:avLst/>
            </a:prstGeom>
            <a:ln w="28575">
              <a:noFill/>
            </a:ln>
          </p:spPr>
        </p:sp>
        <p:sp>
          <p:nvSpPr>
            <p:cNvPr id="116795" name="Line 60"/>
            <p:cNvSpPr/>
            <p:nvPr/>
          </p:nvSpPr>
          <p:spPr>
            <a:xfrm>
              <a:off x="1936" y="2890"/>
              <a:ext cx="400" cy="0"/>
            </a:xfrm>
            <a:prstGeom prst="line">
              <a:avLst/>
            </a:prstGeom>
            <a:ln w="28575">
              <a:noFill/>
            </a:ln>
          </p:spPr>
        </p:sp>
        <p:sp>
          <p:nvSpPr>
            <p:cNvPr id="116796" name="Line 61"/>
            <p:cNvSpPr/>
            <p:nvPr/>
          </p:nvSpPr>
          <p:spPr>
            <a:xfrm>
              <a:off x="2336" y="2890"/>
              <a:ext cx="400" cy="0"/>
            </a:xfrm>
            <a:prstGeom prst="line">
              <a:avLst/>
            </a:prstGeom>
            <a:ln w="28575">
              <a:noFill/>
            </a:ln>
          </p:spPr>
        </p:sp>
        <p:sp>
          <p:nvSpPr>
            <p:cNvPr id="116797" name="Line 62"/>
            <p:cNvSpPr/>
            <p:nvPr/>
          </p:nvSpPr>
          <p:spPr>
            <a:xfrm>
              <a:off x="2736" y="2890"/>
              <a:ext cx="400" cy="0"/>
            </a:xfrm>
            <a:prstGeom prst="line">
              <a:avLst/>
            </a:prstGeom>
            <a:ln w="28575">
              <a:noFill/>
            </a:ln>
          </p:spPr>
        </p:sp>
        <p:sp>
          <p:nvSpPr>
            <p:cNvPr id="116798" name="Line 63"/>
            <p:cNvSpPr/>
            <p:nvPr/>
          </p:nvSpPr>
          <p:spPr>
            <a:xfrm>
              <a:off x="3136" y="2890"/>
              <a:ext cx="400" cy="0"/>
            </a:xfrm>
            <a:prstGeom prst="line">
              <a:avLst/>
            </a:prstGeom>
            <a:ln w="28575">
              <a:noFill/>
            </a:ln>
          </p:spPr>
        </p:sp>
        <p:sp>
          <p:nvSpPr>
            <p:cNvPr id="116799" name="Line 64"/>
            <p:cNvSpPr/>
            <p:nvPr/>
          </p:nvSpPr>
          <p:spPr>
            <a:xfrm>
              <a:off x="3536" y="2890"/>
              <a:ext cx="400" cy="0"/>
            </a:xfrm>
            <a:prstGeom prst="line">
              <a:avLst/>
            </a:prstGeom>
            <a:ln w="28575">
              <a:noFill/>
            </a:ln>
          </p:spPr>
        </p:sp>
        <p:sp>
          <p:nvSpPr>
            <p:cNvPr id="116800" name="Line 65"/>
            <p:cNvSpPr/>
            <p:nvPr/>
          </p:nvSpPr>
          <p:spPr>
            <a:xfrm>
              <a:off x="3936" y="2890"/>
              <a:ext cx="400" cy="0"/>
            </a:xfrm>
            <a:prstGeom prst="line">
              <a:avLst/>
            </a:prstGeom>
            <a:ln w="28575">
              <a:noFill/>
            </a:ln>
          </p:spPr>
        </p:sp>
        <p:sp>
          <p:nvSpPr>
            <p:cNvPr id="116801" name="Line 66"/>
            <p:cNvSpPr/>
            <p:nvPr/>
          </p:nvSpPr>
          <p:spPr>
            <a:xfrm>
              <a:off x="4336" y="2890"/>
              <a:ext cx="400" cy="0"/>
            </a:xfrm>
            <a:prstGeom prst="line">
              <a:avLst/>
            </a:prstGeom>
            <a:ln w="28575">
              <a:noFill/>
            </a:ln>
          </p:spPr>
        </p:sp>
        <p:sp>
          <p:nvSpPr>
            <p:cNvPr id="116802" name="Line 67"/>
            <p:cNvSpPr/>
            <p:nvPr/>
          </p:nvSpPr>
          <p:spPr>
            <a:xfrm>
              <a:off x="4736" y="2890"/>
              <a:ext cx="400" cy="0"/>
            </a:xfrm>
            <a:prstGeom prst="line">
              <a:avLst/>
            </a:prstGeom>
            <a:ln w="28575">
              <a:noFill/>
            </a:ln>
          </p:spPr>
        </p:sp>
        <p:sp>
          <p:nvSpPr>
            <p:cNvPr id="116803" name="AutoShape 68"/>
            <p:cNvSpPr/>
            <p:nvPr/>
          </p:nvSpPr>
          <p:spPr>
            <a:xfrm rot="-5400000">
              <a:off x="2568" y="-72"/>
              <a:ext cx="336" cy="4800"/>
            </a:xfrm>
            <a:prstGeom prst="rightBrace">
              <a:avLst>
                <a:gd name="adj1" fmla="val 118849"/>
                <a:gd name="adj2" fmla="val 50000"/>
              </a:avLst>
            </a:prstGeom>
            <a:noFill/>
            <a:ln w="63500" cap="flat" cmpd="sng">
              <a:solidFill>
                <a:srgbClr val="333399"/>
              </a:solidFill>
              <a:prstDash val="solid"/>
              <a:round/>
              <a:headEnd type="none" w="med" len="med"/>
              <a:tailEnd type="none" w="med" len="med"/>
            </a:ln>
          </p:spPr>
          <p:txBody>
            <a:bodyPr wrap="none" anchor="ctr" anchorCtr="0"/>
            <a:p>
              <a:pPr>
                <a:buFontTx/>
              </a:pPr>
              <a:endParaRPr lang="vi-VN" altLang="vi-VN" dirty="0">
                <a:latin typeface="Arial" panose="020B0604020202020204" pitchFamily="34" charset="0"/>
                <a:ea typeface="Arial" panose="020B0604020202020204" pitchFamily="34" charset="0"/>
              </a:endParaRPr>
            </a:p>
          </p:txBody>
        </p:sp>
        <p:sp>
          <p:nvSpPr>
            <p:cNvPr id="116804" name="Text Box 69"/>
            <p:cNvSpPr txBox="1"/>
            <p:nvPr/>
          </p:nvSpPr>
          <p:spPr>
            <a:xfrm>
              <a:off x="960" y="1536"/>
              <a:ext cx="3696" cy="596"/>
            </a:xfrm>
            <a:prstGeom prst="rect">
              <a:avLst/>
            </a:prstGeom>
            <a:noFill/>
            <a:ln w="9525">
              <a:noFill/>
            </a:ln>
          </p:spPr>
          <p:txBody>
            <a:bodyPr anchor="t" anchorCtr="0">
              <a:spAutoFit/>
            </a:bodyPr>
            <a:p>
              <a:pPr algn="ctr">
                <a:spcBef>
                  <a:spcPct val="50000"/>
                </a:spcBef>
                <a:buFontTx/>
              </a:pPr>
              <a:r>
                <a:rPr lang="en-US" altLang="en-US" sz="2800" b="1" dirty="0">
                  <a:solidFill>
                    <a:srgbClr val="006600"/>
                  </a:solidFill>
                  <a:latin typeface="Times New Roman" panose="02020603050405020304" pitchFamily="18" charset="0"/>
                </a:rPr>
                <a:t>12 tháng tr</a:t>
              </a:r>
              <a:r>
                <a:rPr lang="vi-VN" altLang="en-US" sz="2800" b="1" dirty="0">
                  <a:solidFill>
                    <a:srgbClr val="006600"/>
                  </a:solidFill>
                  <a:latin typeface="Times New Roman" panose="02020603050405020304" pitchFamily="18" charset="0"/>
                </a:rPr>
                <a:t>ư</a:t>
              </a:r>
              <a:r>
                <a:rPr lang="en-US" altLang="en-US" sz="2800" b="1" dirty="0">
                  <a:solidFill>
                    <a:srgbClr val="006600"/>
                  </a:solidFill>
                  <a:latin typeface="Times New Roman" panose="02020603050405020304" pitchFamily="18" charset="0"/>
                </a:rPr>
                <a:t>ớc khi sinh, hoặc nhận nuôi con nuôi</a:t>
              </a:r>
              <a:endParaRPr lang="en-US" altLang="en-US" sz="2800" b="1" dirty="0">
                <a:solidFill>
                  <a:srgbClr val="006600"/>
                </a:solidFill>
                <a:latin typeface="Times New Roman" panose="02020603050405020304" pitchFamily="18" charset="0"/>
                <a:ea typeface="Arial" panose="020B0604020202020204" pitchFamily="34" charset="0"/>
              </a:endParaRPr>
            </a:p>
          </p:txBody>
        </p:sp>
      </p:grpSp>
      <p:grpSp>
        <p:nvGrpSpPr>
          <p:cNvPr id="148550" name="Group 70"/>
          <p:cNvGrpSpPr/>
          <p:nvPr/>
        </p:nvGrpSpPr>
        <p:grpSpPr>
          <a:xfrm>
            <a:off x="1447800" y="4114800"/>
            <a:ext cx="5867400" cy="1052513"/>
            <a:chOff x="912" y="3216"/>
            <a:chExt cx="3696" cy="663"/>
          </a:xfrm>
        </p:grpSpPr>
        <p:sp>
          <p:nvSpPr>
            <p:cNvPr id="116806" name="AutoShape 71"/>
            <p:cNvSpPr/>
            <p:nvPr/>
          </p:nvSpPr>
          <p:spPr>
            <a:xfrm rot="-5400000">
              <a:off x="2568" y="2184"/>
              <a:ext cx="336" cy="2400"/>
            </a:xfrm>
            <a:prstGeom prst="leftBrace">
              <a:avLst>
                <a:gd name="adj1" fmla="val 59424"/>
                <a:gd name="adj2" fmla="val 50000"/>
              </a:avLst>
            </a:prstGeom>
            <a:noFill/>
            <a:ln w="76200" cap="flat" cmpd="sng">
              <a:solidFill>
                <a:srgbClr val="006600"/>
              </a:solidFill>
              <a:prstDash val="solid"/>
              <a:round/>
              <a:headEnd type="none" w="med" len="med"/>
              <a:tailEnd type="none" w="med" len="med"/>
            </a:ln>
          </p:spPr>
          <p:txBody>
            <a:bodyPr wrap="none" anchor="ctr" anchorCtr="0"/>
            <a:p>
              <a:pPr>
                <a:buFontTx/>
              </a:pPr>
              <a:endParaRPr lang="vi-VN" altLang="vi-VN" dirty="0">
                <a:latin typeface="Arial" panose="020B0604020202020204" pitchFamily="34" charset="0"/>
                <a:ea typeface="Arial" panose="020B0604020202020204" pitchFamily="34" charset="0"/>
              </a:endParaRPr>
            </a:p>
          </p:txBody>
        </p:sp>
        <p:sp>
          <p:nvSpPr>
            <p:cNvPr id="116807" name="Text Box 72"/>
            <p:cNvSpPr txBox="1"/>
            <p:nvPr/>
          </p:nvSpPr>
          <p:spPr>
            <a:xfrm>
              <a:off x="912" y="3552"/>
              <a:ext cx="3696" cy="327"/>
            </a:xfrm>
            <a:prstGeom prst="rect">
              <a:avLst/>
            </a:prstGeom>
            <a:noFill/>
            <a:ln w="9525">
              <a:noFill/>
            </a:ln>
          </p:spPr>
          <p:txBody>
            <a:bodyPr anchor="t" anchorCtr="0">
              <a:spAutoFit/>
            </a:bodyPr>
            <a:p>
              <a:pPr algn="ctr">
                <a:spcBef>
                  <a:spcPct val="50000"/>
                </a:spcBef>
                <a:buFontTx/>
              </a:pPr>
              <a:r>
                <a:rPr lang="en-US" altLang="en-US" sz="2800" b="1" dirty="0">
                  <a:solidFill>
                    <a:srgbClr val="006600"/>
                  </a:solidFill>
                  <a:latin typeface="Times New Roman" panose="02020603050405020304" pitchFamily="18" charset="0"/>
                </a:rPr>
                <a:t>Đóng BHXH </a:t>
              </a:r>
              <a:r>
                <a:rPr lang="en-US" altLang="en-US" sz="2800" b="1" dirty="0">
                  <a:solidFill>
                    <a:srgbClr val="006600"/>
                  </a:solidFill>
                  <a:latin typeface="Times New Roman" panose="02020603050405020304" pitchFamily="18" charset="0"/>
                  <a:sym typeface="Symbol" panose="05050102010706020507" pitchFamily="18" charset="2"/>
                </a:rPr>
                <a:t></a:t>
              </a:r>
              <a:r>
                <a:rPr lang="en-US" altLang="en-US" sz="2800" b="1" dirty="0">
                  <a:solidFill>
                    <a:srgbClr val="006600"/>
                  </a:solidFill>
                  <a:latin typeface="Times New Roman" panose="02020603050405020304" pitchFamily="18" charset="0"/>
                </a:rPr>
                <a:t> 6 tháng</a:t>
              </a:r>
              <a:endParaRPr lang="en-US" altLang="en-US" sz="2800" b="1" dirty="0">
                <a:solidFill>
                  <a:srgbClr val="006600"/>
                </a:solidFill>
                <a:latin typeface="Times New Roman" panose="02020603050405020304" pitchFamily="18" charset="0"/>
                <a:ea typeface="Arial" panose="020B0604020202020204" pitchFamily="34" charset="0"/>
              </a:endParaRPr>
            </a:p>
          </p:txBody>
        </p:sp>
      </p:grpSp>
      <p:sp>
        <p:nvSpPr>
          <p:cNvPr id="148553" name="Text Box 73"/>
          <p:cNvSpPr txBox="1"/>
          <p:nvPr/>
        </p:nvSpPr>
        <p:spPr>
          <a:xfrm>
            <a:off x="457200" y="2209800"/>
            <a:ext cx="8305800" cy="579438"/>
          </a:xfrm>
          <a:prstGeom prst="rect">
            <a:avLst/>
          </a:prstGeom>
          <a:noFill/>
          <a:ln w="9525">
            <a:noFill/>
          </a:ln>
        </p:spPr>
        <p:txBody>
          <a:bodyPr anchor="t" anchorCtr="0">
            <a:spAutoFit/>
          </a:bodyPr>
          <a:p>
            <a:pPr>
              <a:spcBef>
                <a:spcPct val="50000"/>
              </a:spcBef>
              <a:buFont typeface="Wingdings" panose="05000000000000000000" pitchFamily="2" charset="2"/>
              <a:buChar char="F"/>
            </a:pPr>
            <a:r>
              <a:rPr lang="en-US" altLang="en-US" sz="3200" b="1" dirty="0">
                <a:solidFill>
                  <a:srgbClr val="990000"/>
                </a:solidFill>
                <a:latin typeface="Times New Roman" panose="02020603050405020304" pitchFamily="18" charset="0"/>
              </a:rPr>
              <a:t> các tr</a:t>
            </a:r>
            <a:r>
              <a:rPr lang="vi-VN" altLang="en-US" sz="3200" b="1" dirty="0">
                <a:solidFill>
                  <a:srgbClr val="990000"/>
                </a:solidFill>
                <a:latin typeface="Times New Roman" panose="02020603050405020304" pitchFamily="18" charset="0"/>
              </a:rPr>
              <a:t>ư</a:t>
            </a:r>
            <a:r>
              <a:rPr lang="en-US" altLang="en-US" sz="3200" b="1" dirty="0">
                <a:solidFill>
                  <a:srgbClr val="990000"/>
                </a:solidFill>
                <a:latin typeface="Times New Roman" panose="02020603050405020304" pitchFamily="18" charset="0"/>
              </a:rPr>
              <a:t>ờng hợp thai sản khác: </a:t>
            </a:r>
            <a:r>
              <a:rPr lang="vi-VN" altLang="en-US" sz="3200" b="1" dirty="0">
                <a:solidFill>
                  <a:srgbClr val="990000"/>
                </a:solidFill>
                <a:latin typeface="Times New Roman" panose="02020603050405020304" pitchFamily="18" charset="0"/>
              </a:rPr>
              <a:t>đ</a:t>
            </a:r>
            <a:r>
              <a:rPr lang="en-US" altLang="en-US" sz="3200" b="1" dirty="0">
                <a:solidFill>
                  <a:srgbClr val="990000"/>
                </a:solidFill>
                <a:latin typeface="Times New Roman" panose="02020603050405020304" pitchFamily="18" charset="0"/>
              </a:rPr>
              <a:t>ang </a:t>
            </a:r>
            <a:r>
              <a:rPr lang="vi-VN" altLang="en-US" sz="3200" b="1" dirty="0">
                <a:solidFill>
                  <a:srgbClr val="990000"/>
                </a:solidFill>
                <a:latin typeface="Times New Roman" panose="02020603050405020304" pitchFamily="18" charset="0"/>
              </a:rPr>
              <a:t>đ</a:t>
            </a:r>
            <a:r>
              <a:rPr lang="en-US" altLang="en-US" sz="3200" b="1" dirty="0">
                <a:solidFill>
                  <a:srgbClr val="990000"/>
                </a:solidFill>
                <a:latin typeface="Times New Roman" panose="02020603050405020304" pitchFamily="18" charset="0"/>
              </a:rPr>
              <a:t>óng</a:t>
            </a:r>
            <a:endParaRPr lang="en-US" altLang="en-US" sz="3200" b="1" dirty="0">
              <a:solidFill>
                <a:srgbClr val="990000"/>
              </a:solidFill>
              <a:latin typeface="Times New Roman" panose="02020603050405020304" pitchFamily="18" charset="0"/>
              <a:ea typeface="Arial"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148484">
                                            <p:txEl>
                                              <p:charRg st="0" end="29"/>
                                            </p:txEl>
                                          </p:spTgt>
                                        </p:tgtEl>
                                        <p:attrNameLst>
                                          <p:attrName>style.visibility</p:attrName>
                                        </p:attrNameLst>
                                      </p:cBhvr>
                                      <p:to>
                                        <p:strVal val="visible"/>
                                      </p:to>
                                    </p:set>
                                    <p:anim calcmode="lin" valueType="num">
                                      <p:cBhvr additive="base">
                                        <p:cTn id="7" dur="1000" fill="hold"/>
                                        <p:tgtEl>
                                          <p:spTgt spid="148484">
                                            <p:txEl>
                                              <p:charRg st="0" end="29"/>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48484">
                                            <p:txEl>
                                              <p:charRg st="0" end="29"/>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48484">
                                            <p:txEl>
                                              <p:charRg st="0" end="29"/>
                                            </p:txEl>
                                          </p:spTgt>
                                        </p:tgtEl>
                                        <p:attrNameLst>
                                          <p:attrName>ppt_c</p:attrName>
                                        </p:attrNameLst>
                                      </p:cBhvr>
                                      <p:to>
                                        <a:srgbClr val="003366"/>
                                      </p:to>
                                    </p:animClr>
                                  </p:subTnLst>
                                </p:cTn>
                              </p:par>
                            </p:childTnLst>
                          </p:cTn>
                        </p:par>
                      </p:childTnLst>
                    </p:cTn>
                  </p:par>
                  <p:par>
                    <p:cTn id="9" fill="hold">
                      <p:stCondLst>
                        <p:cond delay="indefinite"/>
                      </p:stCondLst>
                      <p:childTnLst>
                        <p:par>
                          <p:cTn id="10" fill="hold">
                            <p:stCondLst>
                              <p:cond delay="0"/>
                            </p:stCondLst>
                            <p:childTnLst>
                              <p:par>
                                <p:cTn id="11" presetID="18" presetClass="entr" presetSubtype="6" fill="hold" nodeType="clickEffect">
                                  <p:stCondLst>
                                    <p:cond delay="0"/>
                                  </p:stCondLst>
                                  <p:childTnLst>
                                    <p:set>
                                      <p:cBhvr>
                                        <p:cTn id="12" dur="1" fill="hold">
                                          <p:stCondLst>
                                            <p:cond delay="0"/>
                                          </p:stCondLst>
                                        </p:cTn>
                                        <p:tgtEl>
                                          <p:spTgt spid="148485"/>
                                        </p:tgtEl>
                                        <p:attrNameLst>
                                          <p:attrName>style.visibility</p:attrName>
                                        </p:attrNameLst>
                                      </p:cBhvr>
                                      <p:to>
                                        <p:strVal val="visible"/>
                                      </p:to>
                                    </p:set>
                                    <p:animEffect transition="in" filter="strips(downRight)">
                                      <p:cBhvr>
                                        <p:cTn id="13" dur="500"/>
                                        <p:tgtEl>
                                          <p:spTgt spid="148485"/>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nodeType="clickEffect">
                                  <p:stCondLst>
                                    <p:cond delay="0"/>
                                  </p:stCondLst>
                                  <p:childTnLst>
                                    <p:set>
                                      <p:cBhvr>
                                        <p:cTn id="17" dur="1" fill="hold">
                                          <p:stCondLst>
                                            <p:cond delay="0"/>
                                          </p:stCondLst>
                                        </p:cTn>
                                        <p:tgtEl>
                                          <p:spTgt spid="148550"/>
                                        </p:tgtEl>
                                        <p:attrNameLst>
                                          <p:attrName>style.visibility</p:attrName>
                                        </p:attrNameLst>
                                      </p:cBhvr>
                                      <p:to>
                                        <p:strVal val="visible"/>
                                      </p:to>
                                    </p:set>
                                    <p:animEffect transition="in" filter="strips(downRight)">
                                      <p:cBhvr>
                                        <p:cTn id="18" dur="500"/>
                                        <p:tgtEl>
                                          <p:spTgt spid="148550"/>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xit" presetSubtype="10" fill="hold" nodeType="clickEffect">
                                  <p:stCondLst>
                                    <p:cond delay="0"/>
                                  </p:stCondLst>
                                  <p:childTnLst>
                                    <p:animEffect transition="out" filter="checkerboard(across)">
                                      <p:cBhvr>
                                        <p:cTn id="22" dur="500"/>
                                        <p:tgtEl>
                                          <p:spTgt spid="148485"/>
                                        </p:tgtEl>
                                      </p:cBhvr>
                                    </p:animEffect>
                                    <p:set>
                                      <p:cBhvr>
                                        <p:cTn id="23" dur="1" fill="hold">
                                          <p:stCondLst>
                                            <p:cond delay="499"/>
                                          </p:stCondLst>
                                        </p:cTn>
                                        <p:tgtEl>
                                          <p:spTgt spid="148485"/>
                                        </p:tgtEl>
                                        <p:attrNameLst>
                                          <p:attrName>style.visibility</p:attrName>
                                        </p:attrNameLst>
                                      </p:cBhvr>
                                      <p:to>
                                        <p:strVal val="hidden"/>
                                      </p:to>
                                    </p:set>
                                  </p:childTnLst>
                                </p:cTn>
                              </p:par>
                              <p:par>
                                <p:cTn id="24" presetID="5" presetClass="exit" presetSubtype="10" fill="hold" nodeType="withEffect">
                                  <p:stCondLst>
                                    <p:cond delay="0"/>
                                  </p:stCondLst>
                                  <p:childTnLst>
                                    <p:animEffect transition="out" filter="checkerboard(across)">
                                      <p:cBhvr>
                                        <p:cTn id="25" dur="500"/>
                                        <p:tgtEl>
                                          <p:spTgt spid="148550"/>
                                        </p:tgtEl>
                                      </p:cBhvr>
                                    </p:animEffect>
                                    <p:set>
                                      <p:cBhvr>
                                        <p:cTn id="26" dur="1" fill="hold">
                                          <p:stCondLst>
                                            <p:cond delay="499"/>
                                          </p:stCondLst>
                                        </p:cTn>
                                        <p:tgtEl>
                                          <p:spTgt spid="14855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7" presetClass="entr" presetSubtype="4" fill="hold" grpId="0" nodeType="clickEffect">
                                  <p:stCondLst>
                                    <p:cond delay="0"/>
                                  </p:stCondLst>
                                  <p:childTnLst>
                                    <p:set>
                                      <p:cBhvr>
                                        <p:cTn id="30" dur="1" fill="hold">
                                          <p:stCondLst>
                                            <p:cond delay="0"/>
                                          </p:stCondLst>
                                        </p:cTn>
                                        <p:tgtEl>
                                          <p:spTgt spid="148553">
                                            <p:txEl>
                                              <p:charRg st="0" end="41"/>
                                            </p:txEl>
                                          </p:spTgt>
                                        </p:tgtEl>
                                        <p:attrNameLst>
                                          <p:attrName>style.visibility</p:attrName>
                                        </p:attrNameLst>
                                      </p:cBhvr>
                                      <p:to>
                                        <p:strVal val="visible"/>
                                      </p:to>
                                    </p:set>
                                    <p:anim calcmode="lin" valueType="num">
                                      <p:cBhvr additive="base">
                                        <p:cTn id="31" dur="1000" fill="hold"/>
                                        <p:tgtEl>
                                          <p:spTgt spid="148553">
                                            <p:txEl>
                                              <p:charRg st="0" end="41"/>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48553">
                                            <p:txEl>
                                              <p:charRg st="0" end="41"/>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48553">
                                            <p:txEl>
                                              <p:charRg st="0" end="41"/>
                                            </p:txEl>
                                          </p:spTgt>
                                        </p:tgtEl>
                                        <p:attrNameLst>
                                          <p:attrName>ppt_c</p:attrName>
                                        </p:attrNameLst>
                                      </p:cBhvr>
                                      <p:to>
                                        <a:srgbClr val="00336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4" grpId="0" build="p"/>
      <p:bldP spid="14855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5" name="Text Box 4"/>
          <p:cNvSpPr txBox="1"/>
          <p:nvPr/>
        </p:nvSpPr>
        <p:spPr>
          <a:xfrm>
            <a:off x="7315200" y="6491288"/>
            <a:ext cx="381000" cy="366712"/>
          </a:xfrm>
          <a:prstGeom prst="rect">
            <a:avLst/>
          </a:prstGeom>
          <a:noFill/>
          <a:ln w="9525">
            <a:noFill/>
          </a:ln>
        </p:spPr>
        <p:txBody>
          <a:bodyPr anchor="t" anchorCtr="0">
            <a:spAutoFit/>
          </a:bodyPr>
          <a:p>
            <a:pPr>
              <a:spcBef>
                <a:spcPct val="50000"/>
              </a:spcBef>
              <a:buFontTx/>
            </a:pPr>
            <a:endParaRPr lang="vi-VN" altLang="vi-VN" b="1" dirty="0">
              <a:latin typeface="Arial" panose="020B0604020202020204" pitchFamily="34" charset="0"/>
              <a:ea typeface="Arial" panose="020B0604020202020204" pitchFamily="34" charset="0"/>
            </a:endParaRPr>
          </a:p>
        </p:txBody>
      </p:sp>
      <p:sp>
        <p:nvSpPr>
          <p:cNvPr id="118786" name="Rectangle 9"/>
          <p:cNvSpPr>
            <a:spLocks noGrp="1"/>
          </p:cNvSpPr>
          <p:nvPr>
            <p:ph idx="1"/>
          </p:nvPr>
        </p:nvSpPr>
        <p:spPr>
          <a:xfrm>
            <a:off x="0" y="1295400"/>
            <a:ext cx="4495800" cy="609600"/>
          </a:xfrm>
          <a:ln/>
        </p:spPr>
        <p:txBody>
          <a:bodyPr vert="horz" wrap="square" lIns="91440" tIns="45720" rIns="91440" bIns="45720" anchor="t" anchorCtr="0"/>
          <a:p>
            <a:pPr algn="ctr" eaLnBrk="1" hangingPunct="1">
              <a:buFont typeface="Wingdings" panose="05000000000000000000" pitchFamily="2" charset="2"/>
              <a:buNone/>
            </a:pPr>
            <a:r>
              <a:rPr lang="en-US" altLang="vi-VN" b="1" dirty="0">
                <a:solidFill>
                  <a:srgbClr val="FF0000"/>
                </a:solidFill>
                <a:latin typeface="Times New Roman" panose="02020603050405020304" pitchFamily="18" charset="0"/>
              </a:rPr>
              <a:t>CHẾ ĐỘ HƯU TRÍ</a:t>
            </a:r>
            <a:endParaRPr lang="en-US" altLang="vi-VN" b="1" dirty="0">
              <a:solidFill>
                <a:srgbClr val="FF0000"/>
              </a:solidFill>
              <a:latin typeface="Times New Roman" panose="02020603050405020304" pitchFamily="18" charset="0"/>
              <a:ea typeface="Times New Roman" panose="02020603050405020304" pitchFamily="18" charset="0"/>
            </a:endParaRPr>
          </a:p>
        </p:txBody>
      </p:sp>
      <p:grpSp>
        <p:nvGrpSpPr>
          <p:cNvPr id="118787" name="Organization Chart 2"/>
          <p:cNvGrpSpPr>
            <a:grpSpLocks noChangeAspect="1"/>
          </p:cNvGrpSpPr>
          <p:nvPr/>
        </p:nvGrpSpPr>
        <p:grpSpPr>
          <a:xfrm>
            <a:off x="3657600" y="1295400"/>
            <a:ext cx="5029200" cy="4525963"/>
            <a:chOff x="1152" y="1298"/>
            <a:chExt cx="2880" cy="720"/>
          </a:xfrm>
        </p:grpSpPr>
        <p:cxnSp>
          <p:nvCxnSpPr>
            <p:cNvPr id="118788" name="_s4100"/>
            <p:cNvCxnSpPr>
              <a:stCxn id="118794" idx="0"/>
              <a:endCxn id="118791" idx="2"/>
            </p:cNvCxnSpPr>
            <p:nvPr/>
          </p:nvCxnSpPr>
          <p:spPr>
            <a:xfrm rot="-5400000" flipV="1">
              <a:off x="3024" y="1154"/>
              <a:ext cx="144" cy="1008"/>
            </a:xfrm>
            <a:prstGeom prst="bentConnector3">
              <a:avLst>
                <a:gd name="adj1" fmla="val 50000"/>
              </a:avLst>
            </a:prstGeom>
            <a:ln w="28575" cap="flat" cmpd="sng">
              <a:solidFill>
                <a:schemeClr val="tx1"/>
              </a:solidFill>
              <a:prstDash val="solid"/>
              <a:miter/>
              <a:headEnd type="none" w="med" len="med"/>
              <a:tailEnd type="none" w="med" len="med"/>
            </a:ln>
          </p:spPr>
        </p:cxnSp>
        <p:cxnSp>
          <p:nvCxnSpPr>
            <p:cNvPr id="118789" name="_s4101"/>
            <p:cNvCxnSpPr>
              <a:stCxn id="118793" idx="0"/>
              <a:endCxn id="118791" idx="2"/>
            </p:cNvCxnSpPr>
            <p:nvPr/>
          </p:nvCxnSpPr>
          <p:spPr>
            <a:xfrm flipV="1">
              <a:off x="2592" y="1586"/>
              <a:ext cx="0" cy="144"/>
            </a:xfrm>
            <a:prstGeom prst="straightConnector1">
              <a:avLst/>
            </a:prstGeom>
            <a:ln w="28575" cap="flat" cmpd="sng">
              <a:solidFill>
                <a:schemeClr val="tx1"/>
              </a:solidFill>
              <a:prstDash val="solid"/>
              <a:round/>
              <a:headEnd type="none" w="med" len="med"/>
              <a:tailEnd type="none" w="med" len="med"/>
            </a:ln>
          </p:spPr>
        </p:cxnSp>
        <p:cxnSp>
          <p:nvCxnSpPr>
            <p:cNvPr id="118790" name="_s4102"/>
            <p:cNvCxnSpPr>
              <a:stCxn id="118792" idx="0"/>
              <a:endCxn id="118791" idx="2"/>
            </p:cNvCxnSpPr>
            <p:nvPr/>
          </p:nvCxnSpPr>
          <p:spPr>
            <a:xfrm rot="5400000" flipH="1" flipV="1">
              <a:off x="2016" y="1154"/>
              <a:ext cx="144" cy="1008"/>
            </a:xfrm>
            <a:prstGeom prst="bentConnector3">
              <a:avLst>
                <a:gd name="adj1" fmla="val 50000"/>
              </a:avLst>
            </a:prstGeom>
            <a:ln w="28575" cap="flat" cmpd="sng">
              <a:solidFill>
                <a:schemeClr val="tx1"/>
              </a:solidFill>
              <a:prstDash val="solid"/>
              <a:miter/>
              <a:headEnd type="none" w="med" len="med"/>
              <a:tailEnd type="none" w="med" len="med"/>
            </a:ln>
          </p:spPr>
        </p:cxnSp>
        <p:sp>
          <p:nvSpPr>
            <p:cNvPr id="118791" name="_s4103"/>
            <p:cNvSpPr/>
            <p:nvPr/>
          </p:nvSpPr>
          <p:spPr>
            <a:xfrm>
              <a:off x="2068" y="1298"/>
              <a:ext cx="1047" cy="288"/>
            </a:xfrm>
            <a:prstGeom prst="roundRect">
              <a:avLst>
                <a:gd name="adj" fmla="val 16667"/>
              </a:avLst>
            </a:prstGeom>
            <a:solidFill>
              <a:srgbClr val="0000FF"/>
            </a:solidFill>
            <a:ln w="9525" cap="flat" cmpd="sng">
              <a:solidFill>
                <a:schemeClr val="tx1"/>
              </a:solidFill>
              <a:prstDash val="solid"/>
              <a:round/>
              <a:headEnd type="none" w="med" len="med"/>
              <a:tailEnd type="none" w="med" len="med"/>
            </a:ln>
          </p:spPr>
          <p:txBody>
            <a:bodyPr wrap="none" lIns="0" tIns="0" rIns="0" bIns="0" anchor="ctr" anchorCtr="0"/>
            <a:p>
              <a:pPr algn="ctr">
                <a:buFontTx/>
              </a:pPr>
              <a:r>
                <a:rPr lang="en-US" altLang="vi-VN" sz="2000" dirty="0">
                  <a:solidFill>
                    <a:schemeClr val="bg1"/>
                  </a:solidFill>
                  <a:latin typeface="Arial" panose="020B0604020202020204" pitchFamily="34" charset="0"/>
                </a:rPr>
                <a:t>Chế độ </a:t>
              </a:r>
              <a:endParaRPr lang="en-US" altLang="vi-VN" sz="2000" dirty="0">
                <a:solidFill>
                  <a:schemeClr val="bg1"/>
                </a:solidFill>
                <a:latin typeface="Arial" panose="020B0604020202020204" pitchFamily="34" charset="0"/>
              </a:endParaRPr>
            </a:p>
            <a:p>
              <a:pPr algn="ctr">
                <a:buFontTx/>
              </a:pPr>
              <a:r>
                <a:rPr lang="en-US" altLang="vi-VN" sz="2000" dirty="0">
                  <a:solidFill>
                    <a:schemeClr val="bg1"/>
                  </a:solidFill>
                  <a:latin typeface="Arial" panose="020B0604020202020204" pitchFamily="34" charset="0"/>
                </a:rPr>
                <a:t>trợ cấp</a:t>
              </a:r>
              <a:endParaRPr lang="en-US" altLang="vi-VN" sz="2000" dirty="0">
                <a:solidFill>
                  <a:schemeClr val="bg1"/>
                </a:solidFill>
                <a:latin typeface="Arial" panose="020B0604020202020204" pitchFamily="34" charset="0"/>
              </a:endParaRPr>
            </a:p>
            <a:p>
              <a:pPr algn="ctr">
                <a:buFontTx/>
              </a:pPr>
              <a:r>
                <a:rPr lang="en-US" altLang="vi-VN" sz="2000" dirty="0">
                  <a:solidFill>
                    <a:schemeClr val="bg1"/>
                  </a:solidFill>
                  <a:latin typeface="Arial" panose="020B0604020202020204" pitchFamily="34" charset="0"/>
                </a:rPr>
                <a:t>Hưu trí</a:t>
              </a:r>
              <a:endParaRPr lang="en-US" altLang="vi-VN" sz="2000" dirty="0">
                <a:solidFill>
                  <a:schemeClr val="bg1"/>
                </a:solidFill>
                <a:latin typeface="Arial" panose="020B0604020202020204" pitchFamily="34" charset="0"/>
                <a:ea typeface="Arial" panose="020B0604020202020204" pitchFamily="34" charset="0"/>
              </a:endParaRPr>
            </a:p>
          </p:txBody>
        </p:sp>
        <p:sp>
          <p:nvSpPr>
            <p:cNvPr id="118792" name="_s4104"/>
            <p:cNvSpPr/>
            <p:nvPr/>
          </p:nvSpPr>
          <p:spPr>
            <a:xfrm>
              <a:off x="1152" y="1730"/>
              <a:ext cx="864" cy="288"/>
            </a:xfrm>
            <a:prstGeom prst="roundRect">
              <a:avLst>
                <a:gd name="adj" fmla="val 16667"/>
              </a:avLst>
            </a:prstGeom>
            <a:solidFill>
              <a:srgbClr val="FF0000"/>
            </a:solidFill>
            <a:ln w="9525" cap="flat" cmpd="sng">
              <a:solidFill>
                <a:schemeClr val="tx1"/>
              </a:solidFill>
              <a:prstDash val="solid"/>
              <a:round/>
              <a:headEnd type="none" w="med" len="med"/>
              <a:tailEnd type="none" w="med" len="med"/>
            </a:ln>
          </p:spPr>
          <p:txBody>
            <a:bodyPr wrap="none" lIns="0" tIns="0" rIns="0" bIns="0" anchor="ctr" anchorCtr="0"/>
            <a:p>
              <a:pPr algn="ctr">
                <a:buFontTx/>
              </a:pPr>
              <a:r>
                <a:rPr lang="en-US" altLang="vi-VN" sz="2000" dirty="0">
                  <a:solidFill>
                    <a:schemeClr val="bg1"/>
                  </a:solidFill>
                  <a:latin typeface="Arial" panose="020B0604020202020204" pitchFamily="34" charset="0"/>
                </a:rPr>
                <a:t>Đối tượng</a:t>
              </a:r>
              <a:endParaRPr lang="en-US" altLang="vi-VN" sz="2000" dirty="0">
                <a:solidFill>
                  <a:schemeClr val="bg1"/>
                </a:solidFill>
                <a:latin typeface="Arial" panose="020B0604020202020204" pitchFamily="34" charset="0"/>
                <a:ea typeface="Arial" panose="020B0604020202020204" pitchFamily="34" charset="0"/>
              </a:endParaRPr>
            </a:p>
          </p:txBody>
        </p:sp>
        <p:sp>
          <p:nvSpPr>
            <p:cNvPr id="118793" name="_s4105"/>
            <p:cNvSpPr/>
            <p:nvPr/>
          </p:nvSpPr>
          <p:spPr>
            <a:xfrm>
              <a:off x="2160" y="1730"/>
              <a:ext cx="864" cy="288"/>
            </a:xfrm>
            <a:prstGeom prst="roundRect">
              <a:avLst>
                <a:gd name="adj" fmla="val 16667"/>
              </a:avLst>
            </a:prstGeom>
            <a:solidFill>
              <a:srgbClr val="D60093"/>
            </a:solidFill>
            <a:ln w="9525" cap="flat" cmpd="sng">
              <a:solidFill>
                <a:schemeClr val="tx1"/>
              </a:solidFill>
              <a:prstDash val="solid"/>
              <a:round/>
              <a:headEnd type="none" w="med" len="med"/>
              <a:tailEnd type="none" w="med" len="med"/>
            </a:ln>
          </p:spPr>
          <p:txBody>
            <a:bodyPr wrap="none" lIns="0" tIns="0" rIns="0" bIns="0" anchor="ctr" anchorCtr="0"/>
            <a:p>
              <a:pPr algn="ctr">
                <a:buFontTx/>
              </a:pPr>
              <a:r>
                <a:rPr lang="en-US" altLang="vi-VN" sz="2000" dirty="0">
                  <a:solidFill>
                    <a:schemeClr val="bg1"/>
                  </a:solidFill>
                  <a:latin typeface="Arial" panose="020B0604020202020204" pitchFamily="34" charset="0"/>
                </a:rPr>
                <a:t>Điều kiện</a:t>
              </a:r>
              <a:endParaRPr lang="en-US" altLang="vi-VN" sz="2000" dirty="0">
                <a:solidFill>
                  <a:schemeClr val="bg1"/>
                </a:solidFill>
                <a:latin typeface="Arial" panose="020B0604020202020204" pitchFamily="34" charset="0"/>
                <a:ea typeface="Arial" panose="020B0604020202020204" pitchFamily="34" charset="0"/>
              </a:endParaRPr>
            </a:p>
          </p:txBody>
        </p:sp>
        <p:sp>
          <p:nvSpPr>
            <p:cNvPr id="118794" name="_s4106"/>
            <p:cNvSpPr/>
            <p:nvPr/>
          </p:nvSpPr>
          <p:spPr>
            <a:xfrm>
              <a:off x="3168" y="1730"/>
              <a:ext cx="864" cy="288"/>
            </a:xfrm>
            <a:prstGeom prst="roundRect">
              <a:avLst>
                <a:gd name="adj" fmla="val 16667"/>
              </a:avLst>
            </a:prstGeom>
            <a:solidFill>
              <a:srgbClr val="FFFF00"/>
            </a:solidFill>
            <a:ln w="9525" cap="flat" cmpd="sng">
              <a:solidFill>
                <a:schemeClr val="tx1"/>
              </a:solidFill>
              <a:prstDash val="solid"/>
              <a:round/>
              <a:headEnd type="none" w="med" len="med"/>
              <a:tailEnd type="none" w="med" len="med"/>
            </a:ln>
          </p:spPr>
          <p:txBody>
            <a:bodyPr wrap="none" lIns="0" tIns="0" rIns="0" bIns="0" anchor="ctr" anchorCtr="0"/>
            <a:p>
              <a:pPr algn="ctr">
                <a:buFontTx/>
              </a:pPr>
              <a:r>
                <a:rPr lang="en-US" altLang="vi-VN" sz="2000" dirty="0">
                  <a:latin typeface="Arial" panose="020B0604020202020204" pitchFamily="34" charset="0"/>
                </a:rPr>
                <a:t>Mức hưởng</a:t>
              </a:r>
              <a:endParaRPr lang="en-US" altLang="vi-VN" sz="2000" dirty="0">
                <a:latin typeface="Arial" panose="020B0604020202020204" pitchFamily="34" charset="0"/>
                <a:ea typeface="Arial" panose="020B0604020202020204" pitchFamily="34" charset="0"/>
              </a:endParaRPr>
            </a:p>
          </p:txBody>
        </p:sp>
      </p:grpSp>
      <p:pic>
        <p:nvPicPr>
          <p:cNvPr id="118795" name="Picture 19" descr="j0090386"/>
          <p:cNvPicPr>
            <a:picLocks noChangeAspect="1"/>
          </p:cNvPicPr>
          <p:nvPr/>
        </p:nvPicPr>
        <p:blipFill>
          <a:blip r:embed="rId1"/>
          <a:stretch>
            <a:fillRect/>
          </a:stretch>
        </p:blipFill>
        <p:spPr>
          <a:xfrm>
            <a:off x="228600" y="2133600"/>
            <a:ext cx="3352800" cy="3810000"/>
          </a:xfrm>
          <a:prstGeom prst="rect">
            <a:avLst/>
          </a:prstGeom>
          <a:noFill/>
          <a:ln w="9525">
            <a:noFill/>
          </a:ln>
        </p:spPr>
      </p:pic>
    </p:spTree>
  </p:cSld>
  <p:clrMapOvr>
    <a:masterClrMapping/>
  </p:clrMapOvr>
  <p:transition>
    <p:wheel spokes="4"/>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3"/>
          <p:cNvGrpSpPr/>
          <p:nvPr/>
        </p:nvGrpSpPr>
        <p:grpSpPr>
          <a:xfrm>
            <a:off x="381000" y="1676400"/>
            <a:ext cx="3886200" cy="838200"/>
            <a:chOff x="240" y="1056"/>
            <a:chExt cx="2448" cy="528"/>
          </a:xfrm>
        </p:grpSpPr>
        <p:sp>
          <p:nvSpPr>
            <p:cNvPr id="167940" name="AutoShape 4"/>
            <p:cNvSpPr>
              <a:spLocks noChangeArrowheads="1"/>
            </p:cNvSpPr>
            <p:nvPr/>
          </p:nvSpPr>
          <p:spPr bwMode="gray">
            <a:xfrm>
              <a:off x="436" y="1077"/>
              <a:ext cx="2252" cy="44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20835" name="AutoShape 5"/>
            <p:cNvSpPr/>
            <p:nvPr/>
          </p:nvSpPr>
          <p:spPr>
            <a:xfrm>
              <a:off x="240" y="1056"/>
              <a:ext cx="384" cy="528"/>
            </a:xfrm>
            <a:prstGeom prst="diamond">
              <a:avLst/>
            </a:prstGeom>
            <a:solidFill>
              <a:schemeClr val="accent2"/>
            </a:solidFill>
            <a:ln w="25400" cap="flat" cmpd="sng">
              <a:solidFill>
                <a:schemeClr val="bg1"/>
              </a:solidFill>
              <a:prstDash val="solid"/>
              <a:miter/>
              <a:headEnd type="none" w="med" len="med"/>
              <a:tailEnd type="none" w="med" len="med"/>
            </a:ln>
            <a:effectLst>
              <a:outerShdw dist="63500" dir="2212193" algn="ctr" rotWithShape="0">
                <a:srgbClr val="333333">
                  <a:alpha val="50000"/>
                </a:srgbClr>
              </a:outerShdw>
            </a:effectLst>
          </p:spPr>
          <p:txBody>
            <a:bodyPr wrap="none" anchor="ctr" anchorCtr="0"/>
            <a:p>
              <a:pPr eaLnBrk="0" hangingPunct="0">
                <a:buFontTx/>
              </a:pPr>
              <a:endParaRPr lang="vi-VN" altLang="vi-VN" dirty="0">
                <a:latin typeface="Arial" panose="020B0604020202020204" pitchFamily="34" charset="0"/>
                <a:ea typeface="Arial" panose="020B0604020202020204" pitchFamily="34" charset="0"/>
              </a:endParaRPr>
            </a:p>
          </p:txBody>
        </p:sp>
        <p:sp>
          <p:nvSpPr>
            <p:cNvPr id="120836" name="Text Box 6"/>
            <p:cNvSpPr txBox="1"/>
            <p:nvPr/>
          </p:nvSpPr>
          <p:spPr>
            <a:xfrm>
              <a:off x="630" y="1200"/>
              <a:ext cx="2058" cy="213"/>
            </a:xfrm>
            <a:prstGeom prst="rect">
              <a:avLst/>
            </a:prstGeom>
            <a:noFill/>
            <a:ln w="9525">
              <a:noFill/>
            </a:ln>
          </p:spPr>
          <p:txBody>
            <a:bodyPr anchor="t" anchorCtr="0">
              <a:spAutoFit/>
            </a:bodyPr>
            <a:p>
              <a:pPr algn="ctr" eaLnBrk="0" hangingPunct="0">
                <a:buFontTx/>
              </a:pPr>
              <a:r>
                <a:rPr lang="en-US" altLang="vi-VN" sz="1600" b="1" dirty="0">
                  <a:latin typeface="Arial" panose="020B0604020202020204" pitchFamily="34" charset="0"/>
                </a:rPr>
                <a:t>Độ tuổi</a:t>
              </a:r>
              <a:endParaRPr lang="en-US" altLang="vi-VN" dirty="0">
                <a:latin typeface="Arial" panose="020B0604020202020204" pitchFamily="34" charset="0"/>
                <a:ea typeface="Arial" panose="020B0604020202020204" pitchFamily="34" charset="0"/>
              </a:endParaRPr>
            </a:p>
          </p:txBody>
        </p:sp>
        <p:sp>
          <p:nvSpPr>
            <p:cNvPr id="120837" name="Text Box 7"/>
            <p:cNvSpPr txBox="1"/>
            <p:nvPr/>
          </p:nvSpPr>
          <p:spPr>
            <a:xfrm>
              <a:off x="336" y="1152"/>
              <a:ext cx="223" cy="288"/>
            </a:xfrm>
            <a:prstGeom prst="rect">
              <a:avLst/>
            </a:prstGeom>
            <a:noFill/>
            <a:ln w="9525">
              <a:noFill/>
            </a:ln>
          </p:spPr>
          <p:txBody>
            <a:bodyPr wrap="none" anchor="t" anchorCtr="0">
              <a:spAutoFit/>
            </a:bodyPr>
            <a:p>
              <a:pPr algn="ctr" eaLnBrk="0" hangingPunct="0">
                <a:buFontTx/>
              </a:pPr>
              <a:r>
                <a:rPr lang="en-US" altLang="vi-VN" sz="2400" dirty="0">
                  <a:solidFill>
                    <a:schemeClr val="bg1"/>
                  </a:solidFill>
                  <a:latin typeface="Arial" panose="020B0604020202020204" pitchFamily="34" charset="0"/>
                </a:rPr>
                <a:t>1</a:t>
              </a:r>
              <a:endParaRPr lang="en-US" altLang="vi-VN" sz="2400" dirty="0">
                <a:solidFill>
                  <a:schemeClr val="bg1"/>
                </a:solidFill>
                <a:latin typeface="Arial" panose="020B0604020202020204" pitchFamily="34" charset="0"/>
                <a:ea typeface="Arial" panose="020B0604020202020204" pitchFamily="34" charset="0"/>
              </a:endParaRPr>
            </a:p>
          </p:txBody>
        </p:sp>
      </p:grpSp>
      <p:grpSp>
        <p:nvGrpSpPr>
          <p:cNvPr id="3" name="Group 8"/>
          <p:cNvGrpSpPr/>
          <p:nvPr/>
        </p:nvGrpSpPr>
        <p:grpSpPr>
          <a:xfrm>
            <a:off x="4495800" y="1676400"/>
            <a:ext cx="3657600" cy="838200"/>
            <a:chOff x="2832" y="1056"/>
            <a:chExt cx="2304" cy="528"/>
          </a:xfrm>
        </p:grpSpPr>
        <p:sp>
          <p:nvSpPr>
            <p:cNvPr id="167945" name="AutoShape 9"/>
            <p:cNvSpPr>
              <a:spLocks noChangeArrowheads="1"/>
            </p:cNvSpPr>
            <p:nvPr/>
          </p:nvSpPr>
          <p:spPr bwMode="gray">
            <a:xfrm>
              <a:off x="3076" y="1077"/>
              <a:ext cx="2060" cy="448"/>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20840" name="AutoShape 10"/>
            <p:cNvSpPr/>
            <p:nvPr/>
          </p:nvSpPr>
          <p:spPr>
            <a:xfrm>
              <a:off x="2832" y="1056"/>
              <a:ext cx="432" cy="528"/>
            </a:xfrm>
            <a:prstGeom prst="diamond">
              <a:avLst/>
            </a:prstGeom>
            <a:solidFill>
              <a:schemeClr val="accent1"/>
            </a:solidFill>
            <a:ln w="25400" cap="flat" cmpd="sng">
              <a:solidFill>
                <a:schemeClr val="bg1"/>
              </a:solidFill>
              <a:prstDash val="solid"/>
              <a:miter/>
              <a:headEnd type="none" w="med" len="med"/>
              <a:tailEnd type="none" w="med" len="med"/>
            </a:ln>
            <a:effectLst>
              <a:outerShdw dist="63500" dir="2212193" algn="ctr" rotWithShape="0">
                <a:srgbClr val="333333">
                  <a:alpha val="50000"/>
                </a:srgbClr>
              </a:outerShdw>
            </a:effectLst>
          </p:spPr>
          <p:txBody>
            <a:bodyPr wrap="none" anchor="ctr" anchorCtr="0"/>
            <a:p>
              <a:pPr eaLnBrk="0" hangingPunct="0">
                <a:buFontTx/>
              </a:pPr>
              <a:endParaRPr lang="vi-VN" altLang="vi-VN" dirty="0">
                <a:latin typeface="Arial" panose="020B0604020202020204" pitchFamily="34" charset="0"/>
                <a:ea typeface="Arial" panose="020B0604020202020204" pitchFamily="34" charset="0"/>
              </a:endParaRPr>
            </a:p>
          </p:txBody>
        </p:sp>
        <p:sp>
          <p:nvSpPr>
            <p:cNvPr id="120841" name="Text Box 11"/>
            <p:cNvSpPr txBox="1"/>
            <p:nvPr/>
          </p:nvSpPr>
          <p:spPr>
            <a:xfrm>
              <a:off x="3235" y="1189"/>
              <a:ext cx="1741" cy="213"/>
            </a:xfrm>
            <a:prstGeom prst="rect">
              <a:avLst/>
            </a:prstGeom>
            <a:noFill/>
            <a:ln w="9525">
              <a:noFill/>
            </a:ln>
          </p:spPr>
          <p:txBody>
            <a:bodyPr anchor="t" anchorCtr="0">
              <a:spAutoFit/>
            </a:bodyPr>
            <a:p>
              <a:pPr algn="ctr" eaLnBrk="0" hangingPunct="0">
                <a:buFontTx/>
              </a:pPr>
              <a:r>
                <a:rPr lang="en-US" altLang="vi-VN" sz="1600" b="1" dirty="0">
                  <a:latin typeface="Arial" panose="020B0604020202020204" pitchFamily="34" charset="0"/>
                </a:rPr>
                <a:t>Thời gian đóng BHXH</a:t>
              </a:r>
              <a:endParaRPr lang="en-US" altLang="vi-VN" dirty="0">
                <a:latin typeface="Arial" panose="020B0604020202020204" pitchFamily="34" charset="0"/>
                <a:ea typeface="Arial" panose="020B0604020202020204" pitchFamily="34" charset="0"/>
              </a:endParaRPr>
            </a:p>
          </p:txBody>
        </p:sp>
        <p:sp>
          <p:nvSpPr>
            <p:cNvPr id="120842" name="Text Box 12"/>
            <p:cNvSpPr txBox="1"/>
            <p:nvPr/>
          </p:nvSpPr>
          <p:spPr>
            <a:xfrm>
              <a:off x="2945" y="1152"/>
              <a:ext cx="223" cy="288"/>
            </a:xfrm>
            <a:prstGeom prst="rect">
              <a:avLst/>
            </a:prstGeom>
            <a:noFill/>
            <a:ln w="9525">
              <a:noFill/>
            </a:ln>
          </p:spPr>
          <p:txBody>
            <a:bodyPr wrap="none" anchor="t" anchorCtr="0">
              <a:spAutoFit/>
            </a:bodyPr>
            <a:p>
              <a:pPr algn="ctr" eaLnBrk="0" hangingPunct="0">
                <a:buFontTx/>
              </a:pPr>
              <a:r>
                <a:rPr lang="en-US" altLang="vi-VN" sz="2400" dirty="0">
                  <a:solidFill>
                    <a:schemeClr val="bg1"/>
                  </a:solidFill>
                  <a:latin typeface="Arial" panose="020B0604020202020204" pitchFamily="34" charset="0"/>
                </a:rPr>
                <a:t>2</a:t>
              </a:r>
              <a:endParaRPr lang="en-US" altLang="vi-VN" sz="2400" dirty="0">
                <a:solidFill>
                  <a:schemeClr val="bg1"/>
                </a:solidFill>
                <a:latin typeface="Arial" panose="020B0604020202020204" pitchFamily="34" charset="0"/>
                <a:ea typeface="Arial" panose="020B0604020202020204" pitchFamily="34" charset="0"/>
              </a:endParaRPr>
            </a:p>
          </p:txBody>
        </p:sp>
      </p:grpSp>
      <p:grpSp>
        <p:nvGrpSpPr>
          <p:cNvPr id="4" name="Group 13"/>
          <p:cNvGrpSpPr/>
          <p:nvPr/>
        </p:nvGrpSpPr>
        <p:grpSpPr>
          <a:xfrm>
            <a:off x="533400" y="2971800"/>
            <a:ext cx="2819400" cy="2667000"/>
            <a:chOff x="528" y="1872"/>
            <a:chExt cx="1584" cy="1680"/>
          </a:xfrm>
        </p:grpSpPr>
        <p:sp>
          <p:nvSpPr>
            <p:cNvPr id="120844" name="Text Box 14"/>
            <p:cNvSpPr txBox="1"/>
            <p:nvPr/>
          </p:nvSpPr>
          <p:spPr>
            <a:xfrm>
              <a:off x="631" y="2028"/>
              <a:ext cx="1422" cy="1221"/>
            </a:xfrm>
            <a:prstGeom prst="rect">
              <a:avLst/>
            </a:prstGeom>
            <a:noFill/>
            <a:ln w="9525">
              <a:noFill/>
            </a:ln>
          </p:spPr>
          <p:txBody>
            <a:bodyPr anchor="t" anchorCtr="0">
              <a:spAutoFit/>
            </a:bodyPr>
            <a:p>
              <a:pPr algn="just">
                <a:spcBef>
                  <a:spcPct val="50000"/>
                </a:spcBef>
                <a:buFontTx/>
              </a:pPr>
              <a:r>
                <a:rPr lang="nl-NL" altLang="en-US" sz="2000" dirty="0">
                  <a:latin typeface="Calibri" panose="020F0502020204030204" pitchFamily="34" charset="0"/>
                </a:rPr>
                <a:t>60 tuổi 03 tháng đối với nam và đủ 55 tuổi 04 tháng đối với nữ, mỗi năm tăng thêm 03 tháng đối với nam và 04 tháng đối với nữ</a:t>
              </a:r>
              <a:endParaRPr lang="en-US" altLang="vi-VN" sz="2000" dirty="0">
                <a:latin typeface="Times New Roman" panose="02020603050405020304" pitchFamily="18" charset="0"/>
                <a:ea typeface="Times New Roman" panose="02020603050405020304" pitchFamily="18" charset="0"/>
              </a:endParaRPr>
            </a:p>
          </p:txBody>
        </p:sp>
        <p:sp>
          <p:nvSpPr>
            <p:cNvPr id="120845" name="AutoShape 15"/>
            <p:cNvSpPr/>
            <p:nvPr/>
          </p:nvSpPr>
          <p:spPr>
            <a:xfrm>
              <a:off x="528" y="1872"/>
              <a:ext cx="1584" cy="1680"/>
            </a:xfrm>
            <a:prstGeom prst="roundRect">
              <a:avLst>
                <a:gd name="adj" fmla="val 16667"/>
              </a:avLst>
            </a:prstGeom>
            <a:noFill/>
            <a:ln w="38100" cap="flat" cmpd="sng">
              <a:solidFill>
                <a:schemeClr val="tx1"/>
              </a:solidFill>
              <a:prstDash val="solid"/>
              <a:round/>
              <a:headEnd type="none" w="med" len="med"/>
              <a:tailEnd type="none" w="med" len="med"/>
            </a:ln>
          </p:spPr>
          <p:txBody>
            <a:bodyPr wrap="none" anchor="ctr" anchorCtr="0"/>
            <a:p>
              <a:pPr algn="ctr" eaLnBrk="0" hangingPunct="0">
                <a:buFontTx/>
              </a:pPr>
              <a:endParaRPr lang="vi-VN" altLang="vi-VN" dirty="0">
                <a:latin typeface="Verdana" panose="020B0604030504040204" pitchFamily="34" charset="0"/>
                <a:ea typeface="Arial" panose="020B0604020202020204" pitchFamily="34" charset="0"/>
              </a:endParaRPr>
            </a:p>
          </p:txBody>
        </p:sp>
      </p:grpSp>
      <p:grpSp>
        <p:nvGrpSpPr>
          <p:cNvPr id="5" name="Group 16"/>
          <p:cNvGrpSpPr/>
          <p:nvPr/>
        </p:nvGrpSpPr>
        <p:grpSpPr>
          <a:xfrm>
            <a:off x="5410200" y="2971800"/>
            <a:ext cx="3200400" cy="2667000"/>
            <a:chOff x="3408" y="1872"/>
            <a:chExt cx="1632" cy="1680"/>
          </a:xfrm>
        </p:grpSpPr>
        <p:sp>
          <p:nvSpPr>
            <p:cNvPr id="120847" name="Text Box 17"/>
            <p:cNvSpPr txBox="1"/>
            <p:nvPr/>
          </p:nvSpPr>
          <p:spPr>
            <a:xfrm>
              <a:off x="3528" y="2016"/>
              <a:ext cx="1446" cy="1338"/>
            </a:xfrm>
            <a:prstGeom prst="rect">
              <a:avLst/>
            </a:prstGeom>
            <a:noFill/>
            <a:ln w="9525">
              <a:noFill/>
            </a:ln>
          </p:spPr>
          <p:txBody>
            <a:bodyPr anchor="t" anchorCtr="0">
              <a:spAutoFit/>
            </a:bodyPr>
            <a:p>
              <a:pPr algn="just">
                <a:spcBef>
                  <a:spcPct val="50000"/>
                </a:spcBef>
                <a:buFontTx/>
              </a:pPr>
              <a:r>
                <a:rPr lang="vi-VN" altLang="en-US" sz="2200" dirty="0">
                  <a:latin typeface="Arial" panose="020B0604020202020204" pitchFamily="34" charset="0"/>
                </a:rPr>
                <a:t>Lao động đang tham gia BHXH mà đóng BHXH từ đủ 20 năm trở lên và thuộc 1 trong các trường hợp sau đây</a:t>
              </a:r>
              <a:endParaRPr lang="en-US" altLang="vi-VN" sz="2200" dirty="0">
                <a:latin typeface="Calibri" panose="020F0502020204030204" pitchFamily="34" charset="0"/>
                <a:ea typeface="Arial" panose="020B0604020202020204" pitchFamily="34" charset="0"/>
              </a:endParaRPr>
            </a:p>
          </p:txBody>
        </p:sp>
        <p:sp>
          <p:nvSpPr>
            <p:cNvPr id="120848" name="AutoShape 18"/>
            <p:cNvSpPr/>
            <p:nvPr/>
          </p:nvSpPr>
          <p:spPr>
            <a:xfrm>
              <a:off x="3408" y="1872"/>
              <a:ext cx="1632" cy="1680"/>
            </a:xfrm>
            <a:prstGeom prst="roundRect">
              <a:avLst>
                <a:gd name="adj" fmla="val 16667"/>
              </a:avLst>
            </a:prstGeom>
            <a:noFill/>
            <a:ln w="38100" cap="flat" cmpd="sng">
              <a:solidFill>
                <a:schemeClr val="tx1"/>
              </a:solidFill>
              <a:prstDash val="solid"/>
              <a:round/>
              <a:headEnd type="none" w="med" len="med"/>
              <a:tailEnd type="none" w="med" len="med"/>
            </a:ln>
          </p:spPr>
          <p:txBody>
            <a:bodyPr wrap="none" anchor="ctr" anchorCtr="0"/>
            <a:p>
              <a:pPr algn="ctr" eaLnBrk="0" hangingPunct="0">
                <a:buFontTx/>
              </a:pPr>
              <a:endParaRPr lang="vi-VN" altLang="vi-VN" dirty="0">
                <a:latin typeface="Verdana" panose="020B0604030504040204" pitchFamily="34" charset="0"/>
                <a:ea typeface="Arial" panose="020B0604020202020204" pitchFamily="34" charset="0"/>
              </a:endParaRPr>
            </a:p>
          </p:txBody>
        </p:sp>
      </p:grpSp>
      <p:sp>
        <p:nvSpPr>
          <p:cNvPr id="120849" name="Content Placeholder 5"/>
          <p:cNvSpPr>
            <a:spLocks noGrp="1"/>
          </p:cNvSpPr>
          <p:nvPr>
            <p:ph idx="1"/>
          </p:nvPr>
        </p:nvSpPr>
        <p:spPr>
          <a:xfrm>
            <a:off x="381000" y="7315200"/>
            <a:ext cx="8229600" cy="4859338"/>
          </a:xfrm>
          <a:ln/>
        </p:spPr>
        <p:txBody>
          <a:bodyPr vert="horz" wrap="square" lIns="91440" tIns="45720" rIns="91440" bIns="45720" anchor="t" anchorCtr="0"/>
          <a:p>
            <a:r>
              <a:rPr lang="en-US" altLang="vi-VN" sz="800" dirty="0"/>
              <a:t>.</a:t>
            </a:r>
            <a:endParaRPr lang="vi-VN" altLang="vi-VN" sz="800" dirty="0">
              <a:latin typeface="Arial" panose="020B0604020202020204" pitchFamily="34" charset="0"/>
            </a:endParaRPr>
          </a:p>
        </p:txBody>
      </p:sp>
      <p:pic>
        <p:nvPicPr>
          <p:cNvPr id="120850" name="Picture 2" descr="http://t1.gstatic.com/images?q=tbn:ANd9GcSTEVa4zYLThcO55eflBXYr0Lv_hwPvlRlmnwUXY4q9sZ_rkYi9"/>
          <p:cNvPicPr>
            <a:picLocks noChangeAspect="1"/>
          </p:cNvPicPr>
          <p:nvPr/>
        </p:nvPicPr>
        <p:blipFill>
          <a:blip r:embed="rId1"/>
          <a:stretch>
            <a:fillRect/>
          </a:stretch>
        </p:blipFill>
        <p:spPr>
          <a:xfrm>
            <a:off x="3524250" y="3176588"/>
            <a:ext cx="1768475" cy="2287587"/>
          </a:xfrm>
          <a:prstGeom prst="rect">
            <a:avLst/>
          </a:prstGeom>
          <a:noFill/>
          <a:ln w="9525">
            <a:noFill/>
          </a:ln>
        </p:spPr>
      </p:pic>
      <p:sp>
        <p:nvSpPr>
          <p:cNvPr id="22" name="Title 1"/>
          <p:cNvSpPr txBox="1"/>
          <p:nvPr/>
        </p:nvSpPr>
        <p:spPr>
          <a:xfrm>
            <a:off x="190500" y="134938"/>
            <a:ext cx="8763000" cy="838200"/>
          </a:xfrm>
          <a:prstGeom prst="rect">
            <a:avLst/>
          </a:prstGeom>
          <a:noFill/>
          <a:ln w="9525">
            <a:noFill/>
          </a:ln>
        </p:spPr>
        <p:txBody>
          <a:bodyPr anchor="ctr" anchorCtr="0"/>
          <a:p>
            <a:pPr marL="342900" indent="-342900" algn="ctr">
              <a:buFontTx/>
            </a:pPr>
            <a:r>
              <a:rPr lang="en-US" altLang="en-US" sz="3100" b="1" dirty="0">
                <a:solidFill>
                  <a:srgbClr val="990000"/>
                </a:solidFill>
                <a:latin typeface="Times New Roman" panose="02020603050405020304" pitchFamily="18" charset="0"/>
              </a:rPr>
              <a:t>Điều kiện h</a:t>
            </a:r>
            <a:r>
              <a:rPr lang="vi-VN" altLang="en-US" sz="3100" b="1" dirty="0">
                <a:solidFill>
                  <a:srgbClr val="990000"/>
                </a:solidFill>
                <a:latin typeface="Times New Roman" panose="02020603050405020304" pitchFamily="18" charset="0"/>
              </a:rPr>
              <a:t>ư</a:t>
            </a:r>
            <a:r>
              <a:rPr lang="en-US" altLang="en-US" sz="3100" b="1" dirty="0">
                <a:solidFill>
                  <a:srgbClr val="990000"/>
                </a:solidFill>
                <a:latin typeface="Times New Roman" panose="02020603050405020304" pitchFamily="18" charset="0"/>
              </a:rPr>
              <a:t>ởng</a:t>
            </a:r>
            <a:endParaRPr lang="en-US" altLang="en-US" sz="3100" b="1" dirty="0">
              <a:solidFill>
                <a:srgbClr val="990000"/>
              </a:solidFill>
              <a:latin typeface="Times New Roman" panose="02020603050405020304" pitchFamily="18"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0" fill="hold"/>
                                        <p:tgtEl>
                                          <p:spTgt spid="3"/>
                                        </p:tgtEl>
                                        <p:attrNameLst>
                                          <p:attrName>ppt_x</p:attrName>
                                        </p:attrNameLst>
                                      </p:cBhvr>
                                      <p:tavLst>
                                        <p:tav tm="0">
                                          <p:val>
                                            <p:strVal val="1+#ppt_w/2"/>
                                          </p:val>
                                        </p:tav>
                                        <p:tav tm="100000">
                                          <p:val>
                                            <p:strVal val="#ppt_x"/>
                                          </p:val>
                                        </p:tav>
                                      </p:tavLst>
                                    </p:anim>
                                    <p:anim calcmode="lin" valueType="num">
                                      <p:cBhvr additive="base">
                                        <p:cTn id="14"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1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1000"/>
                                        <p:tgtEl>
                                          <p:spTgt spid="5"/>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22">
                                            <p:txEl>
                                              <p:charRg st="0" end="16"/>
                                            </p:txEl>
                                          </p:spTgt>
                                        </p:tgtEl>
                                        <p:attrNameLst>
                                          <p:attrName>style.visibility</p:attrName>
                                        </p:attrNameLst>
                                      </p:cBhvr>
                                      <p:to>
                                        <p:strVal val="visible"/>
                                      </p:to>
                                    </p:set>
                                    <p:animEffect transition="in" filter="box(in)">
                                      <p:cBhvr>
                                        <p:cTn id="27" dur="500"/>
                                        <p:tgtEl>
                                          <p:spTgt spid="22">
                                            <p:txEl>
                                              <p:charRg st="0"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1" name="Title 1"/>
          <p:cNvSpPr txBox="1"/>
          <p:nvPr/>
        </p:nvSpPr>
        <p:spPr>
          <a:xfrm>
            <a:off x="0" y="0"/>
            <a:ext cx="9144000" cy="685800"/>
          </a:xfrm>
          <a:prstGeom prst="rect">
            <a:avLst/>
          </a:prstGeom>
          <a:noFill/>
          <a:ln w="9525">
            <a:noFill/>
          </a:ln>
        </p:spPr>
        <p:txBody>
          <a:bodyPr anchor="ctr" anchorCtr="0"/>
          <a:p>
            <a:pPr marL="342900" indent="-342900" algn="ctr">
              <a:buFontTx/>
            </a:pPr>
            <a:r>
              <a:rPr lang="en-US" altLang="en-US" sz="2600" b="1" dirty="0">
                <a:solidFill>
                  <a:srgbClr val="990000"/>
                </a:solidFill>
                <a:latin typeface="Times New Roman" panose="02020603050405020304" pitchFamily="18" charset="0"/>
              </a:rPr>
              <a:t>Các tr</a:t>
            </a:r>
            <a:r>
              <a:rPr lang="vi-VN" altLang="en-US" sz="2600" b="1" dirty="0">
                <a:solidFill>
                  <a:srgbClr val="990000"/>
                </a:solidFill>
                <a:latin typeface="Times New Roman" panose="02020603050405020304" pitchFamily="18" charset="0"/>
              </a:rPr>
              <a:t>ư</a:t>
            </a:r>
            <a:r>
              <a:rPr lang="en-US" altLang="en-US" sz="2600" b="1" dirty="0">
                <a:solidFill>
                  <a:srgbClr val="990000"/>
                </a:solidFill>
                <a:latin typeface="Times New Roman" panose="02020603050405020304" pitchFamily="18" charset="0"/>
              </a:rPr>
              <a:t>ờng hợp nghỉ h</a:t>
            </a:r>
            <a:r>
              <a:rPr lang="vi-VN" altLang="en-US" sz="2600" b="1" dirty="0">
                <a:solidFill>
                  <a:srgbClr val="990000"/>
                </a:solidFill>
                <a:latin typeface="Times New Roman" panose="02020603050405020304" pitchFamily="18" charset="0"/>
              </a:rPr>
              <a:t>ư</a:t>
            </a:r>
            <a:r>
              <a:rPr lang="en-US" altLang="en-US" sz="2600" b="1" dirty="0">
                <a:solidFill>
                  <a:srgbClr val="990000"/>
                </a:solidFill>
                <a:latin typeface="Times New Roman" panose="02020603050405020304" pitchFamily="18" charset="0"/>
              </a:rPr>
              <a:t>u (theo luật BHXH)</a:t>
            </a:r>
            <a:endParaRPr lang="en-US" altLang="en-US" sz="2600" b="1" dirty="0">
              <a:solidFill>
                <a:srgbClr val="990000"/>
              </a:solidFill>
              <a:latin typeface="Times New Roman" panose="02020603050405020304" pitchFamily="18" charset="0"/>
              <a:ea typeface="Arial" panose="020B0604020202020204" pitchFamily="34" charset="0"/>
            </a:endParaRPr>
          </a:p>
        </p:txBody>
      </p:sp>
      <p:sp>
        <p:nvSpPr>
          <p:cNvPr id="176132" name="Rectangle 4" descr="Large confetti"/>
          <p:cNvSpPr/>
          <p:nvPr/>
        </p:nvSpPr>
        <p:spPr>
          <a:xfrm>
            <a:off x="4184650" y="5483225"/>
            <a:ext cx="1919288" cy="1122363"/>
          </a:xfrm>
          <a:prstGeom prst="rect">
            <a:avLst/>
          </a:prstGeom>
          <a:solidFill>
            <a:schemeClr val="bg1"/>
          </a:solidFill>
          <a:ln w="9525">
            <a:noFill/>
          </a:ln>
        </p:spPr>
        <p:txBody>
          <a:bodyPr anchor="ctr" anchorCtr="1"/>
          <a:p>
            <a:pPr algn="ctr">
              <a:spcBef>
                <a:spcPct val="20000"/>
              </a:spcBef>
              <a:buFontTx/>
            </a:pPr>
            <a:r>
              <a:rPr lang="en-US" altLang="en-US" sz="2300" dirty="0">
                <a:solidFill>
                  <a:srgbClr val="CC0099"/>
                </a:solidFill>
                <a:latin typeface="Times New Roman" panose="02020603050405020304" pitchFamily="18" charset="0"/>
              </a:rPr>
              <a:t>20 n</a:t>
            </a:r>
            <a:r>
              <a:rPr lang="vi-VN" altLang="en-US" sz="2300" dirty="0">
                <a:solidFill>
                  <a:srgbClr val="CC0099"/>
                </a:solidFill>
                <a:latin typeface="Times New Roman" panose="02020603050405020304" pitchFamily="18" charset="0"/>
              </a:rPr>
              <a:t>ă</a:t>
            </a:r>
            <a:r>
              <a:rPr lang="en-US" altLang="en-US" sz="2300" dirty="0">
                <a:solidFill>
                  <a:srgbClr val="CC0099"/>
                </a:solidFill>
                <a:latin typeface="Times New Roman" panose="02020603050405020304" pitchFamily="18" charset="0"/>
              </a:rPr>
              <a:t>m</a:t>
            </a:r>
            <a:endParaRPr lang="en-US" altLang="en-US" sz="2300" dirty="0">
              <a:solidFill>
                <a:srgbClr val="CC0099"/>
              </a:solidFill>
              <a:latin typeface="Times New Roman" panose="02020603050405020304" pitchFamily="18" charset="0"/>
              <a:ea typeface="Arial" panose="020B0604020202020204" pitchFamily="34" charset="0"/>
            </a:endParaRPr>
          </a:p>
        </p:txBody>
      </p:sp>
      <p:sp>
        <p:nvSpPr>
          <p:cNvPr id="176133" name="Rectangle 5" descr="Large confetti"/>
          <p:cNvSpPr/>
          <p:nvPr/>
        </p:nvSpPr>
        <p:spPr>
          <a:xfrm>
            <a:off x="1509713" y="5468938"/>
            <a:ext cx="914400" cy="1122362"/>
          </a:xfrm>
          <a:prstGeom prst="rect">
            <a:avLst/>
          </a:prstGeom>
          <a:solidFill>
            <a:schemeClr val="bg1"/>
          </a:solidFill>
          <a:ln w="9525">
            <a:noFill/>
          </a:ln>
        </p:spPr>
        <p:txBody>
          <a:bodyPr anchor="ctr" anchorCtr="1"/>
          <a:p>
            <a:pPr algn="ctr">
              <a:spcBef>
                <a:spcPct val="20000"/>
              </a:spcBef>
              <a:buFontTx/>
            </a:pPr>
            <a:r>
              <a:rPr lang="en-US" altLang="en-US" sz="2300" dirty="0">
                <a:solidFill>
                  <a:srgbClr val="CC0099"/>
                </a:solidFill>
                <a:latin typeface="Times New Roman" panose="02020603050405020304" pitchFamily="18" charset="0"/>
              </a:rPr>
              <a:t>Nữ</a:t>
            </a:r>
            <a:endParaRPr lang="en-US" altLang="en-US" sz="2300" dirty="0">
              <a:solidFill>
                <a:srgbClr val="CC0099"/>
              </a:solidFill>
              <a:latin typeface="Times New Roman" panose="02020603050405020304" pitchFamily="18" charset="0"/>
              <a:ea typeface="Arial" panose="020B0604020202020204" pitchFamily="34" charset="0"/>
            </a:endParaRPr>
          </a:p>
        </p:txBody>
      </p:sp>
      <p:sp>
        <p:nvSpPr>
          <p:cNvPr id="176134" name="Rectangle 6" descr="Large confetti"/>
          <p:cNvSpPr/>
          <p:nvPr/>
        </p:nvSpPr>
        <p:spPr>
          <a:xfrm>
            <a:off x="5876925" y="5099050"/>
            <a:ext cx="3162300" cy="1633538"/>
          </a:xfrm>
          <a:prstGeom prst="rect">
            <a:avLst/>
          </a:prstGeom>
          <a:solidFill>
            <a:schemeClr val="bg1"/>
          </a:solidFill>
          <a:ln w="9525">
            <a:noFill/>
          </a:ln>
        </p:spPr>
        <p:txBody>
          <a:bodyPr anchor="ctr" anchorCtr="1"/>
          <a:p>
            <a:pPr algn="ctr">
              <a:spcBef>
                <a:spcPct val="20000"/>
              </a:spcBef>
              <a:buFontTx/>
            </a:pPr>
            <a:r>
              <a:rPr lang="en-US" altLang="en-US" sz="2100" dirty="0">
                <a:solidFill>
                  <a:srgbClr val="CC0099"/>
                </a:solidFill>
                <a:latin typeface="Times New Roman" panose="02020603050405020304" pitchFamily="18" charset="0"/>
              </a:rPr>
              <a:t>Nhiễm HIV/AIDS do rủi </a:t>
            </a:r>
            <a:endParaRPr lang="en-US" altLang="en-US" sz="2100" dirty="0">
              <a:solidFill>
                <a:srgbClr val="CC0099"/>
              </a:solidFill>
              <a:latin typeface="Times New Roman" panose="02020603050405020304" pitchFamily="18" charset="0"/>
            </a:endParaRPr>
          </a:p>
          <a:p>
            <a:pPr algn="ctr">
              <a:spcBef>
                <a:spcPct val="20000"/>
              </a:spcBef>
              <a:buFontTx/>
            </a:pPr>
            <a:r>
              <a:rPr lang="en-US" altLang="en-US" sz="2100" dirty="0">
                <a:solidFill>
                  <a:srgbClr val="CC0099"/>
                </a:solidFill>
                <a:latin typeface="Times New Roman" panose="02020603050405020304" pitchFamily="18" charset="0"/>
              </a:rPr>
              <a:t>ro bệnh nghề nghiệp</a:t>
            </a:r>
            <a:endParaRPr lang="en-US" altLang="en-US" sz="2100" dirty="0">
              <a:solidFill>
                <a:srgbClr val="CC0099"/>
              </a:solidFill>
              <a:latin typeface="Times New Roman" panose="02020603050405020304" pitchFamily="18" charset="0"/>
              <a:ea typeface="Arial" panose="020B0604020202020204" pitchFamily="34" charset="0"/>
            </a:endParaRPr>
          </a:p>
        </p:txBody>
      </p:sp>
      <p:sp>
        <p:nvSpPr>
          <p:cNvPr id="176135" name="Rectangle 7" descr="Large confetti"/>
          <p:cNvSpPr/>
          <p:nvPr/>
        </p:nvSpPr>
        <p:spPr>
          <a:xfrm>
            <a:off x="4184650" y="5273675"/>
            <a:ext cx="1919288" cy="511175"/>
          </a:xfrm>
          <a:prstGeom prst="rect">
            <a:avLst/>
          </a:prstGeom>
          <a:solidFill>
            <a:schemeClr val="bg1"/>
          </a:solidFill>
          <a:ln w="9525">
            <a:noFill/>
          </a:ln>
        </p:spPr>
        <p:txBody>
          <a:bodyPr anchor="ctr" anchorCtr="1"/>
          <a:p>
            <a:pPr algn="ctr">
              <a:spcBef>
                <a:spcPct val="20000"/>
              </a:spcBef>
              <a:buFontTx/>
            </a:pPr>
            <a:r>
              <a:rPr lang="en-US" altLang="en-US" sz="2300" dirty="0">
                <a:solidFill>
                  <a:srgbClr val="CC0099"/>
                </a:solidFill>
                <a:latin typeface="Times New Roman" panose="02020603050405020304" pitchFamily="18" charset="0"/>
              </a:rPr>
              <a:t>20 n</a:t>
            </a:r>
            <a:r>
              <a:rPr lang="vi-VN" altLang="en-US" sz="2300" dirty="0">
                <a:solidFill>
                  <a:srgbClr val="CC0099"/>
                </a:solidFill>
                <a:latin typeface="Times New Roman" panose="02020603050405020304" pitchFamily="18" charset="0"/>
              </a:rPr>
              <a:t>ă</a:t>
            </a:r>
            <a:r>
              <a:rPr lang="en-US" altLang="en-US" sz="2300" dirty="0">
                <a:solidFill>
                  <a:srgbClr val="CC0099"/>
                </a:solidFill>
                <a:latin typeface="Times New Roman" panose="02020603050405020304" pitchFamily="18" charset="0"/>
              </a:rPr>
              <a:t>m</a:t>
            </a:r>
            <a:endParaRPr lang="en-US" altLang="en-US" sz="2300" dirty="0">
              <a:solidFill>
                <a:srgbClr val="CC0099"/>
              </a:solidFill>
              <a:latin typeface="Times New Roman" panose="02020603050405020304" pitchFamily="18" charset="0"/>
              <a:ea typeface="Arial" panose="020B0604020202020204" pitchFamily="34" charset="0"/>
            </a:endParaRPr>
          </a:p>
        </p:txBody>
      </p:sp>
      <p:sp>
        <p:nvSpPr>
          <p:cNvPr id="176136" name="Rectangle 8" descr="Large confetti"/>
          <p:cNvSpPr/>
          <p:nvPr/>
        </p:nvSpPr>
        <p:spPr>
          <a:xfrm>
            <a:off x="2424113" y="4957763"/>
            <a:ext cx="1730375" cy="1633537"/>
          </a:xfrm>
          <a:prstGeom prst="rect">
            <a:avLst/>
          </a:prstGeom>
          <a:solidFill>
            <a:schemeClr val="bg1"/>
          </a:solidFill>
          <a:ln w="9525">
            <a:noFill/>
          </a:ln>
        </p:spPr>
        <p:txBody>
          <a:bodyPr anchor="ctr" anchorCtr="1"/>
          <a:p>
            <a:pPr algn="ctr">
              <a:spcBef>
                <a:spcPct val="20000"/>
              </a:spcBef>
              <a:buFontTx/>
            </a:pPr>
            <a:r>
              <a:rPr lang="en-US" altLang="en-US" sz="2300" dirty="0">
                <a:solidFill>
                  <a:srgbClr val="CC0099"/>
                </a:solidFill>
                <a:latin typeface="Times New Roman" panose="02020603050405020304" pitchFamily="18" charset="0"/>
              </a:rPr>
              <a:t>Không xét</a:t>
            </a:r>
            <a:endParaRPr lang="en-US" altLang="en-US" sz="2300" dirty="0">
              <a:solidFill>
                <a:srgbClr val="CC0099"/>
              </a:solidFill>
              <a:latin typeface="Times New Roman" panose="02020603050405020304" pitchFamily="18" charset="0"/>
              <a:ea typeface="Arial" panose="020B0604020202020204" pitchFamily="34" charset="0"/>
            </a:endParaRPr>
          </a:p>
        </p:txBody>
      </p:sp>
      <p:sp>
        <p:nvSpPr>
          <p:cNvPr id="176137" name="Rectangle 9" descr="Large confetti"/>
          <p:cNvSpPr/>
          <p:nvPr/>
        </p:nvSpPr>
        <p:spPr>
          <a:xfrm>
            <a:off x="1493838" y="5360988"/>
            <a:ext cx="914400" cy="511175"/>
          </a:xfrm>
          <a:prstGeom prst="rect">
            <a:avLst/>
          </a:prstGeom>
          <a:solidFill>
            <a:schemeClr val="bg1"/>
          </a:solidFill>
          <a:ln w="9525">
            <a:noFill/>
          </a:ln>
        </p:spPr>
        <p:txBody>
          <a:bodyPr anchor="ctr" anchorCtr="1"/>
          <a:p>
            <a:pPr algn="ctr">
              <a:spcBef>
                <a:spcPct val="20000"/>
              </a:spcBef>
              <a:buFontTx/>
            </a:pPr>
            <a:r>
              <a:rPr lang="en-US" altLang="en-US" sz="2300" dirty="0">
                <a:solidFill>
                  <a:srgbClr val="CC0099"/>
                </a:solidFill>
                <a:latin typeface="Times New Roman" panose="02020603050405020304" pitchFamily="18" charset="0"/>
              </a:rPr>
              <a:t>Nam</a:t>
            </a:r>
            <a:endParaRPr lang="en-US" altLang="en-US" sz="2300" dirty="0">
              <a:solidFill>
                <a:srgbClr val="CC0099"/>
              </a:solidFill>
              <a:latin typeface="Times New Roman" panose="02020603050405020304" pitchFamily="18" charset="0"/>
              <a:ea typeface="Arial" panose="020B0604020202020204" pitchFamily="34" charset="0"/>
            </a:endParaRPr>
          </a:p>
        </p:txBody>
      </p:sp>
      <p:sp>
        <p:nvSpPr>
          <p:cNvPr id="176138" name="Rectangle 10" descr="Large confetti"/>
          <p:cNvSpPr/>
          <p:nvPr/>
        </p:nvSpPr>
        <p:spPr>
          <a:xfrm>
            <a:off x="214313" y="4957763"/>
            <a:ext cx="1295400" cy="1633537"/>
          </a:xfrm>
          <a:prstGeom prst="rect">
            <a:avLst/>
          </a:prstGeom>
          <a:solidFill>
            <a:schemeClr val="bg1"/>
          </a:solidFill>
          <a:ln w="9525">
            <a:noFill/>
          </a:ln>
        </p:spPr>
        <p:txBody>
          <a:bodyPr anchor="ctr" anchorCtr="1"/>
          <a:p>
            <a:pPr algn="ctr">
              <a:spcBef>
                <a:spcPct val="20000"/>
              </a:spcBef>
              <a:buFontTx/>
            </a:pPr>
            <a:r>
              <a:rPr lang="en-US" altLang="en-US" sz="2300" b="1" dirty="0">
                <a:solidFill>
                  <a:srgbClr val="CC0099"/>
                </a:solidFill>
                <a:latin typeface="Times New Roman" panose="02020603050405020304" pitchFamily="18" charset="0"/>
              </a:rPr>
              <a:t>Mức thấp</a:t>
            </a:r>
            <a:endParaRPr lang="en-US" altLang="en-US" sz="2300" b="1" dirty="0">
              <a:solidFill>
                <a:srgbClr val="CC0099"/>
              </a:solidFill>
              <a:latin typeface="Times New Roman" panose="02020603050405020304" pitchFamily="18" charset="0"/>
              <a:ea typeface="Arial" panose="020B0604020202020204" pitchFamily="34" charset="0"/>
            </a:endParaRPr>
          </a:p>
        </p:txBody>
      </p:sp>
      <p:sp>
        <p:nvSpPr>
          <p:cNvPr id="176139" name="Rectangle 11" descr="Large confetti"/>
          <p:cNvSpPr/>
          <p:nvPr/>
        </p:nvSpPr>
        <p:spPr>
          <a:xfrm>
            <a:off x="4114800" y="4700588"/>
            <a:ext cx="1919288" cy="511175"/>
          </a:xfrm>
          <a:prstGeom prst="rect">
            <a:avLst/>
          </a:prstGeom>
          <a:solidFill>
            <a:schemeClr val="bg1"/>
          </a:solidFill>
          <a:ln w="9525">
            <a:noFill/>
          </a:ln>
        </p:spPr>
        <p:txBody>
          <a:bodyPr anchor="ctr" anchorCtr="1"/>
          <a:p>
            <a:pPr algn="ctr">
              <a:spcBef>
                <a:spcPct val="20000"/>
              </a:spcBef>
              <a:buFontTx/>
            </a:pPr>
            <a:r>
              <a:rPr lang="en-US" altLang="en-US" sz="2300" dirty="0">
                <a:solidFill>
                  <a:srgbClr val="CC0099"/>
                </a:solidFill>
                <a:latin typeface="Times New Roman" panose="02020603050405020304" pitchFamily="18" charset="0"/>
              </a:rPr>
              <a:t>20 n</a:t>
            </a:r>
            <a:r>
              <a:rPr lang="vi-VN" altLang="en-US" sz="2300" dirty="0">
                <a:solidFill>
                  <a:srgbClr val="CC0099"/>
                </a:solidFill>
                <a:latin typeface="Times New Roman" panose="02020603050405020304" pitchFamily="18" charset="0"/>
              </a:rPr>
              <a:t>ă</a:t>
            </a:r>
            <a:r>
              <a:rPr lang="en-US" altLang="en-US" sz="2300" dirty="0">
                <a:solidFill>
                  <a:srgbClr val="CC0099"/>
                </a:solidFill>
                <a:latin typeface="Times New Roman" panose="02020603050405020304" pitchFamily="18" charset="0"/>
              </a:rPr>
              <a:t>m</a:t>
            </a:r>
            <a:endParaRPr lang="en-US" altLang="en-US" sz="2300" dirty="0">
              <a:solidFill>
                <a:srgbClr val="CC0099"/>
              </a:solidFill>
              <a:latin typeface="Times New Roman" panose="02020603050405020304" pitchFamily="18" charset="0"/>
              <a:ea typeface="Arial" panose="020B0604020202020204" pitchFamily="34" charset="0"/>
            </a:endParaRPr>
          </a:p>
        </p:txBody>
      </p:sp>
      <p:sp>
        <p:nvSpPr>
          <p:cNvPr id="176140" name="Rectangle 12" descr="Large confetti"/>
          <p:cNvSpPr/>
          <p:nvPr/>
        </p:nvSpPr>
        <p:spPr>
          <a:xfrm>
            <a:off x="2514600" y="4729163"/>
            <a:ext cx="1624013" cy="511175"/>
          </a:xfrm>
          <a:prstGeom prst="rect">
            <a:avLst/>
          </a:prstGeom>
          <a:solidFill>
            <a:schemeClr val="bg1"/>
          </a:solidFill>
          <a:ln w="9525">
            <a:noFill/>
          </a:ln>
        </p:spPr>
        <p:txBody>
          <a:bodyPr anchor="ctr" anchorCtr="1"/>
          <a:p>
            <a:pPr algn="ctr">
              <a:spcBef>
                <a:spcPct val="20000"/>
              </a:spcBef>
              <a:buFontTx/>
            </a:pPr>
            <a:r>
              <a:rPr lang="en-US" altLang="en-US" sz="2300" dirty="0">
                <a:solidFill>
                  <a:srgbClr val="CC0099"/>
                </a:solidFill>
                <a:latin typeface="Times New Roman" panose="02020603050405020304" pitchFamily="18" charset="0"/>
              </a:rPr>
              <a:t>Đủ 45 tuổi 4 tháng</a:t>
            </a:r>
            <a:endParaRPr lang="en-US" altLang="en-US" sz="2300" dirty="0">
              <a:solidFill>
                <a:srgbClr val="CC0099"/>
              </a:solidFill>
              <a:latin typeface="Times New Roman" panose="02020603050405020304" pitchFamily="18" charset="0"/>
              <a:ea typeface="Arial" panose="020B0604020202020204" pitchFamily="34" charset="0"/>
            </a:endParaRPr>
          </a:p>
        </p:txBody>
      </p:sp>
      <p:sp>
        <p:nvSpPr>
          <p:cNvPr id="176141" name="Rectangle 13" descr="Large confetti"/>
          <p:cNvSpPr/>
          <p:nvPr/>
        </p:nvSpPr>
        <p:spPr>
          <a:xfrm>
            <a:off x="1509713" y="4702175"/>
            <a:ext cx="914400" cy="511175"/>
          </a:xfrm>
          <a:prstGeom prst="rect">
            <a:avLst/>
          </a:prstGeom>
          <a:solidFill>
            <a:schemeClr val="bg1"/>
          </a:solidFill>
          <a:ln w="9525">
            <a:noFill/>
          </a:ln>
        </p:spPr>
        <p:txBody>
          <a:bodyPr anchor="ctr" anchorCtr="1"/>
          <a:p>
            <a:pPr algn="ctr">
              <a:spcBef>
                <a:spcPct val="20000"/>
              </a:spcBef>
              <a:buFontTx/>
            </a:pPr>
            <a:r>
              <a:rPr lang="en-US" altLang="en-US" sz="2300" dirty="0">
                <a:solidFill>
                  <a:srgbClr val="CC0099"/>
                </a:solidFill>
                <a:latin typeface="Times New Roman" panose="02020603050405020304" pitchFamily="18" charset="0"/>
              </a:rPr>
              <a:t>Nữ</a:t>
            </a:r>
            <a:endParaRPr lang="en-US" altLang="en-US" sz="2300" dirty="0">
              <a:solidFill>
                <a:srgbClr val="CC0099"/>
              </a:solidFill>
              <a:latin typeface="Times New Roman" panose="02020603050405020304" pitchFamily="18" charset="0"/>
              <a:ea typeface="Arial" panose="020B0604020202020204" pitchFamily="34" charset="0"/>
            </a:endParaRPr>
          </a:p>
        </p:txBody>
      </p:sp>
      <p:sp>
        <p:nvSpPr>
          <p:cNvPr id="176142" name="Rectangle 14" descr="Large confetti"/>
          <p:cNvSpPr/>
          <p:nvPr/>
        </p:nvSpPr>
        <p:spPr>
          <a:xfrm>
            <a:off x="5668963" y="4068763"/>
            <a:ext cx="3386137" cy="1022350"/>
          </a:xfrm>
          <a:prstGeom prst="rect">
            <a:avLst/>
          </a:prstGeom>
          <a:solidFill>
            <a:schemeClr val="bg1"/>
          </a:solidFill>
          <a:ln w="9525">
            <a:noFill/>
          </a:ln>
        </p:spPr>
        <p:txBody>
          <a:bodyPr anchor="ctr" anchorCtr="1"/>
          <a:p>
            <a:pPr algn="ctr">
              <a:spcBef>
                <a:spcPct val="20000"/>
              </a:spcBef>
              <a:buFontTx/>
            </a:pPr>
            <a:r>
              <a:rPr lang="en-US" altLang="en-US" sz="2300" dirty="0">
                <a:solidFill>
                  <a:srgbClr val="CC0099"/>
                </a:solidFill>
                <a:latin typeface="Times New Roman" panose="02020603050405020304" pitchFamily="18" charset="0"/>
              </a:rPr>
              <a:t>Bị suy giảm </a:t>
            </a:r>
            <a:r>
              <a:rPr lang="en-US" altLang="en-US" sz="2300" b="1" dirty="0">
                <a:solidFill>
                  <a:srgbClr val="CC0099"/>
                </a:solidFill>
                <a:latin typeface="Times New Roman" panose="02020603050405020304" pitchFamily="18" charset="0"/>
              </a:rPr>
              <a:t>≥</a:t>
            </a:r>
            <a:r>
              <a:rPr lang="en-US" altLang="en-US" sz="2300" dirty="0">
                <a:solidFill>
                  <a:srgbClr val="CC0099"/>
                </a:solidFill>
                <a:latin typeface="Times New Roman" panose="02020603050405020304" pitchFamily="18" charset="0"/>
              </a:rPr>
              <a:t> 61%</a:t>
            </a:r>
            <a:endParaRPr lang="en-US" altLang="en-US" sz="2300" dirty="0">
              <a:solidFill>
                <a:srgbClr val="CC0099"/>
              </a:solidFill>
              <a:latin typeface="Times New Roman" panose="02020603050405020304" pitchFamily="18" charset="0"/>
              <a:ea typeface="Arial" panose="020B0604020202020204" pitchFamily="34" charset="0"/>
            </a:endParaRPr>
          </a:p>
        </p:txBody>
      </p:sp>
      <p:sp>
        <p:nvSpPr>
          <p:cNvPr id="176143" name="Rectangle 15" descr="Large confetti"/>
          <p:cNvSpPr/>
          <p:nvPr/>
        </p:nvSpPr>
        <p:spPr>
          <a:xfrm>
            <a:off x="4140200" y="4041775"/>
            <a:ext cx="1919288" cy="511175"/>
          </a:xfrm>
          <a:prstGeom prst="rect">
            <a:avLst/>
          </a:prstGeom>
          <a:solidFill>
            <a:schemeClr val="bg1"/>
          </a:solidFill>
          <a:ln w="9525">
            <a:noFill/>
          </a:ln>
        </p:spPr>
        <p:txBody>
          <a:bodyPr anchor="ctr" anchorCtr="1"/>
          <a:p>
            <a:pPr algn="ctr">
              <a:spcBef>
                <a:spcPct val="20000"/>
              </a:spcBef>
              <a:buFontTx/>
            </a:pPr>
            <a:r>
              <a:rPr lang="en-US" altLang="en-US" sz="2300" dirty="0">
                <a:solidFill>
                  <a:srgbClr val="CC0099"/>
                </a:solidFill>
                <a:latin typeface="Times New Roman" panose="02020603050405020304" pitchFamily="18" charset="0"/>
              </a:rPr>
              <a:t>20 n</a:t>
            </a:r>
            <a:r>
              <a:rPr lang="vi-VN" altLang="en-US" sz="2300" dirty="0">
                <a:solidFill>
                  <a:srgbClr val="CC0099"/>
                </a:solidFill>
                <a:latin typeface="Times New Roman" panose="02020603050405020304" pitchFamily="18" charset="0"/>
              </a:rPr>
              <a:t>ă</a:t>
            </a:r>
            <a:r>
              <a:rPr lang="en-US" altLang="en-US" sz="2300" dirty="0">
                <a:solidFill>
                  <a:srgbClr val="CC0099"/>
                </a:solidFill>
                <a:latin typeface="Times New Roman" panose="02020603050405020304" pitchFamily="18" charset="0"/>
              </a:rPr>
              <a:t>m</a:t>
            </a:r>
            <a:endParaRPr lang="en-US" altLang="en-US" sz="2300" dirty="0">
              <a:solidFill>
                <a:srgbClr val="CC0099"/>
              </a:solidFill>
              <a:latin typeface="Times New Roman" panose="02020603050405020304" pitchFamily="18" charset="0"/>
              <a:ea typeface="Arial" panose="020B0604020202020204" pitchFamily="34" charset="0"/>
            </a:endParaRPr>
          </a:p>
        </p:txBody>
      </p:sp>
      <p:sp>
        <p:nvSpPr>
          <p:cNvPr id="176144" name="Rectangle 16" descr="Large confetti"/>
          <p:cNvSpPr/>
          <p:nvPr/>
        </p:nvSpPr>
        <p:spPr>
          <a:xfrm>
            <a:off x="2528888" y="4040188"/>
            <a:ext cx="1609725" cy="511175"/>
          </a:xfrm>
          <a:prstGeom prst="rect">
            <a:avLst/>
          </a:prstGeom>
          <a:solidFill>
            <a:schemeClr val="bg1"/>
          </a:solidFill>
          <a:ln w="9525">
            <a:noFill/>
          </a:ln>
        </p:spPr>
        <p:txBody>
          <a:bodyPr anchor="ctr" anchorCtr="1"/>
          <a:p>
            <a:pPr algn="ctr">
              <a:spcBef>
                <a:spcPct val="20000"/>
              </a:spcBef>
              <a:buFontTx/>
            </a:pPr>
            <a:r>
              <a:rPr lang="en-US" altLang="en-US" sz="2100" dirty="0">
                <a:solidFill>
                  <a:srgbClr val="CC0099"/>
                </a:solidFill>
                <a:latin typeface="Times New Roman" panose="02020603050405020304" pitchFamily="18" charset="0"/>
              </a:rPr>
              <a:t>Đủ 50 tuổi 3 tháng</a:t>
            </a:r>
            <a:endParaRPr lang="en-US" altLang="en-US" sz="2100" dirty="0">
              <a:solidFill>
                <a:srgbClr val="CC0099"/>
              </a:solidFill>
              <a:latin typeface="Times New Roman" panose="02020603050405020304" pitchFamily="18" charset="0"/>
              <a:ea typeface="Arial" panose="020B0604020202020204" pitchFamily="34" charset="0"/>
            </a:endParaRPr>
          </a:p>
        </p:txBody>
      </p:sp>
      <p:sp>
        <p:nvSpPr>
          <p:cNvPr id="176145" name="Rectangle 17" descr="Large confetti"/>
          <p:cNvSpPr/>
          <p:nvPr/>
        </p:nvSpPr>
        <p:spPr>
          <a:xfrm>
            <a:off x="1509713" y="3935413"/>
            <a:ext cx="914400" cy="511175"/>
          </a:xfrm>
          <a:prstGeom prst="rect">
            <a:avLst/>
          </a:prstGeom>
          <a:solidFill>
            <a:schemeClr val="bg1"/>
          </a:solidFill>
          <a:ln w="9525">
            <a:noFill/>
          </a:ln>
        </p:spPr>
        <p:txBody>
          <a:bodyPr anchor="ctr" anchorCtr="1"/>
          <a:p>
            <a:pPr algn="ctr">
              <a:spcBef>
                <a:spcPct val="20000"/>
              </a:spcBef>
              <a:buFontTx/>
            </a:pPr>
            <a:r>
              <a:rPr lang="en-US" altLang="en-US" sz="2300" dirty="0">
                <a:solidFill>
                  <a:srgbClr val="CC0099"/>
                </a:solidFill>
                <a:latin typeface="Times New Roman" panose="02020603050405020304" pitchFamily="18" charset="0"/>
              </a:rPr>
              <a:t>Nam</a:t>
            </a:r>
            <a:endParaRPr lang="en-US" altLang="en-US" sz="2300" dirty="0">
              <a:solidFill>
                <a:srgbClr val="CC0099"/>
              </a:solidFill>
              <a:latin typeface="Times New Roman" panose="02020603050405020304" pitchFamily="18" charset="0"/>
              <a:ea typeface="Arial" panose="020B0604020202020204" pitchFamily="34" charset="0"/>
            </a:endParaRPr>
          </a:p>
        </p:txBody>
      </p:sp>
      <p:sp>
        <p:nvSpPr>
          <p:cNvPr id="176146" name="Rectangle 18" descr="Large confetti"/>
          <p:cNvSpPr/>
          <p:nvPr/>
        </p:nvSpPr>
        <p:spPr>
          <a:xfrm>
            <a:off x="214313" y="4221163"/>
            <a:ext cx="1295400" cy="1022350"/>
          </a:xfrm>
          <a:prstGeom prst="rect">
            <a:avLst/>
          </a:prstGeom>
          <a:solidFill>
            <a:schemeClr val="bg1"/>
          </a:solidFill>
          <a:ln w="9525">
            <a:noFill/>
          </a:ln>
        </p:spPr>
        <p:txBody>
          <a:bodyPr anchor="ctr" anchorCtr="1"/>
          <a:p>
            <a:pPr algn="ctr">
              <a:spcBef>
                <a:spcPct val="20000"/>
              </a:spcBef>
              <a:buFontTx/>
            </a:pPr>
            <a:r>
              <a:rPr lang="en-US" altLang="en-US" sz="2300" b="1" dirty="0">
                <a:solidFill>
                  <a:srgbClr val="CC0099"/>
                </a:solidFill>
                <a:latin typeface="Times New Roman" panose="02020603050405020304" pitchFamily="18" charset="0"/>
              </a:rPr>
              <a:t>Mức thấp</a:t>
            </a:r>
            <a:endParaRPr lang="en-US" altLang="en-US" sz="2300" b="1" dirty="0">
              <a:solidFill>
                <a:srgbClr val="CC0099"/>
              </a:solidFill>
              <a:latin typeface="Times New Roman" panose="02020603050405020304" pitchFamily="18" charset="0"/>
              <a:ea typeface="Arial" panose="020B0604020202020204" pitchFamily="34" charset="0"/>
            </a:endParaRPr>
          </a:p>
        </p:txBody>
      </p:sp>
      <p:sp>
        <p:nvSpPr>
          <p:cNvPr id="176147" name="Rectangle 19" descr="Large confetti"/>
          <p:cNvSpPr/>
          <p:nvPr/>
        </p:nvSpPr>
        <p:spPr>
          <a:xfrm>
            <a:off x="4184650" y="3163888"/>
            <a:ext cx="1919288" cy="771525"/>
          </a:xfrm>
          <a:prstGeom prst="rect">
            <a:avLst/>
          </a:prstGeom>
          <a:solidFill>
            <a:schemeClr val="bg1"/>
          </a:solidFill>
          <a:ln w="9525">
            <a:noFill/>
          </a:ln>
        </p:spPr>
        <p:txBody>
          <a:bodyPr anchor="ctr" anchorCtr="1"/>
          <a:p>
            <a:pPr algn="ctr">
              <a:spcBef>
                <a:spcPct val="20000"/>
              </a:spcBef>
              <a:buFontTx/>
            </a:pPr>
            <a:r>
              <a:rPr lang="en-US" altLang="en-US" sz="2300" dirty="0">
                <a:solidFill>
                  <a:srgbClr val="006600"/>
                </a:solidFill>
                <a:latin typeface="Times New Roman" panose="02020603050405020304" pitchFamily="18" charset="0"/>
              </a:rPr>
              <a:t>20 n</a:t>
            </a:r>
            <a:r>
              <a:rPr lang="vi-VN" altLang="en-US" sz="2300" dirty="0">
                <a:solidFill>
                  <a:srgbClr val="006600"/>
                </a:solidFill>
                <a:latin typeface="Times New Roman" panose="02020603050405020304" pitchFamily="18" charset="0"/>
              </a:rPr>
              <a:t>ă</a:t>
            </a:r>
            <a:r>
              <a:rPr lang="en-US" altLang="en-US" sz="2300" dirty="0">
                <a:solidFill>
                  <a:srgbClr val="006600"/>
                </a:solidFill>
                <a:latin typeface="Times New Roman" panose="02020603050405020304" pitchFamily="18" charset="0"/>
              </a:rPr>
              <a:t>m</a:t>
            </a:r>
            <a:endParaRPr lang="en-US" altLang="en-US" sz="2300" dirty="0">
              <a:solidFill>
                <a:srgbClr val="006600"/>
              </a:solidFill>
              <a:latin typeface="Times New Roman" panose="02020603050405020304" pitchFamily="18" charset="0"/>
              <a:ea typeface="Arial" panose="020B0604020202020204" pitchFamily="34" charset="0"/>
            </a:endParaRPr>
          </a:p>
        </p:txBody>
      </p:sp>
      <p:sp>
        <p:nvSpPr>
          <p:cNvPr id="176148" name="Rectangle 20" descr="Large confetti"/>
          <p:cNvSpPr/>
          <p:nvPr/>
        </p:nvSpPr>
        <p:spPr>
          <a:xfrm>
            <a:off x="2514600" y="3222625"/>
            <a:ext cx="1736725" cy="771525"/>
          </a:xfrm>
          <a:prstGeom prst="rect">
            <a:avLst/>
          </a:prstGeom>
          <a:solidFill>
            <a:schemeClr val="bg1"/>
          </a:solidFill>
          <a:ln w="9525">
            <a:noFill/>
          </a:ln>
        </p:spPr>
        <p:txBody>
          <a:bodyPr anchor="ctr" anchorCtr="1"/>
          <a:p>
            <a:pPr algn="ctr">
              <a:spcBef>
                <a:spcPct val="20000"/>
              </a:spcBef>
              <a:buFontTx/>
            </a:pPr>
            <a:r>
              <a:rPr lang="en-US" altLang="en-US" sz="2100" dirty="0">
                <a:solidFill>
                  <a:srgbClr val="006600"/>
                </a:solidFill>
                <a:latin typeface="Times New Roman" panose="02020603050405020304" pitchFamily="18" charset="0"/>
              </a:rPr>
              <a:t>Đủ 50 tuổi 4 tháng</a:t>
            </a:r>
            <a:endParaRPr lang="en-US" altLang="en-US" sz="2100" dirty="0">
              <a:solidFill>
                <a:srgbClr val="006600"/>
              </a:solidFill>
              <a:latin typeface="Times New Roman" panose="02020603050405020304" pitchFamily="18" charset="0"/>
              <a:ea typeface="Arial" panose="020B0604020202020204" pitchFamily="34" charset="0"/>
            </a:endParaRPr>
          </a:p>
        </p:txBody>
      </p:sp>
      <p:sp>
        <p:nvSpPr>
          <p:cNvPr id="176149" name="Rectangle 21" descr="Large confetti"/>
          <p:cNvSpPr/>
          <p:nvPr/>
        </p:nvSpPr>
        <p:spPr>
          <a:xfrm>
            <a:off x="1479550" y="3179763"/>
            <a:ext cx="914400" cy="771525"/>
          </a:xfrm>
          <a:prstGeom prst="rect">
            <a:avLst/>
          </a:prstGeom>
          <a:solidFill>
            <a:schemeClr val="bg1"/>
          </a:solidFill>
          <a:ln w="9525">
            <a:noFill/>
          </a:ln>
        </p:spPr>
        <p:txBody>
          <a:bodyPr anchor="ctr" anchorCtr="1"/>
          <a:p>
            <a:pPr algn="ctr">
              <a:spcBef>
                <a:spcPct val="20000"/>
              </a:spcBef>
              <a:buFontTx/>
            </a:pPr>
            <a:r>
              <a:rPr lang="en-US" altLang="en-US" sz="2300" dirty="0">
                <a:solidFill>
                  <a:srgbClr val="006600"/>
                </a:solidFill>
                <a:latin typeface="Times New Roman" panose="02020603050405020304" pitchFamily="18" charset="0"/>
              </a:rPr>
              <a:t>Nữ</a:t>
            </a:r>
            <a:endParaRPr lang="en-US" altLang="en-US" sz="2300" dirty="0">
              <a:solidFill>
                <a:srgbClr val="006600"/>
              </a:solidFill>
              <a:latin typeface="Times New Roman" panose="02020603050405020304" pitchFamily="18" charset="0"/>
              <a:ea typeface="Arial" panose="020B0604020202020204" pitchFamily="34" charset="0"/>
            </a:endParaRPr>
          </a:p>
        </p:txBody>
      </p:sp>
      <p:sp>
        <p:nvSpPr>
          <p:cNvPr id="176150" name="Rectangle 22" descr="Large confetti"/>
          <p:cNvSpPr/>
          <p:nvPr/>
        </p:nvSpPr>
        <p:spPr>
          <a:xfrm>
            <a:off x="5775325" y="2652713"/>
            <a:ext cx="3173413" cy="1282700"/>
          </a:xfrm>
          <a:prstGeom prst="rect">
            <a:avLst/>
          </a:prstGeom>
          <a:solidFill>
            <a:schemeClr val="bg1"/>
          </a:solidFill>
          <a:ln w="9525">
            <a:noFill/>
          </a:ln>
        </p:spPr>
        <p:txBody>
          <a:bodyPr anchor="ctr" anchorCtr="1"/>
          <a:p>
            <a:pPr>
              <a:spcBef>
                <a:spcPct val="20000"/>
              </a:spcBef>
              <a:buFontTx/>
            </a:pPr>
            <a:r>
              <a:rPr lang="en-US" altLang="en-US" sz="2300" dirty="0">
                <a:solidFill>
                  <a:srgbClr val="006600"/>
                </a:solidFill>
                <a:latin typeface="Times New Roman" panose="02020603050405020304" pitchFamily="18" charset="0"/>
              </a:rPr>
              <a:t>Có 1 trong 2 ĐK:</a:t>
            </a:r>
            <a:endParaRPr lang="en-US" altLang="en-US" sz="2300" dirty="0">
              <a:solidFill>
                <a:srgbClr val="006600"/>
              </a:solidFill>
              <a:latin typeface="Times New Roman" panose="02020603050405020304" pitchFamily="18" charset="0"/>
            </a:endParaRPr>
          </a:p>
          <a:p>
            <a:pPr>
              <a:spcBef>
                <a:spcPct val="20000"/>
              </a:spcBef>
              <a:buFontTx/>
            </a:pPr>
            <a:r>
              <a:rPr lang="en-US" altLang="en-US" sz="2300" dirty="0">
                <a:solidFill>
                  <a:srgbClr val="006600"/>
                </a:solidFill>
                <a:latin typeface="Times New Roman" panose="02020603050405020304" pitchFamily="18" charset="0"/>
              </a:rPr>
              <a:t>+15 n</a:t>
            </a:r>
            <a:r>
              <a:rPr lang="vi-VN" altLang="en-US" sz="2300" dirty="0">
                <a:solidFill>
                  <a:srgbClr val="006600"/>
                </a:solidFill>
                <a:latin typeface="Times New Roman" panose="02020603050405020304" pitchFamily="18" charset="0"/>
              </a:rPr>
              <a:t>ă</a:t>
            </a:r>
            <a:r>
              <a:rPr lang="en-US" altLang="en-US" sz="2300" dirty="0">
                <a:solidFill>
                  <a:srgbClr val="006600"/>
                </a:solidFill>
                <a:latin typeface="Times New Roman" panose="02020603050405020304" pitchFamily="18" charset="0"/>
              </a:rPr>
              <a:t>m LV NNĐH</a:t>
            </a:r>
            <a:endParaRPr lang="en-US" altLang="en-US" sz="2300" dirty="0">
              <a:solidFill>
                <a:srgbClr val="006600"/>
              </a:solidFill>
              <a:latin typeface="Times New Roman" panose="02020603050405020304" pitchFamily="18" charset="0"/>
            </a:endParaRPr>
          </a:p>
          <a:p>
            <a:pPr>
              <a:spcBef>
                <a:spcPct val="20000"/>
              </a:spcBef>
              <a:buFontTx/>
            </a:pPr>
            <a:r>
              <a:rPr lang="en-US" altLang="en-US" sz="2300" dirty="0">
                <a:solidFill>
                  <a:srgbClr val="006600"/>
                </a:solidFill>
                <a:latin typeface="Times New Roman" panose="02020603050405020304" pitchFamily="18" charset="0"/>
              </a:rPr>
              <a:t>+15 n</a:t>
            </a:r>
            <a:r>
              <a:rPr lang="vi-VN" altLang="en-US" sz="2300" dirty="0">
                <a:solidFill>
                  <a:srgbClr val="006600"/>
                </a:solidFill>
                <a:latin typeface="Times New Roman" panose="02020603050405020304" pitchFamily="18" charset="0"/>
              </a:rPr>
              <a:t>ă</a:t>
            </a:r>
            <a:r>
              <a:rPr lang="en-US" altLang="en-US" sz="2300" dirty="0">
                <a:solidFill>
                  <a:srgbClr val="006600"/>
                </a:solidFill>
                <a:latin typeface="Times New Roman" panose="02020603050405020304" pitchFamily="18" charset="0"/>
              </a:rPr>
              <a:t>m PCKV </a:t>
            </a:r>
            <a:r>
              <a:rPr lang="en-US" altLang="en-US" sz="2300" b="1" dirty="0">
                <a:solidFill>
                  <a:srgbClr val="006600"/>
                </a:solidFill>
                <a:latin typeface="Times New Roman" panose="02020603050405020304" pitchFamily="18" charset="0"/>
              </a:rPr>
              <a:t>≥ </a:t>
            </a:r>
            <a:r>
              <a:rPr lang="en-US" altLang="en-US" sz="2300" dirty="0">
                <a:solidFill>
                  <a:srgbClr val="006600"/>
                </a:solidFill>
                <a:latin typeface="Times New Roman" panose="02020603050405020304" pitchFamily="18" charset="0"/>
              </a:rPr>
              <a:t>0,7</a:t>
            </a:r>
            <a:endParaRPr lang="en-US" altLang="en-US" sz="2300" dirty="0">
              <a:solidFill>
                <a:srgbClr val="006600"/>
              </a:solidFill>
              <a:latin typeface="Times New Roman" panose="02020603050405020304" pitchFamily="18" charset="0"/>
              <a:ea typeface="Arial" panose="020B0604020202020204" pitchFamily="34" charset="0"/>
            </a:endParaRPr>
          </a:p>
        </p:txBody>
      </p:sp>
      <p:sp>
        <p:nvSpPr>
          <p:cNvPr id="176151" name="Rectangle 23" descr="Large confetti"/>
          <p:cNvSpPr/>
          <p:nvPr/>
        </p:nvSpPr>
        <p:spPr>
          <a:xfrm>
            <a:off x="4143375" y="2697163"/>
            <a:ext cx="1919288" cy="511175"/>
          </a:xfrm>
          <a:prstGeom prst="rect">
            <a:avLst/>
          </a:prstGeom>
          <a:solidFill>
            <a:schemeClr val="bg1"/>
          </a:solidFill>
          <a:ln w="9525">
            <a:noFill/>
          </a:ln>
        </p:spPr>
        <p:txBody>
          <a:bodyPr anchor="ctr" anchorCtr="1"/>
          <a:p>
            <a:pPr algn="ctr">
              <a:spcBef>
                <a:spcPct val="20000"/>
              </a:spcBef>
              <a:buFontTx/>
            </a:pPr>
            <a:r>
              <a:rPr lang="en-US" altLang="en-US" sz="2300" dirty="0">
                <a:solidFill>
                  <a:srgbClr val="006600"/>
                </a:solidFill>
                <a:latin typeface="Times New Roman" panose="02020603050405020304" pitchFamily="18" charset="0"/>
              </a:rPr>
              <a:t>20 n</a:t>
            </a:r>
            <a:r>
              <a:rPr lang="vi-VN" altLang="en-US" sz="2300" dirty="0">
                <a:solidFill>
                  <a:srgbClr val="006600"/>
                </a:solidFill>
                <a:latin typeface="Times New Roman" panose="02020603050405020304" pitchFamily="18" charset="0"/>
              </a:rPr>
              <a:t>ă</a:t>
            </a:r>
            <a:r>
              <a:rPr lang="en-US" altLang="en-US" sz="2300" dirty="0">
                <a:solidFill>
                  <a:srgbClr val="006600"/>
                </a:solidFill>
                <a:latin typeface="Times New Roman" panose="02020603050405020304" pitchFamily="18" charset="0"/>
              </a:rPr>
              <a:t>m</a:t>
            </a:r>
            <a:endParaRPr lang="en-US" altLang="en-US" sz="2300" dirty="0">
              <a:solidFill>
                <a:srgbClr val="006600"/>
              </a:solidFill>
              <a:latin typeface="Times New Roman" panose="02020603050405020304" pitchFamily="18" charset="0"/>
              <a:ea typeface="Arial" panose="020B0604020202020204" pitchFamily="34" charset="0"/>
            </a:endParaRPr>
          </a:p>
        </p:txBody>
      </p:sp>
      <p:sp>
        <p:nvSpPr>
          <p:cNvPr id="176152" name="Rectangle 24" descr="Large confetti"/>
          <p:cNvSpPr/>
          <p:nvPr/>
        </p:nvSpPr>
        <p:spPr>
          <a:xfrm>
            <a:off x="2449513" y="2754313"/>
            <a:ext cx="1900237" cy="511175"/>
          </a:xfrm>
          <a:prstGeom prst="rect">
            <a:avLst/>
          </a:prstGeom>
          <a:solidFill>
            <a:schemeClr val="bg1"/>
          </a:solidFill>
          <a:ln w="9525">
            <a:noFill/>
          </a:ln>
        </p:spPr>
        <p:txBody>
          <a:bodyPr anchor="ctr" anchorCtr="1"/>
          <a:p>
            <a:pPr algn="ctr">
              <a:spcBef>
                <a:spcPct val="20000"/>
              </a:spcBef>
              <a:buFontTx/>
            </a:pPr>
            <a:r>
              <a:rPr lang="en-US" altLang="en-US" sz="2100" dirty="0">
                <a:solidFill>
                  <a:srgbClr val="006600"/>
                </a:solidFill>
                <a:latin typeface="Times New Roman" panose="02020603050405020304" pitchFamily="18" charset="0"/>
              </a:rPr>
              <a:t>Đủ 55 tuổi 3 tháng</a:t>
            </a:r>
            <a:endParaRPr lang="en-US" altLang="en-US" sz="2100" dirty="0">
              <a:solidFill>
                <a:srgbClr val="006600"/>
              </a:solidFill>
              <a:latin typeface="Times New Roman" panose="02020603050405020304" pitchFamily="18" charset="0"/>
              <a:ea typeface="Arial" panose="020B0604020202020204" pitchFamily="34" charset="0"/>
            </a:endParaRPr>
          </a:p>
        </p:txBody>
      </p:sp>
      <p:sp>
        <p:nvSpPr>
          <p:cNvPr id="176153" name="Rectangle 25" descr="Large confetti"/>
          <p:cNvSpPr/>
          <p:nvPr/>
        </p:nvSpPr>
        <p:spPr>
          <a:xfrm>
            <a:off x="1509713" y="2727325"/>
            <a:ext cx="914400" cy="511175"/>
          </a:xfrm>
          <a:prstGeom prst="rect">
            <a:avLst/>
          </a:prstGeom>
          <a:solidFill>
            <a:schemeClr val="bg1"/>
          </a:solidFill>
          <a:ln w="9525">
            <a:noFill/>
          </a:ln>
        </p:spPr>
        <p:txBody>
          <a:bodyPr anchor="ctr" anchorCtr="1"/>
          <a:p>
            <a:pPr algn="ctr">
              <a:spcBef>
                <a:spcPct val="20000"/>
              </a:spcBef>
              <a:buFontTx/>
            </a:pPr>
            <a:r>
              <a:rPr lang="en-US" altLang="en-US" sz="2300" dirty="0">
                <a:solidFill>
                  <a:srgbClr val="006600"/>
                </a:solidFill>
                <a:latin typeface="Times New Roman" panose="02020603050405020304" pitchFamily="18" charset="0"/>
              </a:rPr>
              <a:t>Nam</a:t>
            </a:r>
            <a:endParaRPr lang="en-US" altLang="en-US" sz="2300" dirty="0">
              <a:solidFill>
                <a:srgbClr val="006600"/>
              </a:solidFill>
              <a:latin typeface="Times New Roman" panose="02020603050405020304" pitchFamily="18" charset="0"/>
              <a:ea typeface="Arial" panose="020B0604020202020204" pitchFamily="34" charset="0"/>
            </a:endParaRPr>
          </a:p>
        </p:txBody>
      </p:sp>
      <p:sp>
        <p:nvSpPr>
          <p:cNvPr id="176154" name="Rectangle 26" descr="Large confetti"/>
          <p:cNvSpPr/>
          <p:nvPr/>
        </p:nvSpPr>
        <p:spPr>
          <a:xfrm>
            <a:off x="214313" y="2652713"/>
            <a:ext cx="1295400" cy="1282700"/>
          </a:xfrm>
          <a:prstGeom prst="rect">
            <a:avLst/>
          </a:prstGeom>
          <a:solidFill>
            <a:schemeClr val="bg1"/>
          </a:solidFill>
          <a:ln w="9525">
            <a:noFill/>
          </a:ln>
        </p:spPr>
        <p:txBody>
          <a:bodyPr anchor="ctr" anchorCtr="1"/>
          <a:p>
            <a:pPr algn="ctr">
              <a:spcBef>
                <a:spcPct val="20000"/>
              </a:spcBef>
              <a:buFontTx/>
            </a:pPr>
            <a:r>
              <a:rPr lang="en-US" altLang="en-US" sz="2300" b="1" dirty="0">
                <a:solidFill>
                  <a:srgbClr val="006600"/>
                </a:solidFill>
                <a:latin typeface="Times New Roman" panose="02020603050405020304" pitchFamily="18" charset="0"/>
              </a:rPr>
              <a:t>Bình th</a:t>
            </a:r>
            <a:r>
              <a:rPr lang="vi-VN" altLang="en-US" sz="2300" b="1" dirty="0">
                <a:solidFill>
                  <a:srgbClr val="006600"/>
                </a:solidFill>
                <a:latin typeface="Times New Roman" panose="02020603050405020304" pitchFamily="18" charset="0"/>
              </a:rPr>
              <a:t>ư</a:t>
            </a:r>
            <a:r>
              <a:rPr lang="en-US" altLang="en-US" sz="2300" b="1" dirty="0">
                <a:solidFill>
                  <a:srgbClr val="006600"/>
                </a:solidFill>
                <a:latin typeface="Times New Roman" panose="02020603050405020304" pitchFamily="18" charset="0"/>
              </a:rPr>
              <a:t>ờng</a:t>
            </a:r>
            <a:endParaRPr lang="en-US" altLang="en-US" sz="2300" b="1" dirty="0">
              <a:solidFill>
                <a:srgbClr val="006600"/>
              </a:solidFill>
              <a:latin typeface="Times New Roman" panose="02020603050405020304" pitchFamily="18" charset="0"/>
              <a:ea typeface="Arial" panose="020B0604020202020204" pitchFamily="34" charset="0"/>
            </a:endParaRPr>
          </a:p>
        </p:txBody>
      </p:sp>
      <p:sp>
        <p:nvSpPr>
          <p:cNvPr id="176155" name="Rectangle 27" descr="Large confetti"/>
          <p:cNvSpPr/>
          <p:nvPr/>
        </p:nvSpPr>
        <p:spPr>
          <a:xfrm>
            <a:off x="4114800" y="2081213"/>
            <a:ext cx="1919288" cy="511175"/>
          </a:xfrm>
          <a:prstGeom prst="rect">
            <a:avLst/>
          </a:prstGeom>
          <a:solidFill>
            <a:schemeClr val="bg1"/>
          </a:solidFill>
          <a:ln w="9525">
            <a:noFill/>
          </a:ln>
        </p:spPr>
        <p:txBody>
          <a:bodyPr anchor="ctr" anchorCtr="1"/>
          <a:p>
            <a:pPr algn="ctr">
              <a:spcBef>
                <a:spcPct val="20000"/>
              </a:spcBef>
              <a:buFontTx/>
            </a:pPr>
            <a:r>
              <a:rPr lang="en-US" altLang="en-US" sz="2300" dirty="0">
                <a:solidFill>
                  <a:srgbClr val="336600"/>
                </a:solidFill>
                <a:latin typeface="Times New Roman" panose="02020603050405020304" pitchFamily="18" charset="0"/>
              </a:rPr>
              <a:t>20 n</a:t>
            </a:r>
            <a:r>
              <a:rPr lang="vi-VN" altLang="en-US" sz="2300" dirty="0">
                <a:solidFill>
                  <a:srgbClr val="336600"/>
                </a:solidFill>
                <a:latin typeface="Times New Roman" panose="02020603050405020304" pitchFamily="18" charset="0"/>
              </a:rPr>
              <a:t>ă</a:t>
            </a:r>
            <a:r>
              <a:rPr lang="en-US" altLang="en-US" sz="2300" dirty="0">
                <a:solidFill>
                  <a:srgbClr val="336600"/>
                </a:solidFill>
                <a:latin typeface="Times New Roman" panose="02020603050405020304" pitchFamily="18" charset="0"/>
              </a:rPr>
              <a:t>m</a:t>
            </a:r>
            <a:endParaRPr lang="en-US" altLang="en-US" sz="2300" dirty="0">
              <a:solidFill>
                <a:srgbClr val="336600"/>
              </a:solidFill>
              <a:latin typeface="Times New Roman" panose="02020603050405020304" pitchFamily="18" charset="0"/>
              <a:ea typeface="Arial" panose="020B0604020202020204" pitchFamily="34" charset="0"/>
            </a:endParaRPr>
          </a:p>
        </p:txBody>
      </p:sp>
      <p:sp>
        <p:nvSpPr>
          <p:cNvPr id="176156" name="Rectangle 28" descr="Large confetti"/>
          <p:cNvSpPr/>
          <p:nvPr/>
        </p:nvSpPr>
        <p:spPr>
          <a:xfrm>
            <a:off x="2363788" y="2141538"/>
            <a:ext cx="1919287" cy="511175"/>
          </a:xfrm>
          <a:prstGeom prst="rect">
            <a:avLst/>
          </a:prstGeom>
          <a:solidFill>
            <a:schemeClr val="bg1"/>
          </a:solidFill>
          <a:ln w="9525">
            <a:noFill/>
          </a:ln>
        </p:spPr>
        <p:txBody>
          <a:bodyPr anchor="ctr" anchorCtr="1"/>
          <a:p>
            <a:pPr algn="ctr">
              <a:buFontTx/>
            </a:pPr>
            <a:r>
              <a:rPr lang="en-US" altLang="en-US" sz="2100" dirty="0">
                <a:solidFill>
                  <a:srgbClr val="336600"/>
                </a:solidFill>
                <a:latin typeface="Times New Roman" panose="02020603050405020304" pitchFamily="18" charset="0"/>
              </a:rPr>
              <a:t>Đủ 55</a:t>
            </a:r>
            <a:endParaRPr lang="en-US" altLang="en-US" sz="2100" dirty="0">
              <a:solidFill>
                <a:srgbClr val="336600"/>
              </a:solidFill>
              <a:latin typeface="Times New Roman" panose="02020603050405020304" pitchFamily="18" charset="0"/>
            </a:endParaRPr>
          </a:p>
          <a:p>
            <a:pPr algn="ctr">
              <a:buFontTx/>
            </a:pPr>
            <a:r>
              <a:rPr lang="en-US" altLang="en-US" sz="2100" dirty="0">
                <a:solidFill>
                  <a:srgbClr val="336600"/>
                </a:solidFill>
                <a:latin typeface="Times New Roman" panose="02020603050405020304" pitchFamily="18" charset="0"/>
              </a:rPr>
              <a:t>4 tháng</a:t>
            </a:r>
            <a:endParaRPr lang="en-US" altLang="en-US" sz="2100" dirty="0">
              <a:solidFill>
                <a:srgbClr val="336600"/>
              </a:solidFill>
              <a:latin typeface="Times New Roman" panose="02020603050405020304" pitchFamily="18" charset="0"/>
              <a:ea typeface="Arial" panose="020B0604020202020204" pitchFamily="34" charset="0"/>
            </a:endParaRPr>
          </a:p>
        </p:txBody>
      </p:sp>
      <p:sp>
        <p:nvSpPr>
          <p:cNvPr id="176157" name="Rectangle 29" descr="Large confetti"/>
          <p:cNvSpPr/>
          <p:nvPr/>
        </p:nvSpPr>
        <p:spPr>
          <a:xfrm>
            <a:off x="1436688" y="2141538"/>
            <a:ext cx="914400" cy="511175"/>
          </a:xfrm>
          <a:prstGeom prst="rect">
            <a:avLst/>
          </a:prstGeom>
          <a:solidFill>
            <a:schemeClr val="bg1"/>
          </a:solidFill>
          <a:ln w="9525">
            <a:noFill/>
          </a:ln>
        </p:spPr>
        <p:txBody>
          <a:bodyPr anchor="ctr" anchorCtr="1"/>
          <a:p>
            <a:pPr algn="ctr">
              <a:spcBef>
                <a:spcPct val="20000"/>
              </a:spcBef>
              <a:buFontTx/>
            </a:pPr>
            <a:r>
              <a:rPr lang="en-US" altLang="en-US" sz="2300" dirty="0">
                <a:solidFill>
                  <a:srgbClr val="336600"/>
                </a:solidFill>
                <a:latin typeface="Times New Roman" panose="02020603050405020304" pitchFamily="18" charset="0"/>
              </a:rPr>
              <a:t>Nữ</a:t>
            </a:r>
            <a:endParaRPr lang="en-US" altLang="en-US" sz="2300" dirty="0">
              <a:solidFill>
                <a:srgbClr val="336600"/>
              </a:solidFill>
              <a:latin typeface="Times New Roman" panose="02020603050405020304" pitchFamily="18" charset="0"/>
              <a:ea typeface="Arial" panose="020B0604020202020204" pitchFamily="34" charset="0"/>
            </a:endParaRPr>
          </a:p>
        </p:txBody>
      </p:sp>
      <p:sp>
        <p:nvSpPr>
          <p:cNvPr id="176158" name="Rectangle 30" descr="Large confetti"/>
          <p:cNvSpPr/>
          <p:nvPr/>
        </p:nvSpPr>
        <p:spPr>
          <a:xfrm>
            <a:off x="5562600" y="1630363"/>
            <a:ext cx="3386138" cy="1022350"/>
          </a:xfrm>
          <a:prstGeom prst="rect">
            <a:avLst/>
          </a:prstGeom>
          <a:solidFill>
            <a:schemeClr val="bg1"/>
          </a:solidFill>
          <a:ln w="9525">
            <a:noFill/>
          </a:ln>
        </p:spPr>
        <p:txBody>
          <a:bodyPr anchor="ctr" anchorCtr="1"/>
          <a:p>
            <a:pPr algn="ctr">
              <a:spcBef>
                <a:spcPct val="20000"/>
              </a:spcBef>
              <a:buFontTx/>
            </a:pPr>
            <a:r>
              <a:rPr lang="en-US" altLang="en-US" sz="2300" dirty="0">
                <a:solidFill>
                  <a:srgbClr val="336600"/>
                </a:solidFill>
                <a:latin typeface="Times New Roman" panose="02020603050405020304" pitchFamily="18" charset="0"/>
              </a:rPr>
              <a:t>Không</a:t>
            </a:r>
            <a:endParaRPr lang="en-US" altLang="en-US" sz="2300" dirty="0">
              <a:solidFill>
                <a:srgbClr val="336600"/>
              </a:solidFill>
              <a:latin typeface="Times New Roman" panose="02020603050405020304" pitchFamily="18" charset="0"/>
              <a:ea typeface="Arial" panose="020B0604020202020204" pitchFamily="34" charset="0"/>
            </a:endParaRPr>
          </a:p>
        </p:txBody>
      </p:sp>
      <p:sp>
        <p:nvSpPr>
          <p:cNvPr id="176159" name="Rectangle 31" descr="Large confetti"/>
          <p:cNvSpPr/>
          <p:nvPr/>
        </p:nvSpPr>
        <p:spPr>
          <a:xfrm>
            <a:off x="4138613" y="1570038"/>
            <a:ext cx="1919287" cy="511175"/>
          </a:xfrm>
          <a:prstGeom prst="rect">
            <a:avLst/>
          </a:prstGeom>
          <a:solidFill>
            <a:schemeClr val="bg1"/>
          </a:solidFill>
          <a:ln w="9525">
            <a:noFill/>
          </a:ln>
        </p:spPr>
        <p:txBody>
          <a:bodyPr anchor="ctr" anchorCtr="1"/>
          <a:p>
            <a:pPr algn="ctr">
              <a:spcBef>
                <a:spcPct val="20000"/>
              </a:spcBef>
              <a:buFontTx/>
            </a:pPr>
            <a:r>
              <a:rPr lang="en-US" altLang="en-US" sz="2300" dirty="0">
                <a:solidFill>
                  <a:srgbClr val="336600"/>
                </a:solidFill>
                <a:latin typeface="Times New Roman" panose="02020603050405020304" pitchFamily="18" charset="0"/>
              </a:rPr>
              <a:t>20 n</a:t>
            </a:r>
            <a:r>
              <a:rPr lang="vi-VN" altLang="en-US" sz="2300" dirty="0">
                <a:solidFill>
                  <a:srgbClr val="336600"/>
                </a:solidFill>
                <a:latin typeface="Times New Roman" panose="02020603050405020304" pitchFamily="18" charset="0"/>
              </a:rPr>
              <a:t>ă</a:t>
            </a:r>
            <a:r>
              <a:rPr lang="en-US" altLang="en-US" sz="2300" dirty="0">
                <a:solidFill>
                  <a:srgbClr val="336600"/>
                </a:solidFill>
                <a:latin typeface="Times New Roman" panose="02020603050405020304" pitchFamily="18" charset="0"/>
              </a:rPr>
              <a:t>m</a:t>
            </a:r>
            <a:endParaRPr lang="en-US" altLang="en-US" sz="2300" dirty="0">
              <a:solidFill>
                <a:srgbClr val="336600"/>
              </a:solidFill>
              <a:latin typeface="Times New Roman" panose="02020603050405020304" pitchFamily="18" charset="0"/>
              <a:ea typeface="Arial" panose="020B0604020202020204" pitchFamily="34" charset="0"/>
            </a:endParaRPr>
          </a:p>
        </p:txBody>
      </p:sp>
      <p:sp>
        <p:nvSpPr>
          <p:cNvPr id="176160" name="Rectangle 32" descr="Large confetti"/>
          <p:cNvSpPr/>
          <p:nvPr/>
        </p:nvSpPr>
        <p:spPr>
          <a:xfrm>
            <a:off x="2363788" y="1524000"/>
            <a:ext cx="1766887" cy="511175"/>
          </a:xfrm>
          <a:prstGeom prst="rect">
            <a:avLst/>
          </a:prstGeom>
          <a:solidFill>
            <a:schemeClr val="bg1"/>
          </a:solidFill>
          <a:ln w="9525">
            <a:noFill/>
          </a:ln>
        </p:spPr>
        <p:txBody>
          <a:bodyPr anchor="ctr" anchorCtr="1"/>
          <a:p>
            <a:pPr algn="ctr">
              <a:buFontTx/>
            </a:pPr>
            <a:r>
              <a:rPr lang="en-US" altLang="en-US" sz="2100" dirty="0">
                <a:solidFill>
                  <a:srgbClr val="336600"/>
                </a:solidFill>
                <a:latin typeface="Times New Roman" panose="02020603050405020304" pitchFamily="18" charset="0"/>
              </a:rPr>
              <a:t>Đủ 60</a:t>
            </a:r>
            <a:endParaRPr lang="en-US" altLang="en-US" sz="2100" dirty="0">
              <a:solidFill>
                <a:srgbClr val="336600"/>
              </a:solidFill>
              <a:latin typeface="Times New Roman" panose="02020603050405020304" pitchFamily="18" charset="0"/>
            </a:endParaRPr>
          </a:p>
          <a:p>
            <a:pPr algn="ctr">
              <a:buFontTx/>
            </a:pPr>
            <a:r>
              <a:rPr lang="en-US" altLang="en-US" sz="2100" dirty="0">
                <a:solidFill>
                  <a:srgbClr val="336600"/>
                </a:solidFill>
                <a:latin typeface="Times New Roman" panose="02020603050405020304" pitchFamily="18" charset="0"/>
              </a:rPr>
              <a:t> tuổi 3 tháng</a:t>
            </a:r>
            <a:endParaRPr lang="en-US" altLang="en-US" sz="2100" dirty="0">
              <a:solidFill>
                <a:srgbClr val="336600"/>
              </a:solidFill>
              <a:latin typeface="Times New Roman" panose="02020603050405020304" pitchFamily="18" charset="0"/>
              <a:ea typeface="Arial" panose="020B0604020202020204" pitchFamily="34" charset="0"/>
            </a:endParaRPr>
          </a:p>
        </p:txBody>
      </p:sp>
      <p:sp>
        <p:nvSpPr>
          <p:cNvPr id="176161" name="Rectangle 33" descr="Large confetti"/>
          <p:cNvSpPr/>
          <p:nvPr/>
        </p:nvSpPr>
        <p:spPr>
          <a:xfrm>
            <a:off x="1509713" y="1630363"/>
            <a:ext cx="914400" cy="511175"/>
          </a:xfrm>
          <a:prstGeom prst="rect">
            <a:avLst/>
          </a:prstGeom>
          <a:solidFill>
            <a:schemeClr val="bg1"/>
          </a:solidFill>
          <a:ln w="9525">
            <a:noFill/>
          </a:ln>
        </p:spPr>
        <p:txBody>
          <a:bodyPr anchor="ctr" anchorCtr="1"/>
          <a:p>
            <a:pPr algn="ctr">
              <a:spcBef>
                <a:spcPct val="20000"/>
              </a:spcBef>
              <a:buFontTx/>
            </a:pPr>
            <a:r>
              <a:rPr lang="en-US" altLang="en-US" sz="2300" dirty="0">
                <a:solidFill>
                  <a:srgbClr val="336600"/>
                </a:solidFill>
                <a:latin typeface="Times New Roman" panose="02020603050405020304" pitchFamily="18" charset="0"/>
              </a:rPr>
              <a:t>Nam</a:t>
            </a:r>
            <a:endParaRPr lang="en-US" altLang="en-US" sz="2300" dirty="0">
              <a:solidFill>
                <a:srgbClr val="336600"/>
              </a:solidFill>
              <a:latin typeface="Times New Roman" panose="02020603050405020304" pitchFamily="18" charset="0"/>
              <a:ea typeface="Arial" panose="020B0604020202020204" pitchFamily="34" charset="0"/>
            </a:endParaRPr>
          </a:p>
        </p:txBody>
      </p:sp>
      <p:sp>
        <p:nvSpPr>
          <p:cNvPr id="176162" name="Rectangle 34" descr="Large confetti"/>
          <p:cNvSpPr/>
          <p:nvPr/>
        </p:nvSpPr>
        <p:spPr>
          <a:xfrm>
            <a:off x="214313" y="1630363"/>
            <a:ext cx="1295400" cy="1022350"/>
          </a:xfrm>
          <a:prstGeom prst="rect">
            <a:avLst/>
          </a:prstGeom>
          <a:solidFill>
            <a:schemeClr val="bg1"/>
          </a:solidFill>
          <a:ln w="9525">
            <a:noFill/>
          </a:ln>
        </p:spPr>
        <p:txBody>
          <a:bodyPr anchor="ctr" anchorCtr="1"/>
          <a:p>
            <a:pPr algn="ctr">
              <a:spcBef>
                <a:spcPct val="20000"/>
              </a:spcBef>
              <a:buFontTx/>
            </a:pPr>
            <a:r>
              <a:rPr lang="en-US" altLang="en-US" sz="2300" b="1" dirty="0">
                <a:solidFill>
                  <a:srgbClr val="006600"/>
                </a:solidFill>
                <a:latin typeface="Times New Roman" panose="02020603050405020304" pitchFamily="18" charset="0"/>
              </a:rPr>
              <a:t>Bình th</a:t>
            </a:r>
            <a:r>
              <a:rPr lang="vi-VN" altLang="en-US" sz="2300" b="1" dirty="0">
                <a:solidFill>
                  <a:srgbClr val="006600"/>
                </a:solidFill>
                <a:latin typeface="Times New Roman" panose="02020603050405020304" pitchFamily="18" charset="0"/>
              </a:rPr>
              <a:t>ư</a:t>
            </a:r>
            <a:r>
              <a:rPr lang="en-US" altLang="en-US" sz="2300" b="1" dirty="0">
                <a:solidFill>
                  <a:srgbClr val="006600"/>
                </a:solidFill>
                <a:latin typeface="Times New Roman" panose="02020603050405020304" pitchFamily="18" charset="0"/>
              </a:rPr>
              <a:t>ờng</a:t>
            </a:r>
            <a:endParaRPr lang="en-US" altLang="en-US" sz="2300" b="1" dirty="0">
              <a:solidFill>
                <a:srgbClr val="006600"/>
              </a:solidFill>
              <a:latin typeface="Times New Roman" panose="02020603050405020304" pitchFamily="18" charset="0"/>
              <a:ea typeface="Arial" panose="020B0604020202020204" pitchFamily="34" charset="0"/>
            </a:endParaRPr>
          </a:p>
        </p:txBody>
      </p:sp>
      <p:sp>
        <p:nvSpPr>
          <p:cNvPr id="122913" name="Rectangle 35" descr="Large confetti"/>
          <p:cNvSpPr/>
          <p:nvPr/>
        </p:nvSpPr>
        <p:spPr>
          <a:xfrm>
            <a:off x="5562600" y="644525"/>
            <a:ext cx="3386138" cy="792163"/>
          </a:xfrm>
          <a:prstGeom prst="rect">
            <a:avLst/>
          </a:prstGeom>
          <a:solidFill>
            <a:schemeClr val="bg1"/>
          </a:solidFill>
          <a:ln w="9525">
            <a:noFill/>
          </a:ln>
        </p:spPr>
        <p:txBody>
          <a:bodyPr anchor="ctr" anchorCtr="1"/>
          <a:p>
            <a:pPr algn="ctr">
              <a:spcBef>
                <a:spcPct val="20000"/>
              </a:spcBef>
              <a:buFontTx/>
            </a:pPr>
            <a:r>
              <a:rPr lang="en-US" altLang="en-US" sz="2300" b="1" dirty="0">
                <a:solidFill>
                  <a:srgbClr val="FF0000"/>
                </a:solidFill>
                <a:latin typeface="Times New Roman" panose="02020603050405020304" pitchFamily="18" charset="0"/>
              </a:rPr>
              <a:t>Điều kiện khác</a:t>
            </a:r>
            <a:endParaRPr lang="en-US" altLang="en-US" sz="2300" b="1" dirty="0">
              <a:solidFill>
                <a:srgbClr val="FF0000"/>
              </a:solidFill>
              <a:latin typeface="Times New Roman" panose="02020603050405020304" pitchFamily="18" charset="0"/>
              <a:ea typeface="Arial" panose="020B0604020202020204" pitchFamily="34" charset="0"/>
            </a:endParaRPr>
          </a:p>
        </p:txBody>
      </p:sp>
      <p:sp>
        <p:nvSpPr>
          <p:cNvPr id="122914" name="Rectangle 36" descr="Large confetti"/>
          <p:cNvSpPr/>
          <p:nvPr/>
        </p:nvSpPr>
        <p:spPr>
          <a:xfrm>
            <a:off x="4079875" y="714375"/>
            <a:ext cx="1919288" cy="792163"/>
          </a:xfrm>
          <a:prstGeom prst="rect">
            <a:avLst/>
          </a:prstGeom>
          <a:solidFill>
            <a:schemeClr val="bg1"/>
          </a:solidFill>
          <a:ln w="9525">
            <a:noFill/>
          </a:ln>
        </p:spPr>
        <p:txBody>
          <a:bodyPr anchor="ctr" anchorCtr="1"/>
          <a:p>
            <a:pPr algn="ctr">
              <a:spcBef>
                <a:spcPct val="20000"/>
              </a:spcBef>
              <a:buFontTx/>
            </a:pPr>
            <a:r>
              <a:rPr lang="en-US" altLang="en-US" sz="2300" b="1" dirty="0">
                <a:solidFill>
                  <a:srgbClr val="FF0000"/>
                </a:solidFill>
                <a:latin typeface="Times New Roman" panose="02020603050405020304" pitchFamily="18" charset="0"/>
              </a:rPr>
              <a:t>Thời gian </a:t>
            </a:r>
            <a:r>
              <a:rPr lang="vi-VN" altLang="en-US" sz="2300" b="1" dirty="0">
                <a:solidFill>
                  <a:srgbClr val="FF0000"/>
                </a:solidFill>
                <a:latin typeface="Times New Roman" panose="02020603050405020304" pitchFamily="18" charset="0"/>
              </a:rPr>
              <a:t>đ</a:t>
            </a:r>
            <a:r>
              <a:rPr lang="en-US" altLang="en-US" sz="2300" b="1" dirty="0">
                <a:solidFill>
                  <a:srgbClr val="FF0000"/>
                </a:solidFill>
                <a:latin typeface="Times New Roman" panose="02020603050405020304" pitchFamily="18" charset="0"/>
              </a:rPr>
              <a:t>óng BHXH</a:t>
            </a:r>
            <a:endParaRPr lang="en-US" altLang="en-US" sz="2300" b="1" dirty="0">
              <a:solidFill>
                <a:srgbClr val="FF0000"/>
              </a:solidFill>
              <a:latin typeface="Times New Roman" panose="02020603050405020304" pitchFamily="18" charset="0"/>
              <a:ea typeface="Arial" panose="020B0604020202020204" pitchFamily="34" charset="0"/>
            </a:endParaRPr>
          </a:p>
        </p:txBody>
      </p:sp>
      <p:sp>
        <p:nvSpPr>
          <p:cNvPr id="122915" name="Rectangle 37" descr="Large confetti"/>
          <p:cNvSpPr/>
          <p:nvPr/>
        </p:nvSpPr>
        <p:spPr>
          <a:xfrm>
            <a:off x="2498725" y="717550"/>
            <a:ext cx="1219200" cy="792163"/>
          </a:xfrm>
          <a:prstGeom prst="rect">
            <a:avLst/>
          </a:prstGeom>
          <a:solidFill>
            <a:schemeClr val="bg1"/>
          </a:solidFill>
          <a:ln w="9525">
            <a:noFill/>
          </a:ln>
        </p:spPr>
        <p:txBody>
          <a:bodyPr anchor="ctr" anchorCtr="1"/>
          <a:p>
            <a:pPr algn="ctr">
              <a:spcBef>
                <a:spcPct val="20000"/>
              </a:spcBef>
              <a:buFontTx/>
            </a:pPr>
            <a:r>
              <a:rPr lang="en-US" altLang="en-US" sz="2300" b="1" dirty="0">
                <a:solidFill>
                  <a:srgbClr val="FF0000"/>
                </a:solidFill>
                <a:latin typeface="Times New Roman" panose="02020603050405020304" pitchFamily="18" charset="0"/>
              </a:rPr>
              <a:t>Tuổi</a:t>
            </a:r>
            <a:endParaRPr lang="en-US" altLang="en-US" sz="2300" b="1" dirty="0">
              <a:solidFill>
                <a:srgbClr val="FF0000"/>
              </a:solidFill>
              <a:latin typeface="Times New Roman" panose="02020603050405020304" pitchFamily="18" charset="0"/>
              <a:ea typeface="Arial" panose="020B0604020202020204" pitchFamily="34" charset="0"/>
            </a:endParaRPr>
          </a:p>
        </p:txBody>
      </p:sp>
      <p:sp>
        <p:nvSpPr>
          <p:cNvPr id="122916" name="Rectangle 38" descr="Large confetti"/>
          <p:cNvSpPr/>
          <p:nvPr/>
        </p:nvSpPr>
        <p:spPr>
          <a:xfrm>
            <a:off x="1509713" y="838200"/>
            <a:ext cx="914400" cy="792163"/>
          </a:xfrm>
          <a:prstGeom prst="rect">
            <a:avLst/>
          </a:prstGeom>
          <a:solidFill>
            <a:schemeClr val="bg1"/>
          </a:solidFill>
          <a:ln w="9525">
            <a:noFill/>
          </a:ln>
        </p:spPr>
        <p:txBody>
          <a:bodyPr anchor="ctr" anchorCtr="1"/>
          <a:p>
            <a:pPr algn="ctr">
              <a:spcBef>
                <a:spcPct val="20000"/>
              </a:spcBef>
              <a:buFontTx/>
            </a:pPr>
            <a:r>
              <a:rPr lang="en-US" altLang="en-US" sz="2300" b="1" dirty="0">
                <a:solidFill>
                  <a:srgbClr val="FF0000"/>
                </a:solidFill>
                <a:latin typeface="Times New Roman" panose="02020603050405020304" pitchFamily="18" charset="0"/>
              </a:rPr>
              <a:t>Giới</a:t>
            </a:r>
            <a:endParaRPr lang="en-US" altLang="en-US" sz="2300" b="1" dirty="0">
              <a:solidFill>
                <a:srgbClr val="FF0000"/>
              </a:solidFill>
              <a:latin typeface="Times New Roman" panose="02020603050405020304" pitchFamily="18" charset="0"/>
              <a:ea typeface="Arial" panose="020B0604020202020204" pitchFamily="34" charset="0"/>
            </a:endParaRPr>
          </a:p>
        </p:txBody>
      </p:sp>
      <p:sp>
        <p:nvSpPr>
          <p:cNvPr id="122917" name="Rectangle 39" descr="Large confetti"/>
          <p:cNvSpPr/>
          <p:nvPr/>
        </p:nvSpPr>
        <p:spPr>
          <a:xfrm>
            <a:off x="274638" y="657225"/>
            <a:ext cx="1295400" cy="792163"/>
          </a:xfrm>
          <a:prstGeom prst="rect">
            <a:avLst/>
          </a:prstGeom>
          <a:solidFill>
            <a:schemeClr val="bg1"/>
          </a:solidFill>
          <a:ln w="9525">
            <a:noFill/>
          </a:ln>
        </p:spPr>
        <p:txBody>
          <a:bodyPr anchor="ctr" anchorCtr="1"/>
          <a:p>
            <a:pPr algn="ctr">
              <a:spcBef>
                <a:spcPct val="20000"/>
              </a:spcBef>
              <a:buFontTx/>
            </a:pPr>
            <a:r>
              <a:rPr lang="en-US" altLang="en-US" sz="2300" b="1" dirty="0">
                <a:solidFill>
                  <a:srgbClr val="FF0000"/>
                </a:solidFill>
                <a:latin typeface="Times New Roman" panose="02020603050405020304" pitchFamily="18" charset="0"/>
              </a:rPr>
              <a:t>Loại h</a:t>
            </a:r>
            <a:r>
              <a:rPr lang="vi-VN" altLang="en-US" sz="2300" b="1" dirty="0">
                <a:solidFill>
                  <a:srgbClr val="FF0000"/>
                </a:solidFill>
                <a:latin typeface="Times New Roman" panose="02020603050405020304" pitchFamily="18" charset="0"/>
              </a:rPr>
              <a:t>ư</a:t>
            </a:r>
            <a:r>
              <a:rPr lang="en-US" altLang="en-US" sz="2300" b="1" dirty="0">
                <a:solidFill>
                  <a:srgbClr val="FF0000"/>
                </a:solidFill>
                <a:latin typeface="Times New Roman" panose="02020603050405020304" pitchFamily="18" charset="0"/>
              </a:rPr>
              <a:t>u</a:t>
            </a:r>
            <a:endParaRPr lang="en-US" altLang="en-US" sz="2300" b="1" dirty="0">
              <a:solidFill>
                <a:srgbClr val="FF0000"/>
              </a:solidFill>
              <a:latin typeface="Times New Roman" panose="02020603050405020304" pitchFamily="18" charset="0"/>
              <a:ea typeface="Arial" panose="020B0604020202020204" pitchFamily="34" charset="0"/>
            </a:endParaRPr>
          </a:p>
        </p:txBody>
      </p:sp>
      <p:sp>
        <p:nvSpPr>
          <p:cNvPr id="122918" name="Line 40" descr="Large confetti"/>
          <p:cNvSpPr/>
          <p:nvPr/>
        </p:nvSpPr>
        <p:spPr>
          <a:xfrm>
            <a:off x="244475" y="1449388"/>
            <a:ext cx="8734425" cy="0"/>
          </a:xfrm>
          <a:prstGeom prst="line">
            <a:avLst/>
          </a:prstGeom>
          <a:ln w="38100" cap="flat" cmpd="sng">
            <a:solidFill>
              <a:srgbClr val="CC6600"/>
            </a:solidFill>
            <a:prstDash val="solid"/>
            <a:round/>
            <a:headEnd type="none" w="med" len="med"/>
            <a:tailEnd type="none" w="med" len="med"/>
          </a:ln>
        </p:spPr>
      </p:sp>
      <p:sp>
        <p:nvSpPr>
          <p:cNvPr id="176169" name="Line 41" descr="Large confetti"/>
          <p:cNvSpPr/>
          <p:nvPr/>
        </p:nvSpPr>
        <p:spPr>
          <a:xfrm>
            <a:off x="214313" y="2727325"/>
            <a:ext cx="8734425" cy="0"/>
          </a:xfrm>
          <a:prstGeom prst="line">
            <a:avLst/>
          </a:prstGeom>
          <a:ln w="38100" cap="flat" cmpd="sng">
            <a:solidFill>
              <a:srgbClr val="CC6600"/>
            </a:solidFill>
            <a:prstDash val="solid"/>
            <a:round/>
            <a:headEnd type="none" w="med" len="med"/>
            <a:tailEnd type="none" w="med" len="med"/>
          </a:ln>
        </p:spPr>
      </p:sp>
      <p:sp>
        <p:nvSpPr>
          <p:cNvPr id="176170" name="Line 42" descr="Large confetti"/>
          <p:cNvSpPr/>
          <p:nvPr/>
        </p:nvSpPr>
        <p:spPr>
          <a:xfrm>
            <a:off x="214313" y="3979863"/>
            <a:ext cx="8734425" cy="0"/>
          </a:xfrm>
          <a:prstGeom prst="line">
            <a:avLst/>
          </a:prstGeom>
          <a:ln w="38100" cap="flat" cmpd="sng">
            <a:solidFill>
              <a:srgbClr val="CC6600"/>
            </a:solidFill>
            <a:prstDash val="solid"/>
            <a:round/>
            <a:headEnd type="none" w="med" len="med"/>
            <a:tailEnd type="none" w="med" len="med"/>
          </a:ln>
        </p:spPr>
      </p:sp>
      <p:sp>
        <p:nvSpPr>
          <p:cNvPr id="176171" name="Line 43" descr="Large confetti"/>
          <p:cNvSpPr/>
          <p:nvPr/>
        </p:nvSpPr>
        <p:spPr>
          <a:xfrm>
            <a:off x="260350" y="5400675"/>
            <a:ext cx="8734425" cy="0"/>
          </a:xfrm>
          <a:prstGeom prst="line">
            <a:avLst/>
          </a:prstGeom>
          <a:ln w="38100" cap="flat" cmpd="sng">
            <a:solidFill>
              <a:srgbClr val="CC6600"/>
            </a:solidFill>
            <a:prstDash val="solid"/>
            <a:round/>
            <a:headEnd type="none" w="med" len="med"/>
            <a:tailEnd type="none" w="med" len="med"/>
          </a:ln>
        </p:spPr>
      </p:sp>
      <p:sp>
        <p:nvSpPr>
          <p:cNvPr id="122922" name="Line 44" descr="Large confetti"/>
          <p:cNvSpPr/>
          <p:nvPr/>
        </p:nvSpPr>
        <p:spPr>
          <a:xfrm flipH="1">
            <a:off x="1509713" y="685800"/>
            <a:ext cx="14287" cy="5905500"/>
          </a:xfrm>
          <a:prstGeom prst="line">
            <a:avLst/>
          </a:prstGeom>
          <a:ln w="38100" cap="flat" cmpd="sng">
            <a:solidFill>
              <a:srgbClr val="CC6600"/>
            </a:solidFill>
            <a:prstDash val="solid"/>
            <a:round/>
            <a:headEnd type="none" w="med" len="med"/>
            <a:tailEnd type="none" w="med" len="med"/>
          </a:ln>
        </p:spPr>
      </p:sp>
      <p:sp>
        <p:nvSpPr>
          <p:cNvPr id="122923" name="Line 45" descr="Large confetti"/>
          <p:cNvSpPr/>
          <p:nvPr/>
        </p:nvSpPr>
        <p:spPr>
          <a:xfrm>
            <a:off x="2424113" y="685800"/>
            <a:ext cx="0" cy="5905500"/>
          </a:xfrm>
          <a:prstGeom prst="line">
            <a:avLst/>
          </a:prstGeom>
          <a:ln w="38100" cap="flat" cmpd="sng">
            <a:solidFill>
              <a:srgbClr val="CC6600"/>
            </a:solidFill>
            <a:prstDash val="solid"/>
            <a:round/>
            <a:headEnd type="none" w="med" len="med"/>
            <a:tailEnd type="none" w="med" len="med"/>
          </a:ln>
        </p:spPr>
      </p:sp>
      <p:sp>
        <p:nvSpPr>
          <p:cNvPr id="122924" name="Line 46" descr="Large confetti"/>
          <p:cNvSpPr/>
          <p:nvPr/>
        </p:nvSpPr>
        <p:spPr>
          <a:xfrm>
            <a:off x="4191000" y="893763"/>
            <a:ext cx="0" cy="5753100"/>
          </a:xfrm>
          <a:prstGeom prst="line">
            <a:avLst/>
          </a:prstGeom>
          <a:ln w="38100" cap="flat" cmpd="sng">
            <a:solidFill>
              <a:srgbClr val="CC6600"/>
            </a:solidFill>
            <a:prstDash val="solid"/>
            <a:round/>
            <a:headEnd type="none" w="med" len="med"/>
            <a:tailEnd type="none" w="med" len="med"/>
          </a:ln>
        </p:spPr>
      </p:sp>
      <p:sp>
        <p:nvSpPr>
          <p:cNvPr id="122925" name="Line 47" descr="Large confetti"/>
          <p:cNvSpPr/>
          <p:nvPr/>
        </p:nvSpPr>
        <p:spPr>
          <a:xfrm>
            <a:off x="5867400" y="838200"/>
            <a:ext cx="0" cy="5753100"/>
          </a:xfrm>
          <a:prstGeom prst="line">
            <a:avLst/>
          </a:prstGeom>
          <a:ln w="38100" cap="flat" cmpd="sng">
            <a:solidFill>
              <a:srgbClr val="CC6600"/>
            </a:solidFill>
            <a:prstDash val="solid"/>
            <a:round/>
            <a:headEnd type="none" w="med" len="med"/>
            <a:tailEnd type="none" w="med" len="med"/>
          </a:ln>
        </p:spPr>
      </p:sp>
      <p:sp>
        <p:nvSpPr>
          <p:cNvPr id="176176" name="Line 48" descr="Large confetti"/>
          <p:cNvSpPr/>
          <p:nvPr/>
        </p:nvSpPr>
        <p:spPr>
          <a:xfrm>
            <a:off x="1538288" y="2081213"/>
            <a:ext cx="4357687" cy="0"/>
          </a:xfrm>
          <a:prstGeom prst="line">
            <a:avLst/>
          </a:prstGeom>
          <a:ln w="38100" cap="flat" cmpd="sng">
            <a:solidFill>
              <a:srgbClr val="CC6600"/>
            </a:solidFill>
            <a:prstDash val="solid"/>
            <a:round/>
            <a:headEnd type="none" w="med" len="med"/>
            <a:tailEnd type="none" w="med" len="med"/>
          </a:ln>
        </p:spPr>
      </p:sp>
      <p:sp>
        <p:nvSpPr>
          <p:cNvPr id="176177" name="Line 49" descr="Large confetti"/>
          <p:cNvSpPr/>
          <p:nvPr/>
        </p:nvSpPr>
        <p:spPr>
          <a:xfrm>
            <a:off x="1524000" y="3276600"/>
            <a:ext cx="4343400" cy="0"/>
          </a:xfrm>
          <a:prstGeom prst="line">
            <a:avLst/>
          </a:prstGeom>
          <a:ln w="38100" cap="flat" cmpd="sng">
            <a:solidFill>
              <a:srgbClr val="CC6600"/>
            </a:solidFill>
            <a:prstDash val="solid"/>
            <a:round/>
            <a:headEnd type="none" w="med" len="med"/>
            <a:tailEnd type="none" w="med" len="med"/>
          </a:ln>
        </p:spPr>
      </p:sp>
      <p:sp>
        <p:nvSpPr>
          <p:cNvPr id="176178" name="Line 50" descr="Large confetti"/>
          <p:cNvSpPr/>
          <p:nvPr/>
        </p:nvSpPr>
        <p:spPr>
          <a:xfrm>
            <a:off x="1539875" y="4624388"/>
            <a:ext cx="4357688" cy="0"/>
          </a:xfrm>
          <a:prstGeom prst="line">
            <a:avLst/>
          </a:prstGeom>
          <a:ln w="38100" cap="flat" cmpd="sng">
            <a:solidFill>
              <a:srgbClr val="CC6600"/>
            </a:solidFill>
            <a:prstDash val="solid"/>
            <a:round/>
            <a:headEnd type="none" w="med" len="med"/>
            <a:tailEnd type="none" w="med" len="med"/>
          </a:ln>
        </p:spPr>
      </p:sp>
      <p:sp>
        <p:nvSpPr>
          <p:cNvPr id="176179" name="Line 51" descr="Large confetti"/>
          <p:cNvSpPr/>
          <p:nvPr/>
        </p:nvSpPr>
        <p:spPr>
          <a:xfrm>
            <a:off x="1509713" y="5788025"/>
            <a:ext cx="914400" cy="0"/>
          </a:xfrm>
          <a:prstGeom prst="line">
            <a:avLst/>
          </a:prstGeom>
          <a:ln w="38100" cap="flat" cmpd="sng">
            <a:solidFill>
              <a:srgbClr val="CC6600"/>
            </a:solidFill>
            <a:prstDash val="solid"/>
            <a:round/>
            <a:headEnd type="none" w="med" len="med"/>
            <a:tailEnd type="none" w="med" len="med"/>
          </a:ln>
        </p:spPr>
      </p:sp>
      <p:sp>
        <p:nvSpPr>
          <p:cNvPr id="176180" name="Line 52" descr="Large confetti"/>
          <p:cNvSpPr/>
          <p:nvPr/>
        </p:nvSpPr>
        <p:spPr>
          <a:xfrm flipV="1">
            <a:off x="4184650" y="5829300"/>
            <a:ext cx="1682750" cy="15875"/>
          </a:xfrm>
          <a:prstGeom prst="line">
            <a:avLst/>
          </a:prstGeom>
          <a:ln w="38100" cap="flat" cmpd="sng">
            <a:solidFill>
              <a:srgbClr val="CC6600"/>
            </a:solidFill>
            <a:prstDash val="solid"/>
            <a:round/>
            <a:headEnd type="none" w="med" len="med"/>
            <a:tailEnd type="none" w="med" len="med"/>
          </a:ln>
        </p:spPr>
      </p:sp>
      <p:sp>
        <p:nvSpPr>
          <p:cNvPr id="122931" name="Line 53" descr="Large confetti"/>
          <p:cNvSpPr/>
          <p:nvPr/>
        </p:nvSpPr>
        <p:spPr>
          <a:xfrm>
            <a:off x="214313" y="714375"/>
            <a:ext cx="8734425" cy="0"/>
          </a:xfrm>
          <a:prstGeom prst="line">
            <a:avLst/>
          </a:prstGeom>
          <a:ln w="76200" cap="sq" cmpd="sng">
            <a:solidFill>
              <a:srgbClr val="0000CC"/>
            </a:solidFill>
            <a:prstDash val="solid"/>
            <a:round/>
            <a:headEnd type="none" w="med" len="med"/>
            <a:tailEnd type="none" w="med" len="med"/>
          </a:ln>
        </p:spPr>
      </p:sp>
      <p:sp>
        <p:nvSpPr>
          <p:cNvPr id="122932" name="Line 54" descr="Large confetti"/>
          <p:cNvSpPr/>
          <p:nvPr/>
        </p:nvSpPr>
        <p:spPr>
          <a:xfrm>
            <a:off x="214313" y="714375"/>
            <a:ext cx="0" cy="5876925"/>
          </a:xfrm>
          <a:prstGeom prst="line">
            <a:avLst/>
          </a:prstGeom>
          <a:ln w="76200" cap="sq" cmpd="sng">
            <a:solidFill>
              <a:srgbClr val="0000CC"/>
            </a:solidFill>
            <a:prstDash val="solid"/>
            <a:round/>
            <a:headEnd type="none" w="med" len="med"/>
            <a:tailEnd type="none" w="med" len="med"/>
          </a:ln>
        </p:spPr>
      </p:sp>
      <p:sp>
        <p:nvSpPr>
          <p:cNvPr id="122933" name="Line 55" descr="Large confetti"/>
          <p:cNvSpPr/>
          <p:nvPr/>
        </p:nvSpPr>
        <p:spPr>
          <a:xfrm>
            <a:off x="8929688" y="712788"/>
            <a:ext cx="19050" cy="5878512"/>
          </a:xfrm>
          <a:prstGeom prst="line">
            <a:avLst/>
          </a:prstGeom>
          <a:ln w="76200" cap="sq" cmpd="sng">
            <a:solidFill>
              <a:srgbClr val="0000CC"/>
            </a:solidFill>
            <a:prstDash val="solid"/>
            <a:round/>
            <a:headEnd type="none" w="med" len="med"/>
            <a:tailEnd type="none" w="med" len="med"/>
          </a:ln>
        </p:spPr>
      </p:sp>
      <p:sp>
        <p:nvSpPr>
          <p:cNvPr id="176184" name="Line 56" descr="Large confetti"/>
          <p:cNvSpPr/>
          <p:nvPr/>
        </p:nvSpPr>
        <p:spPr>
          <a:xfrm>
            <a:off x="214313" y="6591300"/>
            <a:ext cx="8734425" cy="0"/>
          </a:xfrm>
          <a:prstGeom prst="line">
            <a:avLst/>
          </a:prstGeom>
          <a:ln w="76200" cap="sq" cmpd="sng">
            <a:solidFill>
              <a:srgbClr val="0000CC"/>
            </a:solidFill>
            <a:prstDash val="solid"/>
            <a:round/>
            <a:headEnd type="none" w="med" len="med"/>
            <a:tailEnd type="none" w="med" len="med"/>
          </a:ln>
        </p:spPr>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6176"/>
                                        </p:tgtEl>
                                        <p:attrNameLst>
                                          <p:attrName>style.visibility</p:attrName>
                                        </p:attrNameLst>
                                      </p:cBhvr>
                                      <p:to>
                                        <p:strVal val="visible"/>
                                      </p:to>
                                    </p:set>
                                    <p:anim calcmode="lin" valueType="num">
                                      <p:cBhvr additive="base">
                                        <p:cTn id="7" dur="500" fill="hold"/>
                                        <p:tgtEl>
                                          <p:spTgt spid="176176"/>
                                        </p:tgtEl>
                                        <p:attrNameLst>
                                          <p:attrName>ppt_x</p:attrName>
                                        </p:attrNameLst>
                                      </p:cBhvr>
                                      <p:tavLst>
                                        <p:tav tm="0">
                                          <p:val>
                                            <p:strVal val="#ppt_x"/>
                                          </p:val>
                                        </p:tav>
                                        <p:tav tm="100000">
                                          <p:val>
                                            <p:strVal val="#ppt_x"/>
                                          </p:val>
                                        </p:tav>
                                      </p:tavLst>
                                    </p:anim>
                                    <p:anim calcmode="lin" valueType="num">
                                      <p:cBhvr additive="base">
                                        <p:cTn id="8" dur="500" fill="hold"/>
                                        <p:tgtEl>
                                          <p:spTgt spid="17617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6162"/>
                                        </p:tgtEl>
                                        <p:attrNameLst>
                                          <p:attrName>style.visibility</p:attrName>
                                        </p:attrNameLst>
                                      </p:cBhvr>
                                      <p:to>
                                        <p:strVal val="visible"/>
                                      </p:to>
                                    </p:set>
                                    <p:anim calcmode="lin" valueType="num">
                                      <p:cBhvr additive="base">
                                        <p:cTn id="11" dur="500" fill="hold"/>
                                        <p:tgtEl>
                                          <p:spTgt spid="176162"/>
                                        </p:tgtEl>
                                        <p:attrNameLst>
                                          <p:attrName>ppt_x</p:attrName>
                                        </p:attrNameLst>
                                      </p:cBhvr>
                                      <p:tavLst>
                                        <p:tav tm="0">
                                          <p:val>
                                            <p:strVal val="#ppt_x"/>
                                          </p:val>
                                        </p:tav>
                                        <p:tav tm="100000">
                                          <p:val>
                                            <p:strVal val="#ppt_x"/>
                                          </p:val>
                                        </p:tav>
                                      </p:tavLst>
                                    </p:anim>
                                    <p:anim calcmode="lin" valueType="num">
                                      <p:cBhvr additive="base">
                                        <p:cTn id="12" dur="500" fill="hold"/>
                                        <p:tgtEl>
                                          <p:spTgt spid="17616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6157"/>
                                        </p:tgtEl>
                                        <p:attrNameLst>
                                          <p:attrName>style.visibility</p:attrName>
                                        </p:attrNameLst>
                                      </p:cBhvr>
                                      <p:to>
                                        <p:strVal val="visible"/>
                                      </p:to>
                                    </p:set>
                                    <p:anim calcmode="lin" valueType="num">
                                      <p:cBhvr additive="base">
                                        <p:cTn id="15" dur="500" fill="hold"/>
                                        <p:tgtEl>
                                          <p:spTgt spid="176157"/>
                                        </p:tgtEl>
                                        <p:attrNameLst>
                                          <p:attrName>ppt_x</p:attrName>
                                        </p:attrNameLst>
                                      </p:cBhvr>
                                      <p:tavLst>
                                        <p:tav tm="0">
                                          <p:val>
                                            <p:strVal val="#ppt_x"/>
                                          </p:val>
                                        </p:tav>
                                        <p:tav tm="100000">
                                          <p:val>
                                            <p:strVal val="#ppt_x"/>
                                          </p:val>
                                        </p:tav>
                                      </p:tavLst>
                                    </p:anim>
                                    <p:anim calcmode="lin" valueType="num">
                                      <p:cBhvr additive="base">
                                        <p:cTn id="16" dur="500" fill="hold"/>
                                        <p:tgtEl>
                                          <p:spTgt spid="17615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6161"/>
                                        </p:tgtEl>
                                        <p:attrNameLst>
                                          <p:attrName>style.visibility</p:attrName>
                                        </p:attrNameLst>
                                      </p:cBhvr>
                                      <p:to>
                                        <p:strVal val="visible"/>
                                      </p:to>
                                    </p:set>
                                    <p:anim calcmode="lin" valueType="num">
                                      <p:cBhvr additive="base">
                                        <p:cTn id="19" dur="500" fill="hold"/>
                                        <p:tgtEl>
                                          <p:spTgt spid="176161"/>
                                        </p:tgtEl>
                                        <p:attrNameLst>
                                          <p:attrName>ppt_x</p:attrName>
                                        </p:attrNameLst>
                                      </p:cBhvr>
                                      <p:tavLst>
                                        <p:tav tm="0">
                                          <p:val>
                                            <p:strVal val="#ppt_x"/>
                                          </p:val>
                                        </p:tav>
                                        <p:tav tm="100000">
                                          <p:val>
                                            <p:strVal val="#ppt_x"/>
                                          </p:val>
                                        </p:tav>
                                      </p:tavLst>
                                    </p:anim>
                                    <p:anim calcmode="lin" valueType="num">
                                      <p:cBhvr additive="base">
                                        <p:cTn id="20" dur="500" fill="hold"/>
                                        <p:tgtEl>
                                          <p:spTgt spid="17616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6160"/>
                                        </p:tgtEl>
                                        <p:attrNameLst>
                                          <p:attrName>style.visibility</p:attrName>
                                        </p:attrNameLst>
                                      </p:cBhvr>
                                      <p:to>
                                        <p:strVal val="visible"/>
                                      </p:to>
                                    </p:set>
                                    <p:anim calcmode="lin" valueType="num">
                                      <p:cBhvr additive="base">
                                        <p:cTn id="23" dur="500" fill="hold"/>
                                        <p:tgtEl>
                                          <p:spTgt spid="176160"/>
                                        </p:tgtEl>
                                        <p:attrNameLst>
                                          <p:attrName>ppt_x</p:attrName>
                                        </p:attrNameLst>
                                      </p:cBhvr>
                                      <p:tavLst>
                                        <p:tav tm="0">
                                          <p:val>
                                            <p:strVal val="#ppt_x"/>
                                          </p:val>
                                        </p:tav>
                                        <p:tav tm="100000">
                                          <p:val>
                                            <p:strVal val="#ppt_x"/>
                                          </p:val>
                                        </p:tav>
                                      </p:tavLst>
                                    </p:anim>
                                    <p:anim calcmode="lin" valueType="num">
                                      <p:cBhvr additive="base">
                                        <p:cTn id="24" dur="500" fill="hold"/>
                                        <p:tgtEl>
                                          <p:spTgt spid="17616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6156"/>
                                        </p:tgtEl>
                                        <p:attrNameLst>
                                          <p:attrName>style.visibility</p:attrName>
                                        </p:attrNameLst>
                                      </p:cBhvr>
                                      <p:to>
                                        <p:strVal val="visible"/>
                                      </p:to>
                                    </p:set>
                                    <p:anim calcmode="lin" valueType="num">
                                      <p:cBhvr additive="base">
                                        <p:cTn id="27" dur="500" fill="hold"/>
                                        <p:tgtEl>
                                          <p:spTgt spid="176156"/>
                                        </p:tgtEl>
                                        <p:attrNameLst>
                                          <p:attrName>ppt_x</p:attrName>
                                        </p:attrNameLst>
                                      </p:cBhvr>
                                      <p:tavLst>
                                        <p:tav tm="0">
                                          <p:val>
                                            <p:strVal val="#ppt_x"/>
                                          </p:val>
                                        </p:tav>
                                        <p:tav tm="100000">
                                          <p:val>
                                            <p:strVal val="#ppt_x"/>
                                          </p:val>
                                        </p:tav>
                                      </p:tavLst>
                                    </p:anim>
                                    <p:anim calcmode="lin" valueType="num">
                                      <p:cBhvr additive="base">
                                        <p:cTn id="28" dur="500" fill="hold"/>
                                        <p:tgtEl>
                                          <p:spTgt spid="17615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76169"/>
                                        </p:tgtEl>
                                        <p:attrNameLst>
                                          <p:attrName>style.visibility</p:attrName>
                                        </p:attrNameLst>
                                      </p:cBhvr>
                                      <p:to>
                                        <p:strVal val="visible"/>
                                      </p:to>
                                    </p:set>
                                    <p:anim calcmode="lin" valueType="num">
                                      <p:cBhvr additive="base">
                                        <p:cTn id="31" dur="500" fill="hold"/>
                                        <p:tgtEl>
                                          <p:spTgt spid="176169"/>
                                        </p:tgtEl>
                                        <p:attrNameLst>
                                          <p:attrName>ppt_x</p:attrName>
                                        </p:attrNameLst>
                                      </p:cBhvr>
                                      <p:tavLst>
                                        <p:tav tm="0">
                                          <p:val>
                                            <p:strVal val="#ppt_x"/>
                                          </p:val>
                                        </p:tav>
                                        <p:tav tm="100000">
                                          <p:val>
                                            <p:strVal val="#ppt_x"/>
                                          </p:val>
                                        </p:tav>
                                      </p:tavLst>
                                    </p:anim>
                                    <p:anim calcmode="lin" valueType="num">
                                      <p:cBhvr additive="base">
                                        <p:cTn id="32" dur="500" fill="hold"/>
                                        <p:tgtEl>
                                          <p:spTgt spid="17616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6155"/>
                                        </p:tgtEl>
                                        <p:attrNameLst>
                                          <p:attrName>style.visibility</p:attrName>
                                        </p:attrNameLst>
                                      </p:cBhvr>
                                      <p:to>
                                        <p:strVal val="visible"/>
                                      </p:to>
                                    </p:set>
                                    <p:anim calcmode="lin" valueType="num">
                                      <p:cBhvr additive="base">
                                        <p:cTn id="35" dur="500" fill="hold"/>
                                        <p:tgtEl>
                                          <p:spTgt spid="176155"/>
                                        </p:tgtEl>
                                        <p:attrNameLst>
                                          <p:attrName>ppt_x</p:attrName>
                                        </p:attrNameLst>
                                      </p:cBhvr>
                                      <p:tavLst>
                                        <p:tav tm="0">
                                          <p:val>
                                            <p:strVal val="#ppt_x"/>
                                          </p:val>
                                        </p:tav>
                                        <p:tav tm="100000">
                                          <p:val>
                                            <p:strVal val="#ppt_x"/>
                                          </p:val>
                                        </p:tav>
                                      </p:tavLst>
                                    </p:anim>
                                    <p:anim calcmode="lin" valueType="num">
                                      <p:cBhvr additive="base">
                                        <p:cTn id="36" dur="500" fill="hold"/>
                                        <p:tgtEl>
                                          <p:spTgt spid="17615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6159"/>
                                        </p:tgtEl>
                                        <p:attrNameLst>
                                          <p:attrName>style.visibility</p:attrName>
                                        </p:attrNameLst>
                                      </p:cBhvr>
                                      <p:to>
                                        <p:strVal val="visible"/>
                                      </p:to>
                                    </p:set>
                                    <p:anim calcmode="lin" valueType="num">
                                      <p:cBhvr additive="base">
                                        <p:cTn id="39" dur="500" fill="hold"/>
                                        <p:tgtEl>
                                          <p:spTgt spid="176159"/>
                                        </p:tgtEl>
                                        <p:attrNameLst>
                                          <p:attrName>ppt_x</p:attrName>
                                        </p:attrNameLst>
                                      </p:cBhvr>
                                      <p:tavLst>
                                        <p:tav tm="0">
                                          <p:val>
                                            <p:strVal val="#ppt_x"/>
                                          </p:val>
                                        </p:tav>
                                        <p:tav tm="100000">
                                          <p:val>
                                            <p:strVal val="#ppt_x"/>
                                          </p:val>
                                        </p:tav>
                                      </p:tavLst>
                                    </p:anim>
                                    <p:anim calcmode="lin" valueType="num">
                                      <p:cBhvr additive="base">
                                        <p:cTn id="40" dur="500" fill="hold"/>
                                        <p:tgtEl>
                                          <p:spTgt spid="17615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76158"/>
                                        </p:tgtEl>
                                        <p:attrNameLst>
                                          <p:attrName>style.visibility</p:attrName>
                                        </p:attrNameLst>
                                      </p:cBhvr>
                                      <p:to>
                                        <p:strVal val="visible"/>
                                      </p:to>
                                    </p:set>
                                    <p:anim calcmode="lin" valueType="num">
                                      <p:cBhvr additive="base">
                                        <p:cTn id="43" dur="500" fill="hold"/>
                                        <p:tgtEl>
                                          <p:spTgt spid="176158"/>
                                        </p:tgtEl>
                                        <p:attrNameLst>
                                          <p:attrName>ppt_x</p:attrName>
                                        </p:attrNameLst>
                                      </p:cBhvr>
                                      <p:tavLst>
                                        <p:tav tm="0">
                                          <p:val>
                                            <p:strVal val="#ppt_x"/>
                                          </p:val>
                                        </p:tav>
                                        <p:tav tm="100000">
                                          <p:val>
                                            <p:strVal val="#ppt_x"/>
                                          </p:val>
                                        </p:tav>
                                      </p:tavLst>
                                    </p:anim>
                                    <p:anim calcmode="lin" valueType="num">
                                      <p:cBhvr additive="base">
                                        <p:cTn id="44" dur="500" fill="hold"/>
                                        <p:tgtEl>
                                          <p:spTgt spid="17615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7" presetClass="entr" presetSubtype="1" fill="hold" grpId="0" nodeType="clickEffect">
                                  <p:stCondLst>
                                    <p:cond delay="0"/>
                                  </p:stCondLst>
                                  <p:childTnLst>
                                    <p:set>
                                      <p:cBhvr>
                                        <p:cTn id="48" dur="1" fill="hold">
                                          <p:stCondLst>
                                            <p:cond delay="0"/>
                                          </p:stCondLst>
                                        </p:cTn>
                                        <p:tgtEl>
                                          <p:spTgt spid="176154"/>
                                        </p:tgtEl>
                                        <p:attrNameLst>
                                          <p:attrName>style.visibility</p:attrName>
                                        </p:attrNameLst>
                                      </p:cBhvr>
                                      <p:to>
                                        <p:strVal val="visible"/>
                                      </p:to>
                                    </p:set>
                                    <p:anim calcmode="lin" valueType="num">
                                      <p:cBhvr additive="base">
                                        <p:cTn id="49" dur="1000" fill="hold"/>
                                        <p:tgtEl>
                                          <p:spTgt spid="176154"/>
                                        </p:tgtEl>
                                        <p:attrNameLst>
                                          <p:attrName>ppt_x</p:attrName>
                                        </p:attrNameLst>
                                      </p:cBhvr>
                                      <p:tavLst>
                                        <p:tav tm="0">
                                          <p:val>
                                            <p:strVal val="#ppt_x"/>
                                          </p:val>
                                        </p:tav>
                                        <p:tav tm="100000">
                                          <p:val>
                                            <p:strVal val="#ppt_x"/>
                                          </p:val>
                                        </p:tav>
                                      </p:tavLst>
                                    </p:anim>
                                    <p:anim calcmode="lin" valueType="num">
                                      <p:cBhvr additive="base">
                                        <p:cTn id="50" dur="1000" fill="hold"/>
                                        <p:tgtEl>
                                          <p:spTgt spid="176154"/>
                                        </p:tgtEl>
                                        <p:attrNameLst>
                                          <p:attrName>ppt_y</p:attrName>
                                        </p:attrNameLst>
                                      </p:cBhvr>
                                      <p:tavLst>
                                        <p:tav tm="0">
                                          <p:val>
                                            <p:strVal val="0-#ppt_h/2"/>
                                          </p:val>
                                        </p:tav>
                                        <p:tav tm="100000">
                                          <p:val>
                                            <p:strVal val="#ppt_y"/>
                                          </p:val>
                                        </p:tav>
                                      </p:tavLst>
                                    </p:anim>
                                  </p:childTnLst>
                                </p:cTn>
                              </p:par>
                              <p:par>
                                <p:cTn id="51" presetID="7" presetClass="entr" presetSubtype="1" fill="hold" grpId="0" nodeType="withEffect">
                                  <p:stCondLst>
                                    <p:cond delay="0"/>
                                  </p:stCondLst>
                                  <p:childTnLst>
                                    <p:set>
                                      <p:cBhvr>
                                        <p:cTn id="52" dur="1" fill="hold">
                                          <p:stCondLst>
                                            <p:cond delay="0"/>
                                          </p:stCondLst>
                                        </p:cTn>
                                        <p:tgtEl>
                                          <p:spTgt spid="176153"/>
                                        </p:tgtEl>
                                        <p:attrNameLst>
                                          <p:attrName>style.visibility</p:attrName>
                                        </p:attrNameLst>
                                      </p:cBhvr>
                                      <p:to>
                                        <p:strVal val="visible"/>
                                      </p:to>
                                    </p:set>
                                    <p:anim calcmode="lin" valueType="num">
                                      <p:cBhvr additive="base">
                                        <p:cTn id="53" dur="1000" fill="hold"/>
                                        <p:tgtEl>
                                          <p:spTgt spid="176153"/>
                                        </p:tgtEl>
                                        <p:attrNameLst>
                                          <p:attrName>ppt_x</p:attrName>
                                        </p:attrNameLst>
                                      </p:cBhvr>
                                      <p:tavLst>
                                        <p:tav tm="0">
                                          <p:val>
                                            <p:strVal val="#ppt_x"/>
                                          </p:val>
                                        </p:tav>
                                        <p:tav tm="100000">
                                          <p:val>
                                            <p:strVal val="#ppt_x"/>
                                          </p:val>
                                        </p:tav>
                                      </p:tavLst>
                                    </p:anim>
                                    <p:anim calcmode="lin" valueType="num">
                                      <p:cBhvr additive="base">
                                        <p:cTn id="54" dur="1000" fill="hold"/>
                                        <p:tgtEl>
                                          <p:spTgt spid="176153"/>
                                        </p:tgtEl>
                                        <p:attrNameLst>
                                          <p:attrName>ppt_y</p:attrName>
                                        </p:attrNameLst>
                                      </p:cBhvr>
                                      <p:tavLst>
                                        <p:tav tm="0">
                                          <p:val>
                                            <p:strVal val="0-#ppt_h/2"/>
                                          </p:val>
                                        </p:tav>
                                        <p:tav tm="100000">
                                          <p:val>
                                            <p:strVal val="#ppt_y"/>
                                          </p:val>
                                        </p:tav>
                                      </p:tavLst>
                                    </p:anim>
                                  </p:childTnLst>
                                </p:cTn>
                              </p:par>
                              <p:par>
                                <p:cTn id="55" presetID="7" presetClass="entr" presetSubtype="1" fill="hold" nodeType="withEffect">
                                  <p:stCondLst>
                                    <p:cond delay="0"/>
                                  </p:stCondLst>
                                  <p:childTnLst>
                                    <p:set>
                                      <p:cBhvr>
                                        <p:cTn id="56" dur="1" fill="hold">
                                          <p:stCondLst>
                                            <p:cond delay="0"/>
                                          </p:stCondLst>
                                        </p:cTn>
                                        <p:tgtEl>
                                          <p:spTgt spid="176177"/>
                                        </p:tgtEl>
                                        <p:attrNameLst>
                                          <p:attrName>style.visibility</p:attrName>
                                        </p:attrNameLst>
                                      </p:cBhvr>
                                      <p:to>
                                        <p:strVal val="visible"/>
                                      </p:to>
                                    </p:set>
                                    <p:anim calcmode="lin" valueType="num">
                                      <p:cBhvr additive="base">
                                        <p:cTn id="57" dur="1000" fill="hold"/>
                                        <p:tgtEl>
                                          <p:spTgt spid="176177"/>
                                        </p:tgtEl>
                                        <p:attrNameLst>
                                          <p:attrName>ppt_x</p:attrName>
                                        </p:attrNameLst>
                                      </p:cBhvr>
                                      <p:tavLst>
                                        <p:tav tm="0">
                                          <p:val>
                                            <p:strVal val="#ppt_x"/>
                                          </p:val>
                                        </p:tav>
                                        <p:tav tm="100000">
                                          <p:val>
                                            <p:strVal val="#ppt_x"/>
                                          </p:val>
                                        </p:tav>
                                      </p:tavLst>
                                    </p:anim>
                                    <p:anim calcmode="lin" valueType="num">
                                      <p:cBhvr additive="base">
                                        <p:cTn id="58" dur="1000" fill="hold"/>
                                        <p:tgtEl>
                                          <p:spTgt spid="176177"/>
                                        </p:tgtEl>
                                        <p:attrNameLst>
                                          <p:attrName>ppt_y</p:attrName>
                                        </p:attrNameLst>
                                      </p:cBhvr>
                                      <p:tavLst>
                                        <p:tav tm="0">
                                          <p:val>
                                            <p:strVal val="0-#ppt_h/2"/>
                                          </p:val>
                                        </p:tav>
                                        <p:tav tm="100000">
                                          <p:val>
                                            <p:strVal val="#ppt_y"/>
                                          </p:val>
                                        </p:tav>
                                      </p:tavLst>
                                    </p:anim>
                                  </p:childTnLst>
                                </p:cTn>
                              </p:par>
                              <p:par>
                                <p:cTn id="59" presetID="7" presetClass="entr" presetSubtype="1" fill="hold" grpId="0" nodeType="withEffect">
                                  <p:stCondLst>
                                    <p:cond delay="0"/>
                                  </p:stCondLst>
                                  <p:childTnLst>
                                    <p:set>
                                      <p:cBhvr>
                                        <p:cTn id="60" dur="1" fill="hold">
                                          <p:stCondLst>
                                            <p:cond delay="0"/>
                                          </p:stCondLst>
                                        </p:cTn>
                                        <p:tgtEl>
                                          <p:spTgt spid="176152"/>
                                        </p:tgtEl>
                                        <p:attrNameLst>
                                          <p:attrName>style.visibility</p:attrName>
                                        </p:attrNameLst>
                                      </p:cBhvr>
                                      <p:to>
                                        <p:strVal val="visible"/>
                                      </p:to>
                                    </p:set>
                                    <p:anim calcmode="lin" valueType="num">
                                      <p:cBhvr additive="base">
                                        <p:cTn id="61" dur="1000" fill="hold"/>
                                        <p:tgtEl>
                                          <p:spTgt spid="176152"/>
                                        </p:tgtEl>
                                        <p:attrNameLst>
                                          <p:attrName>ppt_x</p:attrName>
                                        </p:attrNameLst>
                                      </p:cBhvr>
                                      <p:tavLst>
                                        <p:tav tm="0">
                                          <p:val>
                                            <p:strVal val="#ppt_x"/>
                                          </p:val>
                                        </p:tav>
                                        <p:tav tm="100000">
                                          <p:val>
                                            <p:strVal val="#ppt_x"/>
                                          </p:val>
                                        </p:tav>
                                      </p:tavLst>
                                    </p:anim>
                                    <p:anim calcmode="lin" valueType="num">
                                      <p:cBhvr additive="base">
                                        <p:cTn id="62" dur="1000" fill="hold"/>
                                        <p:tgtEl>
                                          <p:spTgt spid="176152"/>
                                        </p:tgtEl>
                                        <p:attrNameLst>
                                          <p:attrName>ppt_y</p:attrName>
                                        </p:attrNameLst>
                                      </p:cBhvr>
                                      <p:tavLst>
                                        <p:tav tm="0">
                                          <p:val>
                                            <p:strVal val="0-#ppt_h/2"/>
                                          </p:val>
                                        </p:tav>
                                        <p:tav tm="100000">
                                          <p:val>
                                            <p:strVal val="#ppt_y"/>
                                          </p:val>
                                        </p:tav>
                                      </p:tavLst>
                                    </p:anim>
                                  </p:childTnLst>
                                </p:cTn>
                              </p:par>
                              <p:par>
                                <p:cTn id="63" presetID="7" presetClass="entr" presetSubtype="1" fill="hold" grpId="0" nodeType="withEffect">
                                  <p:stCondLst>
                                    <p:cond delay="0"/>
                                  </p:stCondLst>
                                  <p:childTnLst>
                                    <p:set>
                                      <p:cBhvr>
                                        <p:cTn id="64" dur="1" fill="hold">
                                          <p:stCondLst>
                                            <p:cond delay="0"/>
                                          </p:stCondLst>
                                        </p:cTn>
                                        <p:tgtEl>
                                          <p:spTgt spid="176151"/>
                                        </p:tgtEl>
                                        <p:attrNameLst>
                                          <p:attrName>style.visibility</p:attrName>
                                        </p:attrNameLst>
                                      </p:cBhvr>
                                      <p:to>
                                        <p:strVal val="visible"/>
                                      </p:to>
                                    </p:set>
                                    <p:anim calcmode="lin" valueType="num">
                                      <p:cBhvr additive="base">
                                        <p:cTn id="65" dur="1000" fill="hold"/>
                                        <p:tgtEl>
                                          <p:spTgt spid="176151"/>
                                        </p:tgtEl>
                                        <p:attrNameLst>
                                          <p:attrName>ppt_x</p:attrName>
                                        </p:attrNameLst>
                                      </p:cBhvr>
                                      <p:tavLst>
                                        <p:tav tm="0">
                                          <p:val>
                                            <p:strVal val="#ppt_x"/>
                                          </p:val>
                                        </p:tav>
                                        <p:tav tm="100000">
                                          <p:val>
                                            <p:strVal val="#ppt_x"/>
                                          </p:val>
                                        </p:tav>
                                      </p:tavLst>
                                    </p:anim>
                                    <p:anim calcmode="lin" valueType="num">
                                      <p:cBhvr additive="base">
                                        <p:cTn id="66" dur="1000" fill="hold"/>
                                        <p:tgtEl>
                                          <p:spTgt spid="176151"/>
                                        </p:tgtEl>
                                        <p:attrNameLst>
                                          <p:attrName>ppt_y</p:attrName>
                                        </p:attrNameLst>
                                      </p:cBhvr>
                                      <p:tavLst>
                                        <p:tav tm="0">
                                          <p:val>
                                            <p:strVal val="0-#ppt_h/2"/>
                                          </p:val>
                                        </p:tav>
                                        <p:tav tm="100000">
                                          <p:val>
                                            <p:strVal val="#ppt_y"/>
                                          </p:val>
                                        </p:tav>
                                      </p:tavLst>
                                    </p:anim>
                                  </p:childTnLst>
                                </p:cTn>
                              </p:par>
                              <p:par>
                                <p:cTn id="67" presetID="7" presetClass="entr" presetSubtype="1" fill="hold" grpId="0" nodeType="withEffect">
                                  <p:stCondLst>
                                    <p:cond delay="0"/>
                                  </p:stCondLst>
                                  <p:childTnLst>
                                    <p:set>
                                      <p:cBhvr>
                                        <p:cTn id="68" dur="1" fill="hold">
                                          <p:stCondLst>
                                            <p:cond delay="0"/>
                                          </p:stCondLst>
                                        </p:cTn>
                                        <p:tgtEl>
                                          <p:spTgt spid="176147"/>
                                        </p:tgtEl>
                                        <p:attrNameLst>
                                          <p:attrName>style.visibility</p:attrName>
                                        </p:attrNameLst>
                                      </p:cBhvr>
                                      <p:to>
                                        <p:strVal val="visible"/>
                                      </p:to>
                                    </p:set>
                                    <p:anim calcmode="lin" valueType="num">
                                      <p:cBhvr additive="base">
                                        <p:cTn id="69" dur="1000" fill="hold"/>
                                        <p:tgtEl>
                                          <p:spTgt spid="176147"/>
                                        </p:tgtEl>
                                        <p:attrNameLst>
                                          <p:attrName>ppt_x</p:attrName>
                                        </p:attrNameLst>
                                      </p:cBhvr>
                                      <p:tavLst>
                                        <p:tav tm="0">
                                          <p:val>
                                            <p:strVal val="#ppt_x"/>
                                          </p:val>
                                        </p:tav>
                                        <p:tav tm="100000">
                                          <p:val>
                                            <p:strVal val="#ppt_x"/>
                                          </p:val>
                                        </p:tav>
                                      </p:tavLst>
                                    </p:anim>
                                    <p:anim calcmode="lin" valueType="num">
                                      <p:cBhvr additive="base">
                                        <p:cTn id="70" dur="1000" fill="hold"/>
                                        <p:tgtEl>
                                          <p:spTgt spid="176147"/>
                                        </p:tgtEl>
                                        <p:attrNameLst>
                                          <p:attrName>ppt_y</p:attrName>
                                        </p:attrNameLst>
                                      </p:cBhvr>
                                      <p:tavLst>
                                        <p:tav tm="0">
                                          <p:val>
                                            <p:strVal val="0-#ppt_h/2"/>
                                          </p:val>
                                        </p:tav>
                                        <p:tav tm="100000">
                                          <p:val>
                                            <p:strVal val="#ppt_y"/>
                                          </p:val>
                                        </p:tav>
                                      </p:tavLst>
                                    </p:anim>
                                  </p:childTnLst>
                                </p:cTn>
                              </p:par>
                              <p:par>
                                <p:cTn id="71" presetID="7" presetClass="entr" presetSubtype="1" fill="hold" grpId="0" nodeType="withEffect">
                                  <p:stCondLst>
                                    <p:cond delay="0"/>
                                  </p:stCondLst>
                                  <p:childTnLst>
                                    <p:set>
                                      <p:cBhvr>
                                        <p:cTn id="72" dur="1" fill="hold">
                                          <p:stCondLst>
                                            <p:cond delay="0"/>
                                          </p:stCondLst>
                                        </p:cTn>
                                        <p:tgtEl>
                                          <p:spTgt spid="176148"/>
                                        </p:tgtEl>
                                        <p:attrNameLst>
                                          <p:attrName>style.visibility</p:attrName>
                                        </p:attrNameLst>
                                      </p:cBhvr>
                                      <p:to>
                                        <p:strVal val="visible"/>
                                      </p:to>
                                    </p:set>
                                    <p:anim calcmode="lin" valueType="num">
                                      <p:cBhvr additive="base">
                                        <p:cTn id="73" dur="1000" fill="hold"/>
                                        <p:tgtEl>
                                          <p:spTgt spid="176148"/>
                                        </p:tgtEl>
                                        <p:attrNameLst>
                                          <p:attrName>ppt_x</p:attrName>
                                        </p:attrNameLst>
                                      </p:cBhvr>
                                      <p:tavLst>
                                        <p:tav tm="0">
                                          <p:val>
                                            <p:strVal val="#ppt_x"/>
                                          </p:val>
                                        </p:tav>
                                        <p:tav tm="100000">
                                          <p:val>
                                            <p:strVal val="#ppt_x"/>
                                          </p:val>
                                        </p:tav>
                                      </p:tavLst>
                                    </p:anim>
                                    <p:anim calcmode="lin" valueType="num">
                                      <p:cBhvr additive="base">
                                        <p:cTn id="74" dur="1000" fill="hold"/>
                                        <p:tgtEl>
                                          <p:spTgt spid="176148"/>
                                        </p:tgtEl>
                                        <p:attrNameLst>
                                          <p:attrName>ppt_y</p:attrName>
                                        </p:attrNameLst>
                                      </p:cBhvr>
                                      <p:tavLst>
                                        <p:tav tm="0">
                                          <p:val>
                                            <p:strVal val="0-#ppt_h/2"/>
                                          </p:val>
                                        </p:tav>
                                        <p:tav tm="100000">
                                          <p:val>
                                            <p:strVal val="#ppt_y"/>
                                          </p:val>
                                        </p:tav>
                                      </p:tavLst>
                                    </p:anim>
                                  </p:childTnLst>
                                </p:cTn>
                              </p:par>
                              <p:par>
                                <p:cTn id="75" presetID="7" presetClass="entr" presetSubtype="1" fill="hold" grpId="0" nodeType="withEffect">
                                  <p:stCondLst>
                                    <p:cond delay="0"/>
                                  </p:stCondLst>
                                  <p:childTnLst>
                                    <p:set>
                                      <p:cBhvr>
                                        <p:cTn id="76" dur="1" fill="hold">
                                          <p:stCondLst>
                                            <p:cond delay="0"/>
                                          </p:stCondLst>
                                        </p:cTn>
                                        <p:tgtEl>
                                          <p:spTgt spid="176149"/>
                                        </p:tgtEl>
                                        <p:attrNameLst>
                                          <p:attrName>style.visibility</p:attrName>
                                        </p:attrNameLst>
                                      </p:cBhvr>
                                      <p:to>
                                        <p:strVal val="visible"/>
                                      </p:to>
                                    </p:set>
                                    <p:anim calcmode="lin" valueType="num">
                                      <p:cBhvr additive="base">
                                        <p:cTn id="77" dur="1000" fill="hold"/>
                                        <p:tgtEl>
                                          <p:spTgt spid="176149"/>
                                        </p:tgtEl>
                                        <p:attrNameLst>
                                          <p:attrName>ppt_x</p:attrName>
                                        </p:attrNameLst>
                                      </p:cBhvr>
                                      <p:tavLst>
                                        <p:tav tm="0">
                                          <p:val>
                                            <p:strVal val="#ppt_x"/>
                                          </p:val>
                                        </p:tav>
                                        <p:tav tm="100000">
                                          <p:val>
                                            <p:strVal val="#ppt_x"/>
                                          </p:val>
                                        </p:tav>
                                      </p:tavLst>
                                    </p:anim>
                                    <p:anim calcmode="lin" valueType="num">
                                      <p:cBhvr additive="base">
                                        <p:cTn id="78" dur="1000" fill="hold"/>
                                        <p:tgtEl>
                                          <p:spTgt spid="176149"/>
                                        </p:tgtEl>
                                        <p:attrNameLst>
                                          <p:attrName>ppt_y</p:attrName>
                                        </p:attrNameLst>
                                      </p:cBhvr>
                                      <p:tavLst>
                                        <p:tav tm="0">
                                          <p:val>
                                            <p:strVal val="0-#ppt_h/2"/>
                                          </p:val>
                                        </p:tav>
                                        <p:tav tm="100000">
                                          <p:val>
                                            <p:strVal val="#ppt_y"/>
                                          </p:val>
                                        </p:tav>
                                      </p:tavLst>
                                    </p:anim>
                                  </p:childTnLst>
                                </p:cTn>
                              </p:par>
                              <p:par>
                                <p:cTn id="79" presetID="7" presetClass="entr" presetSubtype="1" fill="hold" nodeType="withEffect">
                                  <p:stCondLst>
                                    <p:cond delay="0"/>
                                  </p:stCondLst>
                                  <p:childTnLst>
                                    <p:set>
                                      <p:cBhvr>
                                        <p:cTn id="80" dur="1" fill="hold">
                                          <p:stCondLst>
                                            <p:cond delay="0"/>
                                          </p:stCondLst>
                                        </p:cTn>
                                        <p:tgtEl>
                                          <p:spTgt spid="176170"/>
                                        </p:tgtEl>
                                        <p:attrNameLst>
                                          <p:attrName>style.visibility</p:attrName>
                                        </p:attrNameLst>
                                      </p:cBhvr>
                                      <p:to>
                                        <p:strVal val="visible"/>
                                      </p:to>
                                    </p:set>
                                    <p:anim calcmode="lin" valueType="num">
                                      <p:cBhvr additive="base">
                                        <p:cTn id="81" dur="1000" fill="hold"/>
                                        <p:tgtEl>
                                          <p:spTgt spid="176170"/>
                                        </p:tgtEl>
                                        <p:attrNameLst>
                                          <p:attrName>ppt_x</p:attrName>
                                        </p:attrNameLst>
                                      </p:cBhvr>
                                      <p:tavLst>
                                        <p:tav tm="0">
                                          <p:val>
                                            <p:strVal val="#ppt_x"/>
                                          </p:val>
                                        </p:tav>
                                        <p:tav tm="100000">
                                          <p:val>
                                            <p:strVal val="#ppt_x"/>
                                          </p:val>
                                        </p:tav>
                                      </p:tavLst>
                                    </p:anim>
                                    <p:anim calcmode="lin" valueType="num">
                                      <p:cBhvr additive="base">
                                        <p:cTn id="82" dur="1000" fill="hold"/>
                                        <p:tgtEl>
                                          <p:spTgt spid="176170"/>
                                        </p:tgtEl>
                                        <p:attrNameLst>
                                          <p:attrName>ppt_y</p:attrName>
                                        </p:attrNameLst>
                                      </p:cBhvr>
                                      <p:tavLst>
                                        <p:tav tm="0">
                                          <p:val>
                                            <p:strVal val="0-#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3" presetClass="entr" presetSubtype="16" fill="hold" grpId="0" nodeType="clickEffect">
                                  <p:stCondLst>
                                    <p:cond delay="0"/>
                                  </p:stCondLst>
                                  <p:childTnLst>
                                    <p:set>
                                      <p:cBhvr>
                                        <p:cTn id="86" dur="1" fill="hold">
                                          <p:stCondLst>
                                            <p:cond delay="0"/>
                                          </p:stCondLst>
                                        </p:cTn>
                                        <p:tgtEl>
                                          <p:spTgt spid="176150"/>
                                        </p:tgtEl>
                                        <p:attrNameLst>
                                          <p:attrName>style.visibility</p:attrName>
                                        </p:attrNameLst>
                                      </p:cBhvr>
                                      <p:to>
                                        <p:strVal val="visible"/>
                                      </p:to>
                                    </p:set>
                                    <p:anim calcmode="lin" valueType="num">
                                      <p:cBhvr>
                                        <p:cTn id="87" dur="2000" fill="hold"/>
                                        <p:tgtEl>
                                          <p:spTgt spid="176150"/>
                                        </p:tgtEl>
                                        <p:attrNameLst>
                                          <p:attrName>ppt_w</p:attrName>
                                        </p:attrNameLst>
                                      </p:cBhvr>
                                      <p:tavLst>
                                        <p:tav tm="0">
                                          <p:val>
                                            <p:fltVal val="0.000000"/>
                                          </p:val>
                                        </p:tav>
                                        <p:tav tm="100000">
                                          <p:val>
                                            <p:strVal val="#ppt_w"/>
                                          </p:val>
                                        </p:tav>
                                      </p:tavLst>
                                    </p:anim>
                                    <p:anim calcmode="lin" valueType="num">
                                      <p:cBhvr>
                                        <p:cTn id="88" dur="2000" fill="hold"/>
                                        <p:tgtEl>
                                          <p:spTgt spid="176150"/>
                                        </p:tgtEl>
                                        <p:attrNameLst>
                                          <p:attrName>ppt_h</p:attrName>
                                        </p:attrNameLst>
                                      </p:cBhvr>
                                      <p:tavLst>
                                        <p:tav tm="0">
                                          <p:val>
                                            <p:fltVal val="0.000000"/>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9" fill="hold" grpId="0" nodeType="clickEffect">
                                  <p:stCondLst>
                                    <p:cond delay="0"/>
                                  </p:stCondLst>
                                  <p:childTnLst>
                                    <p:set>
                                      <p:cBhvr>
                                        <p:cTn id="92" dur="1" fill="hold">
                                          <p:stCondLst>
                                            <p:cond delay="0"/>
                                          </p:stCondLst>
                                        </p:cTn>
                                        <p:tgtEl>
                                          <p:spTgt spid="176146"/>
                                        </p:tgtEl>
                                        <p:attrNameLst>
                                          <p:attrName>style.visibility</p:attrName>
                                        </p:attrNameLst>
                                      </p:cBhvr>
                                      <p:to>
                                        <p:strVal val="visible"/>
                                      </p:to>
                                    </p:set>
                                    <p:anim calcmode="lin" valueType="num">
                                      <p:cBhvr additive="base">
                                        <p:cTn id="93" dur="500" fill="hold"/>
                                        <p:tgtEl>
                                          <p:spTgt spid="176146"/>
                                        </p:tgtEl>
                                        <p:attrNameLst>
                                          <p:attrName>ppt_x</p:attrName>
                                        </p:attrNameLst>
                                      </p:cBhvr>
                                      <p:tavLst>
                                        <p:tav tm="0">
                                          <p:val>
                                            <p:strVal val="0-#ppt_w/2"/>
                                          </p:val>
                                        </p:tav>
                                        <p:tav tm="100000">
                                          <p:val>
                                            <p:strVal val="#ppt_x"/>
                                          </p:val>
                                        </p:tav>
                                      </p:tavLst>
                                    </p:anim>
                                    <p:anim calcmode="lin" valueType="num">
                                      <p:cBhvr additive="base">
                                        <p:cTn id="94" dur="500" fill="hold"/>
                                        <p:tgtEl>
                                          <p:spTgt spid="176146"/>
                                        </p:tgtEl>
                                        <p:attrNameLst>
                                          <p:attrName>ppt_y</p:attrName>
                                        </p:attrNameLst>
                                      </p:cBhvr>
                                      <p:tavLst>
                                        <p:tav tm="0">
                                          <p:val>
                                            <p:strVal val="0-#ppt_h/2"/>
                                          </p:val>
                                        </p:tav>
                                        <p:tav tm="100000">
                                          <p:val>
                                            <p:strVal val="#ppt_y"/>
                                          </p:val>
                                        </p:tav>
                                      </p:tavLst>
                                    </p:anim>
                                  </p:childTnLst>
                                </p:cTn>
                              </p:par>
                              <p:par>
                                <p:cTn id="95" presetID="2" presetClass="entr" presetSubtype="9" fill="hold" grpId="0" nodeType="withEffect">
                                  <p:stCondLst>
                                    <p:cond delay="0"/>
                                  </p:stCondLst>
                                  <p:childTnLst>
                                    <p:set>
                                      <p:cBhvr>
                                        <p:cTn id="96" dur="1" fill="hold">
                                          <p:stCondLst>
                                            <p:cond delay="0"/>
                                          </p:stCondLst>
                                        </p:cTn>
                                        <p:tgtEl>
                                          <p:spTgt spid="176145"/>
                                        </p:tgtEl>
                                        <p:attrNameLst>
                                          <p:attrName>style.visibility</p:attrName>
                                        </p:attrNameLst>
                                      </p:cBhvr>
                                      <p:to>
                                        <p:strVal val="visible"/>
                                      </p:to>
                                    </p:set>
                                    <p:anim calcmode="lin" valueType="num">
                                      <p:cBhvr additive="base">
                                        <p:cTn id="97" dur="500" fill="hold"/>
                                        <p:tgtEl>
                                          <p:spTgt spid="176145"/>
                                        </p:tgtEl>
                                        <p:attrNameLst>
                                          <p:attrName>ppt_x</p:attrName>
                                        </p:attrNameLst>
                                      </p:cBhvr>
                                      <p:tavLst>
                                        <p:tav tm="0">
                                          <p:val>
                                            <p:strVal val="0-#ppt_w/2"/>
                                          </p:val>
                                        </p:tav>
                                        <p:tav tm="100000">
                                          <p:val>
                                            <p:strVal val="#ppt_x"/>
                                          </p:val>
                                        </p:tav>
                                      </p:tavLst>
                                    </p:anim>
                                    <p:anim calcmode="lin" valueType="num">
                                      <p:cBhvr additive="base">
                                        <p:cTn id="98" dur="500" fill="hold"/>
                                        <p:tgtEl>
                                          <p:spTgt spid="176145"/>
                                        </p:tgtEl>
                                        <p:attrNameLst>
                                          <p:attrName>ppt_y</p:attrName>
                                        </p:attrNameLst>
                                      </p:cBhvr>
                                      <p:tavLst>
                                        <p:tav tm="0">
                                          <p:val>
                                            <p:strVal val="0-#ppt_h/2"/>
                                          </p:val>
                                        </p:tav>
                                        <p:tav tm="100000">
                                          <p:val>
                                            <p:strVal val="#ppt_y"/>
                                          </p:val>
                                        </p:tav>
                                      </p:tavLst>
                                    </p:anim>
                                  </p:childTnLst>
                                </p:cTn>
                              </p:par>
                              <p:par>
                                <p:cTn id="99" presetID="2" presetClass="entr" presetSubtype="9" fill="hold" nodeType="withEffect">
                                  <p:stCondLst>
                                    <p:cond delay="0"/>
                                  </p:stCondLst>
                                  <p:childTnLst>
                                    <p:set>
                                      <p:cBhvr>
                                        <p:cTn id="100" dur="1" fill="hold">
                                          <p:stCondLst>
                                            <p:cond delay="0"/>
                                          </p:stCondLst>
                                        </p:cTn>
                                        <p:tgtEl>
                                          <p:spTgt spid="176178"/>
                                        </p:tgtEl>
                                        <p:attrNameLst>
                                          <p:attrName>style.visibility</p:attrName>
                                        </p:attrNameLst>
                                      </p:cBhvr>
                                      <p:to>
                                        <p:strVal val="visible"/>
                                      </p:to>
                                    </p:set>
                                    <p:anim calcmode="lin" valueType="num">
                                      <p:cBhvr additive="base">
                                        <p:cTn id="101" dur="500" fill="hold"/>
                                        <p:tgtEl>
                                          <p:spTgt spid="176178"/>
                                        </p:tgtEl>
                                        <p:attrNameLst>
                                          <p:attrName>ppt_x</p:attrName>
                                        </p:attrNameLst>
                                      </p:cBhvr>
                                      <p:tavLst>
                                        <p:tav tm="0">
                                          <p:val>
                                            <p:strVal val="0-#ppt_w/2"/>
                                          </p:val>
                                        </p:tav>
                                        <p:tav tm="100000">
                                          <p:val>
                                            <p:strVal val="#ppt_x"/>
                                          </p:val>
                                        </p:tav>
                                      </p:tavLst>
                                    </p:anim>
                                    <p:anim calcmode="lin" valueType="num">
                                      <p:cBhvr additive="base">
                                        <p:cTn id="102" dur="500" fill="hold"/>
                                        <p:tgtEl>
                                          <p:spTgt spid="176178"/>
                                        </p:tgtEl>
                                        <p:attrNameLst>
                                          <p:attrName>ppt_y</p:attrName>
                                        </p:attrNameLst>
                                      </p:cBhvr>
                                      <p:tavLst>
                                        <p:tav tm="0">
                                          <p:val>
                                            <p:strVal val="0-#ppt_h/2"/>
                                          </p:val>
                                        </p:tav>
                                        <p:tav tm="100000">
                                          <p:val>
                                            <p:strVal val="#ppt_y"/>
                                          </p:val>
                                        </p:tav>
                                      </p:tavLst>
                                    </p:anim>
                                  </p:childTnLst>
                                </p:cTn>
                              </p:par>
                              <p:par>
                                <p:cTn id="103" presetID="2" presetClass="entr" presetSubtype="9" fill="hold" grpId="0" nodeType="withEffect">
                                  <p:stCondLst>
                                    <p:cond delay="0"/>
                                  </p:stCondLst>
                                  <p:childTnLst>
                                    <p:set>
                                      <p:cBhvr>
                                        <p:cTn id="104" dur="1" fill="hold">
                                          <p:stCondLst>
                                            <p:cond delay="0"/>
                                          </p:stCondLst>
                                        </p:cTn>
                                        <p:tgtEl>
                                          <p:spTgt spid="176144"/>
                                        </p:tgtEl>
                                        <p:attrNameLst>
                                          <p:attrName>style.visibility</p:attrName>
                                        </p:attrNameLst>
                                      </p:cBhvr>
                                      <p:to>
                                        <p:strVal val="visible"/>
                                      </p:to>
                                    </p:set>
                                    <p:anim calcmode="lin" valueType="num">
                                      <p:cBhvr additive="base">
                                        <p:cTn id="105" dur="500" fill="hold"/>
                                        <p:tgtEl>
                                          <p:spTgt spid="176144"/>
                                        </p:tgtEl>
                                        <p:attrNameLst>
                                          <p:attrName>ppt_x</p:attrName>
                                        </p:attrNameLst>
                                      </p:cBhvr>
                                      <p:tavLst>
                                        <p:tav tm="0">
                                          <p:val>
                                            <p:strVal val="0-#ppt_w/2"/>
                                          </p:val>
                                        </p:tav>
                                        <p:tav tm="100000">
                                          <p:val>
                                            <p:strVal val="#ppt_x"/>
                                          </p:val>
                                        </p:tav>
                                      </p:tavLst>
                                    </p:anim>
                                    <p:anim calcmode="lin" valueType="num">
                                      <p:cBhvr additive="base">
                                        <p:cTn id="106" dur="500" fill="hold"/>
                                        <p:tgtEl>
                                          <p:spTgt spid="176144"/>
                                        </p:tgtEl>
                                        <p:attrNameLst>
                                          <p:attrName>ppt_y</p:attrName>
                                        </p:attrNameLst>
                                      </p:cBhvr>
                                      <p:tavLst>
                                        <p:tav tm="0">
                                          <p:val>
                                            <p:strVal val="0-#ppt_h/2"/>
                                          </p:val>
                                        </p:tav>
                                        <p:tav tm="100000">
                                          <p:val>
                                            <p:strVal val="#ppt_y"/>
                                          </p:val>
                                        </p:tav>
                                      </p:tavLst>
                                    </p:anim>
                                  </p:childTnLst>
                                </p:cTn>
                              </p:par>
                              <p:par>
                                <p:cTn id="107" presetID="2" presetClass="entr" presetSubtype="9" fill="hold" grpId="0" nodeType="withEffect">
                                  <p:stCondLst>
                                    <p:cond delay="0"/>
                                  </p:stCondLst>
                                  <p:childTnLst>
                                    <p:set>
                                      <p:cBhvr>
                                        <p:cTn id="108" dur="1" fill="hold">
                                          <p:stCondLst>
                                            <p:cond delay="0"/>
                                          </p:stCondLst>
                                        </p:cTn>
                                        <p:tgtEl>
                                          <p:spTgt spid="176140"/>
                                        </p:tgtEl>
                                        <p:attrNameLst>
                                          <p:attrName>style.visibility</p:attrName>
                                        </p:attrNameLst>
                                      </p:cBhvr>
                                      <p:to>
                                        <p:strVal val="visible"/>
                                      </p:to>
                                    </p:set>
                                    <p:anim calcmode="lin" valueType="num">
                                      <p:cBhvr additive="base">
                                        <p:cTn id="109" dur="500" fill="hold"/>
                                        <p:tgtEl>
                                          <p:spTgt spid="176140"/>
                                        </p:tgtEl>
                                        <p:attrNameLst>
                                          <p:attrName>ppt_x</p:attrName>
                                        </p:attrNameLst>
                                      </p:cBhvr>
                                      <p:tavLst>
                                        <p:tav tm="0">
                                          <p:val>
                                            <p:strVal val="0-#ppt_w/2"/>
                                          </p:val>
                                        </p:tav>
                                        <p:tav tm="100000">
                                          <p:val>
                                            <p:strVal val="#ppt_x"/>
                                          </p:val>
                                        </p:tav>
                                      </p:tavLst>
                                    </p:anim>
                                    <p:anim calcmode="lin" valueType="num">
                                      <p:cBhvr additive="base">
                                        <p:cTn id="110" dur="500" fill="hold"/>
                                        <p:tgtEl>
                                          <p:spTgt spid="176140"/>
                                        </p:tgtEl>
                                        <p:attrNameLst>
                                          <p:attrName>ppt_y</p:attrName>
                                        </p:attrNameLst>
                                      </p:cBhvr>
                                      <p:tavLst>
                                        <p:tav tm="0">
                                          <p:val>
                                            <p:strVal val="0-#ppt_h/2"/>
                                          </p:val>
                                        </p:tav>
                                        <p:tav tm="100000">
                                          <p:val>
                                            <p:strVal val="#ppt_y"/>
                                          </p:val>
                                        </p:tav>
                                      </p:tavLst>
                                    </p:anim>
                                  </p:childTnLst>
                                </p:cTn>
                              </p:par>
                              <p:par>
                                <p:cTn id="111" presetID="2" presetClass="entr" presetSubtype="9" fill="hold" grpId="0" nodeType="withEffect">
                                  <p:stCondLst>
                                    <p:cond delay="0"/>
                                  </p:stCondLst>
                                  <p:childTnLst>
                                    <p:set>
                                      <p:cBhvr>
                                        <p:cTn id="112" dur="1" fill="hold">
                                          <p:stCondLst>
                                            <p:cond delay="0"/>
                                          </p:stCondLst>
                                        </p:cTn>
                                        <p:tgtEl>
                                          <p:spTgt spid="176141"/>
                                        </p:tgtEl>
                                        <p:attrNameLst>
                                          <p:attrName>style.visibility</p:attrName>
                                        </p:attrNameLst>
                                      </p:cBhvr>
                                      <p:to>
                                        <p:strVal val="visible"/>
                                      </p:to>
                                    </p:set>
                                    <p:anim calcmode="lin" valueType="num">
                                      <p:cBhvr additive="base">
                                        <p:cTn id="113" dur="500" fill="hold"/>
                                        <p:tgtEl>
                                          <p:spTgt spid="176141"/>
                                        </p:tgtEl>
                                        <p:attrNameLst>
                                          <p:attrName>ppt_x</p:attrName>
                                        </p:attrNameLst>
                                      </p:cBhvr>
                                      <p:tavLst>
                                        <p:tav tm="0">
                                          <p:val>
                                            <p:strVal val="0-#ppt_w/2"/>
                                          </p:val>
                                        </p:tav>
                                        <p:tav tm="100000">
                                          <p:val>
                                            <p:strVal val="#ppt_x"/>
                                          </p:val>
                                        </p:tav>
                                      </p:tavLst>
                                    </p:anim>
                                    <p:anim calcmode="lin" valueType="num">
                                      <p:cBhvr additive="base">
                                        <p:cTn id="114" dur="500" fill="hold"/>
                                        <p:tgtEl>
                                          <p:spTgt spid="176141"/>
                                        </p:tgtEl>
                                        <p:attrNameLst>
                                          <p:attrName>ppt_y</p:attrName>
                                        </p:attrNameLst>
                                      </p:cBhvr>
                                      <p:tavLst>
                                        <p:tav tm="0">
                                          <p:val>
                                            <p:strVal val="0-#ppt_h/2"/>
                                          </p:val>
                                        </p:tav>
                                        <p:tav tm="100000">
                                          <p:val>
                                            <p:strVal val="#ppt_y"/>
                                          </p:val>
                                        </p:tav>
                                      </p:tavLst>
                                    </p:anim>
                                  </p:childTnLst>
                                </p:cTn>
                              </p:par>
                              <p:par>
                                <p:cTn id="115" presetID="2" presetClass="entr" presetSubtype="9" fill="hold" nodeType="withEffect">
                                  <p:stCondLst>
                                    <p:cond delay="0"/>
                                  </p:stCondLst>
                                  <p:childTnLst>
                                    <p:set>
                                      <p:cBhvr>
                                        <p:cTn id="116" dur="1" fill="hold">
                                          <p:stCondLst>
                                            <p:cond delay="0"/>
                                          </p:stCondLst>
                                        </p:cTn>
                                        <p:tgtEl>
                                          <p:spTgt spid="176171"/>
                                        </p:tgtEl>
                                        <p:attrNameLst>
                                          <p:attrName>style.visibility</p:attrName>
                                        </p:attrNameLst>
                                      </p:cBhvr>
                                      <p:to>
                                        <p:strVal val="visible"/>
                                      </p:to>
                                    </p:set>
                                    <p:anim calcmode="lin" valueType="num">
                                      <p:cBhvr additive="base">
                                        <p:cTn id="117" dur="500" fill="hold"/>
                                        <p:tgtEl>
                                          <p:spTgt spid="176171"/>
                                        </p:tgtEl>
                                        <p:attrNameLst>
                                          <p:attrName>ppt_x</p:attrName>
                                        </p:attrNameLst>
                                      </p:cBhvr>
                                      <p:tavLst>
                                        <p:tav tm="0">
                                          <p:val>
                                            <p:strVal val="0-#ppt_w/2"/>
                                          </p:val>
                                        </p:tav>
                                        <p:tav tm="100000">
                                          <p:val>
                                            <p:strVal val="#ppt_x"/>
                                          </p:val>
                                        </p:tav>
                                      </p:tavLst>
                                    </p:anim>
                                    <p:anim calcmode="lin" valueType="num">
                                      <p:cBhvr additive="base">
                                        <p:cTn id="118" dur="500" fill="hold"/>
                                        <p:tgtEl>
                                          <p:spTgt spid="176171"/>
                                        </p:tgtEl>
                                        <p:attrNameLst>
                                          <p:attrName>ppt_y</p:attrName>
                                        </p:attrNameLst>
                                      </p:cBhvr>
                                      <p:tavLst>
                                        <p:tav tm="0">
                                          <p:val>
                                            <p:strVal val="0-#ppt_h/2"/>
                                          </p:val>
                                        </p:tav>
                                        <p:tav tm="100000">
                                          <p:val>
                                            <p:strVal val="#ppt_y"/>
                                          </p:val>
                                        </p:tav>
                                      </p:tavLst>
                                    </p:anim>
                                  </p:childTnLst>
                                </p:cTn>
                              </p:par>
                              <p:par>
                                <p:cTn id="119" presetID="2" presetClass="entr" presetSubtype="9" fill="hold" grpId="0" nodeType="withEffect">
                                  <p:stCondLst>
                                    <p:cond delay="0"/>
                                  </p:stCondLst>
                                  <p:childTnLst>
                                    <p:set>
                                      <p:cBhvr>
                                        <p:cTn id="120" dur="1" fill="hold">
                                          <p:stCondLst>
                                            <p:cond delay="0"/>
                                          </p:stCondLst>
                                        </p:cTn>
                                        <p:tgtEl>
                                          <p:spTgt spid="176139"/>
                                        </p:tgtEl>
                                        <p:attrNameLst>
                                          <p:attrName>style.visibility</p:attrName>
                                        </p:attrNameLst>
                                      </p:cBhvr>
                                      <p:to>
                                        <p:strVal val="visible"/>
                                      </p:to>
                                    </p:set>
                                    <p:anim calcmode="lin" valueType="num">
                                      <p:cBhvr additive="base">
                                        <p:cTn id="121" dur="500" fill="hold"/>
                                        <p:tgtEl>
                                          <p:spTgt spid="176139"/>
                                        </p:tgtEl>
                                        <p:attrNameLst>
                                          <p:attrName>ppt_x</p:attrName>
                                        </p:attrNameLst>
                                      </p:cBhvr>
                                      <p:tavLst>
                                        <p:tav tm="0">
                                          <p:val>
                                            <p:strVal val="0-#ppt_w/2"/>
                                          </p:val>
                                        </p:tav>
                                        <p:tav tm="100000">
                                          <p:val>
                                            <p:strVal val="#ppt_x"/>
                                          </p:val>
                                        </p:tav>
                                      </p:tavLst>
                                    </p:anim>
                                    <p:anim calcmode="lin" valueType="num">
                                      <p:cBhvr additive="base">
                                        <p:cTn id="122" dur="500" fill="hold"/>
                                        <p:tgtEl>
                                          <p:spTgt spid="176139"/>
                                        </p:tgtEl>
                                        <p:attrNameLst>
                                          <p:attrName>ppt_y</p:attrName>
                                        </p:attrNameLst>
                                      </p:cBhvr>
                                      <p:tavLst>
                                        <p:tav tm="0">
                                          <p:val>
                                            <p:strVal val="0-#ppt_h/2"/>
                                          </p:val>
                                        </p:tav>
                                        <p:tav tm="100000">
                                          <p:val>
                                            <p:strVal val="#ppt_y"/>
                                          </p:val>
                                        </p:tav>
                                      </p:tavLst>
                                    </p:anim>
                                  </p:childTnLst>
                                </p:cTn>
                              </p:par>
                              <p:par>
                                <p:cTn id="123" presetID="2" presetClass="entr" presetSubtype="9" fill="hold" grpId="0" nodeType="withEffect">
                                  <p:stCondLst>
                                    <p:cond delay="0"/>
                                  </p:stCondLst>
                                  <p:childTnLst>
                                    <p:set>
                                      <p:cBhvr>
                                        <p:cTn id="124" dur="1" fill="hold">
                                          <p:stCondLst>
                                            <p:cond delay="0"/>
                                          </p:stCondLst>
                                        </p:cTn>
                                        <p:tgtEl>
                                          <p:spTgt spid="176143"/>
                                        </p:tgtEl>
                                        <p:attrNameLst>
                                          <p:attrName>style.visibility</p:attrName>
                                        </p:attrNameLst>
                                      </p:cBhvr>
                                      <p:to>
                                        <p:strVal val="visible"/>
                                      </p:to>
                                    </p:set>
                                    <p:anim calcmode="lin" valueType="num">
                                      <p:cBhvr additive="base">
                                        <p:cTn id="125" dur="500" fill="hold"/>
                                        <p:tgtEl>
                                          <p:spTgt spid="176143"/>
                                        </p:tgtEl>
                                        <p:attrNameLst>
                                          <p:attrName>ppt_x</p:attrName>
                                        </p:attrNameLst>
                                      </p:cBhvr>
                                      <p:tavLst>
                                        <p:tav tm="0">
                                          <p:val>
                                            <p:strVal val="0-#ppt_w/2"/>
                                          </p:val>
                                        </p:tav>
                                        <p:tav tm="100000">
                                          <p:val>
                                            <p:strVal val="#ppt_x"/>
                                          </p:val>
                                        </p:tav>
                                      </p:tavLst>
                                    </p:anim>
                                    <p:anim calcmode="lin" valueType="num">
                                      <p:cBhvr additive="base">
                                        <p:cTn id="126" dur="500" fill="hold"/>
                                        <p:tgtEl>
                                          <p:spTgt spid="176143"/>
                                        </p:tgtEl>
                                        <p:attrNameLst>
                                          <p:attrName>ppt_y</p:attrName>
                                        </p:attrNameLst>
                                      </p:cBhvr>
                                      <p:tavLst>
                                        <p:tav tm="0">
                                          <p:val>
                                            <p:strVal val="0-#ppt_h/2"/>
                                          </p:val>
                                        </p:tav>
                                        <p:tav tm="100000">
                                          <p:val>
                                            <p:strVal val="#ppt_y"/>
                                          </p:val>
                                        </p:tav>
                                      </p:tavLst>
                                    </p:anim>
                                  </p:childTnLst>
                                </p:cTn>
                              </p:par>
                              <p:par>
                                <p:cTn id="127" presetID="2" presetClass="entr" presetSubtype="9" fill="hold" grpId="0" nodeType="withEffect">
                                  <p:stCondLst>
                                    <p:cond delay="0"/>
                                  </p:stCondLst>
                                  <p:childTnLst>
                                    <p:set>
                                      <p:cBhvr>
                                        <p:cTn id="128" dur="1" fill="hold">
                                          <p:stCondLst>
                                            <p:cond delay="0"/>
                                          </p:stCondLst>
                                        </p:cTn>
                                        <p:tgtEl>
                                          <p:spTgt spid="176142"/>
                                        </p:tgtEl>
                                        <p:attrNameLst>
                                          <p:attrName>style.visibility</p:attrName>
                                        </p:attrNameLst>
                                      </p:cBhvr>
                                      <p:to>
                                        <p:strVal val="visible"/>
                                      </p:to>
                                    </p:set>
                                    <p:anim calcmode="lin" valueType="num">
                                      <p:cBhvr additive="base">
                                        <p:cTn id="129" dur="500" fill="hold"/>
                                        <p:tgtEl>
                                          <p:spTgt spid="176142"/>
                                        </p:tgtEl>
                                        <p:attrNameLst>
                                          <p:attrName>ppt_x</p:attrName>
                                        </p:attrNameLst>
                                      </p:cBhvr>
                                      <p:tavLst>
                                        <p:tav tm="0">
                                          <p:val>
                                            <p:strVal val="0-#ppt_w/2"/>
                                          </p:val>
                                        </p:tav>
                                        <p:tav tm="100000">
                                          <p:val>
                                            <p:strVal val="#ppt_x"/>
                                          </p:val>
                                        </p:tav>
                                      </p:tavLst>
                                    </p:anim>
                                    <p:anim calcmode="lin" valueType="num">
                                      <p:cBhvr additive="base">
                                        <p:cTn id="130" dur="500" fill="hold"/>
                                        <p:tgtEl>
                                          <p:spTgt spid="176142"/>
                                        </p:tgtEl>
                                        <p:attrNameLst>
                                          <p:attrName>ppt_y</p:attrName>
                                        </p:attrNameLst>
                                      </p:cBhvr>
                                      <p:tavLst>
                                        <p:tav tm="0">
                                          <p:val>
                                            <p:strVal val="0-#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8" presetClass="entr" presetSubtype="16" fill="hold" grpId="0" nodeType="clickEffect">
                                  <p:stCondLst>
                                    <p:cond delay="0"/>
                                  </p:stCondLst>
                                  <p:childTnLst>
                                    <p:set>
                                      <p:cBhvr>
                                        <p:cTn id="134" dur="1" fill="hold">
                                          <p:stCondLst>
                                            <p:cond delay="0"/>
                                          </p:stCondLst>
                                        </p:cTn>
                                        <p:tgtEl>
                                          <p:spTgt spid="176138"/>
                                        </p:tgtEl>
                                        <p:attrNameLst>
                                          <p:attrName>style.visibility</p:attrName>
                                        </p:attrNameLst>
                                      </p:cBhvr>
                                      <p:to>
                                        <p:strVal val="visible"/>
                                      </p:to>
                                    </p:set>
                                    <p:animEffect transition="in" filter="diamond(in)">
                                      <p:cBhvr>
                                        <p:cTn id="135" dur="2000"/>
                                        <p:tgtEl>
                                          <p:spTgt spid="176138"/>
                                        </p:tgtEl>
                                      </p:cBhvr>
                                    </p:animEffect>
                                  </p:childTnLst>
                                </p:cTn>
                              </p:par>
                              <p:par>
                                <p:cTn id="136" presetID="8" presetClass="entr" presetSubtype="16" fill="hold" nodeType="withEffect">
                                  <p:stCondLst>
                                    <p:cond delay="0"/>
                                  </p:stCondLst>
                                  <p:childTnLst>
                                    <p:set>
                                      <p:cBhvr>
                                        <p:cTn id="137" dur="1" fill="hold">
                                          <p:stCondLst>
                                            <p:cond delay="0"/>
                                          </p:stCondLst>
                                        </p:cTn>
                                        <p:tgtEl>
                                          <p:spTgt spid="176179"/>
                                        </p:tgtEl>
                                        <p:attrNameLst>
                                          <p:attrName>style.visibility</p:attrName>
                                        </p:attrNameLst>
                                      </p:cBhvr>
                                      <p:to>
                                        <p:strVal val="visible"/>
                                      </p:to>
                                    </p:set>
                                    <p:animEffect transition="in" filter="diamond(in)">
                                      <p:cBhvr>
                                        <p:cTn id="138" dur="2000"/>
                                        <p:tgtEl>
                                          <p:spTgt spid="176179"/>
                                        </p:tgtEl>
                                      </p:cBhvr>
                                    </p:animEffect>
                                  </p:childTnLst>
                                </p:cTn>
                              </p:par>
                              <p:par>
                                <p:cTn id="139" presetID="8" presetClass="entr" presetSubtype="16" fill="hold" grpId="0" nodeType="withEffect">
                                  <p:stCondLst>
                                    <p:cond delay="0"/>
                                  </p:stCondLst>
                                  <p:childTnLst>
                                    <p:set>
                                      <p:cBhvr>
                                        <p:cTn id="140" dur="1" fill="hold">
                                          <p:stCondLst>
                                            <p:cond delay="0"/>
                                          </p:stCondLst>
                                        </p:cTn>
                                        <p:tgtEl>
                                          <p:spTgt spid="176137"/>
                                        </p:tgtEl>
                                        <p:attrNameLst>
                                          <p:attrName>style.visibility</p:attrName>
                                        </p:attrNameLst>
                                      </p:cBhvr>
                                      <p:to>
                                        <p:strVal val="visible"/>
                                      </p:to>
                                    </p:set>
                                    <p:animEffect transition="in" filter="diamond(in)">
                                      <p:cBhvr>
                                        <p:cTn id="141" dur="2000"/>
                                        <p:tgtEl>
                                          <p:spTgt spid="176137"/>
                                        </p:tgtEl>
                                      </p:cBhvr>
                                    </p:animEffect>
                                  </p:childTnLst>
                                </p:cTn>
                              </p:par>
                              <p:par>
                                <p:cTn id="142" presetID="8" presetClass="entr" presetSubtype="16" fill="hold" grpId="0" nodeType="withEffect">
                                  <p:stCondLst>
                                    <p:cond delay="0"/>
                                  </p:stCondLst>
                                  <p:childTnLst>
                                    <p:set>
                                      <p:cBhvr>
                                        <p:cTn id="143" dur="1" fill="hold">
                                          <p:stCondLst>
                                            <p:cond delay="0"/>
                                          </p:stCondLst>
                                        </p:cTn>
                                        <p:tgtEl>
                                          <p:spTgt spid="176133"/>
                                        </p:tgtEl>
                                        <p:attrNameLst>
                                          <p:attrName>style.visibility</p:attrName>
                                        </p:attrNameLst>
                                      </p:cBhvr>
                                      <p:to>
                                        <p:strVal val="visible"/>
                                      </p:to>
                                    </p:set>
                                    <p:animEffect transition="in" filter="diamond(in)">
                                      <p:cBhvr>
                                        <p:cTn id="144" dur="2000"/>
                                        <p:tgtEl>
                                          <p:spTgt spid="176133"/>
                                        </p:tgtEl>
                                      </p:cBhvr>
                                    </p:animEffect>
                                  </p:childTnLst>
                                </p:cTn>
                              </p:par>
                              <p:par>
                                <p:cTn id="145" presetID="8" presetClass="entr" presetSubtype="16" fill="hold" grpId="0" nodeType="withEffect">
                                  <p:stCondLst>
                                    <p:cond delay="0"/>
                                  </p:stCondLst>
                                  <p:childTnLst>
                                    <p:set>
                                      <p:cBhvr>
                                        <p:cTn id="146" dur="1" fill="hold">
                                          <p:stCondLst>
                                            <p:cond delay="0"/>
                                          </p:stCondLst>
                                        </p:cTn>
                                        <p:tgtEl>
                                          <p:spTgt spid="176136"/>
                                        </p:tgtEl>
                                        <p:attrNameLst>
                                          <p:attrName>style.visibility</p:attrName>
                                        </p:attrNameLst>
                                      </p:cBhvr>
                                      <p:to>
                                        <p:strVal val="visible"/>
                                      </p:to>
                                    </p:set>
                                    <p:animEffect transition="in" filter="diamond(in)">
                                      <p:cBhvr>
                                        <p:cTn id="147" dur="2000"/>
                                        <p:tgtEl>
                                          <p:spTgt spid="176136"/>
                                        </p:tgtEl>
                                      </p:cBhvr>
                                    </p:animEffect>
                                  </p:childTnLst>
                                </p:cTn>
                              </p:par>
                              <p:par>
                                <p:cTn id="148" presetID="8" presetClass="entr" presetSubtype="16" fill="hold" grpId="0" nodeType="withEffect">
                                  <p:stCondLst>
                                    <p:cond delay="0"/>
                                  </p:stCondLst>
                                  <p:childTnLst>
                                    <p:set>
                                      <p:cBhvr>
                                        <p:cTn id="149" dur="1" fill="hold">
                                          <p:stCondLst>
                                            <p:cond delay="0"/>
                                          </p:stCondLst>
                                        </p:cTn>
                                        <p:tgtEl>
                                          <p:spTgt spid="176135"/>
                                        </p:tgtEl>
                                        <p:attrNameLst>
                                          <p:attrName>style.visibility</p:attrName>
                                        </p:attrNameLst>
                                      </p:cBhvr>
                                      <p:to>
                                        <p:strVal val="visible"/>
                                      </p:to>
                                    </p:set>
                                    <p:animEffect transition="in" filter="diamond(in)">
                                      <p:cBhvr>
                                        <p:cTn id="150" dur="2000"/>
                                        <p:tgtEl>
                                          <p:spTgt spid="176135"/>
                                        </p:tgtEl>
                                      </p:cBhvr>
                                    </p:animEffect>
                                  </p:childTnLst>
                                </p:cTn>
                              </p:par>
                              <p:par>
                                <p:cTn id="151" presetID="8" presetClass="entr" presetSubtype="16" fill="hold" nodeType="withEffect">
                                  <p:stCondLst>
                                    <p:cond delay="0"/>
                                  </p:stCondLst>
                                  <p:childTnLst>
                                    <p:set>
                                      <p:cBhvr>
                                        <p:cTn id="152" dur="1" fill="hold">
                                          <p:stCondLst>
                                            <p:cond delay="0"/>
                                          </p:stCondLst>
                                        </p:cTn>
                                        <p:tgtEl>
                                          <p:spTgt spid="176180"/>
                                        </p:tgtEl>
                                        <p:attrNameLst>
                                          <p:attrName>style.visibility</p:attrName>
                                        </p:attrNameLst>
                                      </p:cBhvr>
                                      <p:to>
                                        <p:strVal val="visible"/>
                                      </p:to>
                                    </p:set>
                                    <p:animEffect transition="in" filter="diamond(in)">
                                      <p:cBhvr>
                                        <p:cTn id="153" dur="2000"/>
                                        <p:tgtEl>
                                          <p:spTgt spid="176180"/>
                                        </p:tgtEl>
                                      </p:cBhvr>
                                    </p:animEffect>
                                  </p:childTnLst>
                                </p:cTn>
                              </p:par>
                              <p:par>
                                <p:cTn id="154" presetID="8" presetClass="entr" presetSubtype="16" fill="hold" grpId="0" nodeType="withEffect">
                                  <p:stCondLst>
                                    <p:cond delay="0"/>
                                  </p:stCondLst>
                                  <p:childTnLst>
                                    <p:set>
                                      <p:cBhvr>
                                        <p:cTn id="155" dur="1" fill="hold">
                                          <p:stCondLst>
                                            <p:cond delay="0"/>
                                          </p:stCondLst>
                                        </p:cTn>
                                        <p:tgtEl>
                                          <p:spTgt spid="176132"/>
                                        </p:tgtEl>
                                        <p:attrNameLst>
                                          <p:attrName>style.visibility</p:attrName>
                                        </p:attrNameLst>
                                      </p:cBhvr>
                                      <p:to>
                                        <p:strVal val="visible"/>
                                      </p:to>
                                    </p:set>
                                    <p:animEffect transition="in" filter="diamond(in)">
                                      <p:cBhvr>
                                        <p:cTn id="156" dur="2000"/>
                                        <p:tgtEl>
                                          <p:spTgt spid="176132"/>
                                        </p:tgtEl>
                                      </p:cBhvr>
                                    </p:animEffect>
                                  </p:childTnLst>
                                </p:cTn>
                              </p:par>
                              <p:par>
                                <p:cTn id="157" presetID="8" presetClass="entr" presetSubtype="16" fill="hold" nodeType="withEffect">
                                  <p:stCondLst>
                                    <p:cond delay="0"/>
                                  </p:stCondLst>
                                  <p:childTnLst>
                                    <p:set>
                                      <p:cBhvr>
                                        <p:cTn id="158" dur="1" fill="hold">
                                          <p:stCondLst>
                                            <p:cond delay="0"/>
                                          </p:stCondLst>
                                        </p:cTn>
                                        <p:tgtEl>
                                          <p:spTgt spid="176184"/>
                                        </p:tgtEl>
                                        <p:attrNameLst>
                                          <p:attrName>style.visibility</p:attrName>
                                        </p:attrNameLst>
                                      </p:cBhvr>
                                      <p:to>
                                        <p:strVal val="visible"/>
                                      </p:to>
                                    </p:set>
                                    <p:animEffect transition="in" filter="diamond(in)">
                                      <p:cBhvr>
                                        <p:cTn id="159" dur="2000"/>
                                        <p:tgtEl>
                                          <p:spTgt spid="176184"/>
                                        </p:tgtEl>
                                      </p:cBhvr>
                                    </p:animEffect>
                                  </p:childTnLst>
                                </p:cTn>
                              </p:par>
                              <p:par>
                                <p:cTn id="160" presetID="8" presetClass="entr" presetSubtype="16" fill="hold" grpId="0" nodeType="withEffect">
                                  <p:stCondLst>
                                    <p:cond delay="0"/>
                                  </p:stCondLst>
                                  <p:childTnLst>
                                    <p:set>
                                      <p:cBhvr>
                                        <p:cTn id="161" dur="1" fill="hold">
                                          <p:stCondLst>
                                            <p:cond delay="0"/>
                                          </p:stCondLst>
                                        </p:cTn>
                                        <p:tgtEl>
                                          <p:spTgt spid="176134"/>
                                        </p:tgtEl>
                                        <p:attrNameLst>
                                          <p:attrName>style.visibility</p:attrName>
                                        </p:attrNameLst>
                                      </p:cBhvr>
                                      <p:to>
                                        <p:strVal val="visible"/>
                                      </p:to>
                                    </p:set>
                                    <p:animEffect transition="in" filter="diamond(in)">
                                      <p:cBhvr>
                                        <p:cTn id="162" dur="2000"/>
                                        <p:tgtEl>
                                          <p:spTgt spid="176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2" grpId="0" animBg="1"/>
      <p:bldP spid="176133" grpId="0" animBg="1"/>
      <p:bldP spid="176134" grpId="0" animBg="1"/>
      <p:bldP spid="176135" grpId="0" animBg="1"/>
      <p:bldP spid="176136" grpId="0" animBg="1"/>
      <p:bldP spid="176137" grpId="0" animBg="1"/>
      <p:bldP spid="176138" grpId="0" animBg="1"/>
      <p:bldP spid="176139" grpId="0" animBg="1"/>
      <p:bldP spid="176140" grpId="0" animBg="1"/>
      <p:bldP spid="176141" grpId="0" animBg="1"/>
      <p:bldP spid="176142" grpId="0" animBg="1"/>
      <p:bldP spid="176143" grpId="0" animBg="1"/>
      <p:bldP spid="176144" grpId="0" animBg="1"/>
      <p:bldP spid="176145" grpId="0" animBg="1"/>
      <p:bldP spid="176146" grpId="0" animBg="1"/>
      <p:bldP spid="176147" grpId="0" animBg="1"/>
      <p:bldP spid="176148" grpId="0" animBg="1"/>
      <p:bldP spid="176149" grpId="0" animBg="1"/>
      <p:bldP spid="176150" grpId="0" animBg="1"/>
      <p:bldP spid="176151" grpId="0" animBg="1"/>
      <p:bldP spid="176152" grpId="0" animBg="1"/>
      <p:bldP spid="176153" grpId="0" animBg="1"/>
      <p:bldP spid="176154" grpId="0" animBg="1"/>
      <p:bldP spid="176155" grpId="0" animBg="1"/>
      <p:bldP spid="176156" grpId="0" animBg="1"/>
      <p:bldP spid="176157" grpId="0" animBg="1"/>
      <p:bldP spid="176158" grpId="0" animBg="1"/>
      <p:bldP spid="176159" grpId="0" animBg="1"/>
      <p:bldP spid="176160" grpId="0" animBg="1"/>
      <p:bldP spid="176161" grpId="0" animBg="1"/>
      <p:bldP spid="17616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WordArt 4"/>
          <p:cNvSpPr>
            <a:spLocks noTextEdit="1"/>
          </p:cNvSpPr>
          <p:nvPr/>
        </p:nvSpPr>
        <p:spPr>
          <a:xfrm>
            <a:off x="990600" y="341313"/>
            <a:ext cx="7486650" cy="838200"/>
          </a:xfrm>
          <a:prstGeom prst="rect">
            <a:avLst/>
          </a:prstGeom>
        </p:spPr>
        <p:txBody>
          <a:bodyPr wrap="none" fromWordArt="1">
            <a:prstTxWarp prst="textPlain">
              <a:avLst>
                <a:gd name="adj" fmla="val 50000"/>
              </a:avLst>
            </a:prstTxWarp>
            <a:normAutofit/>
          </a:bodyPr>
          <a:p>
            <a:pPr algn="ctr"/>
            <a:r>
              <a:rPr lang="en-US" sz="3600" b="1">
                <a:ln w="9525" cap="flat" cmpd="sng">
                  <a:solidFill>
                    <a:srgbClr val="800000"/>
                  </a:solidFill>
                  <a:prstDash val="solid"/>
                  <a:round/>
                  <a:headEnd type="none" w="med" len="med"/>
                  <a:tailEnd type="none" w="med" len="med"/>
                </a:ln>
                <a:solidFill>
                  <a:srgbClr val="FF0000"/>
                </a:solidFill>
                <a:latin typeface="Times New Roman" panose="02020603050405020304" pitchFamily="18" charset="0"/>
                <a:ea typeface="Times New Roman" panose="02020603050405020304" pitchFamily="18" charset="0"/>
              </a:rPr>
              <a:t>TRANH CHẤP LAO ĐỘNG</a:t>
            </a:r>
            <a:endParaRPr lang="en-US" sz="3600" b="1">
              <a:ln w="9525" cap="flat" cmpd="sng">
                <a:solidFill>
                  <a:srgbClr val="800000"/>
                </a:solidFill>
                <a:prstDash val="solid"/>
                <a:round/>
                <a:headEnd type="none" w="med" len="med"/>
                <a:tailEnd type="none" w="med" len="med"/>
              </a:ln>
              <a:solidFill>
                <a:srgbClr val="FF0000"/>
              </a:solidFill>
              <a:latin typeface="Times New Roman" panose="02020603050405020304" pitchFamily="18" charset="0"/>
              <a:ea typeface="Times New Roman" panose="02020603050405020304" pitchFamily="18" charset="0"/>
            </a:endParaRPr>
          </a:p>
        </p:txBody>
      </p:sp>
      <p:sp>
        <p:nvSpPr>
          <p:cNvPr id="124930" name="Line 5"/>
          <p:cNvSpPr/>
          <p:nvPr/>
        </p:nvSpPr>
        <p:spPr>
          <a:xfrm>
            <a:off x="2608263" y="1557338"/>
            <a:ext cx="3581400" cy="0"/>
          </a:xfrm>
          <a:prstGeom prst="line">
            <a:avLst/>
          </a:prstGeom>
          <a:ln w="38100" cap="flat" cmpd="sng">
            <a:solidFill>
              <a:srgbClr val="3366FF"/>
            </a:solidFill>
            <a:prstDash val="solid"/>
            <a:round/>
            <a:headEnd type="none" w="med" len="med"/>
            <a:tailEnd type="none" w="med" len="med"/>
          </a:ln>
        </p:spPr>
      </p:sp>
      <p:sp>
        <p:nvSpPr>
          <p:cNvPr id="11271" name="Text Box 7"/>
          <p:cNvSpPr txBox="1"/>
          <p:nvPr/>
        </p:nvSpPr>
        <p:spPr>
          <a:xfrm>
            <a:off x="4398963" y="1752600"/>
            <a:ext cx="4440237" cy="4478338"/>
          </a:xfrm>
          <a:prstGeom prst="rect">
            <a:avLst/>
          </a:prstGeom>
          <a:noFill/>
          <a:ln w="9525">
            <a:noFill/>
          </a:ln>
        </p:spPr>
        <p:txBody>
          <a:bodyPr anchor="t" anchorCtr="0">
            <a:spAutoFit/>
          </a:bodyPr>
          <a:p>
            <a:pPr algn="just">
              <a:lnSpc>
                <a:spcPct val="150000"/>
              </a:lnSpc>
              <a:buFontTx/>
            </a:pPr>
            <a:r>
              <a:rPr lang="en-US" altLang="vi-VN" sz="2500" b="1" i="1" u="sng" dirty="0">
                <a:solidFill>
                  <a:srgbClr val="0000FF"/>
                </a:solidFill>
                <a:latin typeface="Times New Roman" panose="02020603050405020304" pitchFamily="18" charset="0"/>
              </a:rPr>
              <a:t>Khái niệm:</a:t>
            </a:r>
            <a:endParaRPr lang="en-US" altLang="vi-VN" sz="2500" b="1" i="1" u="sng" dirty="0">
              <a:solidFill>
                <a:srgbClr val="0000FF"/>
              </a:solidFill>
              <a:latin typeface="Times New Roman" panose="02020603050405020304" pitchFamily="18" charset="0"/>
            </a:endParaRPr>
          </a:p>
          <a:p>
            <a:pPr algn="just">
              <a:lnSpc>
                <a:spcPct val="150000"/>
              </a:lnSpc>
              <a:buFontTx/>
            </a:pPr>
            <a:r>
              <a:rPr lang="en-US" altLang="vi-VN" sz="2500" dirty="0">
                <a:latin typeface="Times New Roman" panose="02020603050405020304" pitchFamily="18" charset="0"/>
              </a:rPr>
              <a:t>    </a:t>
            </a:r>
            <a:r>
              <a:rPr lang="nl-NL" altLang="en-US" sz="2800" dirty="0">
                <a:latin typeface="Calibri" panose="020F0502020204030204" pitchFamily="34" charset="0"/>
              </a:rPr>
              <a:t>Tranh chấp lao động là tranh chấp về quyền và nghĩa vụ, lợi ích phát sinh giữa các bên trong quá trình xác lập, thực hiện hoặc chấm dứt quan hệ lao động </a:t>
            </a:r>
            <a:endParaRPr lang="nl-NL" altLang="vi-VN" sz="2500" i="1" dirty="0">
              <a:latin typeface="Arial" panose="020B0604020202020204" pitchFamily="34" charset="0"/>
              <a:ea typeface="Arial" panose="020B0604020202020204" pitchFamily="34" charset="0"/>
            </a:endParaRPr>
          </a:p>
        </p:txBody>
      </p:sp>
      <p:sp>
        <p:nvSpPr>
          <p:cNvPr id="11278" name="Rectangle 14"/>
          <p:cNvSpPr/>
          <p:nvPr/>
        </p:nvSpPr>
        <p:spPr>
          <a:xfrm>
            <a:off x="685800" y="1752600"/>
            <a:ext cx="3429000" cy="4495800"/>
          </a:xfrm>
          <a:prstGeom prst="rect">
            <a:avLst/>
          </a:prstGeom>
          <a:solidFill>
            <a:srgbClr val="FFFF99">
              <a:alpha val="45097"/>
            </a:srgbClr>
          </a:solidFill>
          <a:ln w="9525" cap="flat" cmpd="sng">
            <a:solidFill>
              <a:schemeClr val="tx1"/>
            </a:solidFill>
            <a:prstDash val="solid"/>
            <a:miter/>
            <a:headEnd type="none" w="med" len="med"/>
            <a:tailEnd type="none" w="med" len="med"/>
          </a:ln>
        </p:spPr>
        <p:txBody>
          <a:bodyPr wrap="none" anchor="ctr" anchorCtr="0"/>
          <a:p>
            <a:pPr>
              <a:buFontTx/>
            </a:pPr>
            <a:endParaRPr lang="vi-VN" altLang="vi-VN" dirty="0">
              <a:latin typeface="Arial" panose="020B0604020202020204" pitchFamily="34" charset="0"/>
              <a:ea typeface="Arial" panose="020B0604020202020204" pitchFamily="34" charset="0"/>
            </a:endParaRPr>
          </a:p>
        </p:txBody>
      </p:sp>
      <p:grpSp>
        <p:nvGrpSpPr>
          <p:cNvPr id="2" name="Group 15"/>
          <p:cNvGrpSpPr/>
          <p:nvPr/>
        </p:nvGrpSpPr>
        <p:grpSpPr>
          <a:xfrm>
            <a:off x="762000" y="1752600"/>
            <a:ext cx="3352800" cy="4344988"/>
            <a:chOff x="384" y="1777"/>
            <a:chExt cx="2112" cy="2210"/>
          </a:xfrm>
        </p:grpSpPr>
        <p:pic>
          <p:nvPicPr>
            <p:cNvPr id="124934" name="Picture 16"/>
            <p:cNvPicPr>
              <a:picLocks noChangeAspect="1"/>
            </p:cNvPicPr>
            <p:nvPr/>
          </p:nvPicPr>
          <p:blipFill>
            <a:blip r:embed="rId1"/>
            <a:stretch>
              <a:fillRect/>
            </a:stretch>
          </p:blipFill>
          <p:spPr>
            <a:xfrm>
              <a:off x="384" y="1777"/>
              <a:ext cx="2112" cy="773"/>
            </a:xfrm>
            <a:prstGeom prst="rect">
              <a:avLst/>
            </a:prstGeom>
            <a:noFill/>
            <a:ln w="9525">
              <a:noFill/>
            </a:ln>
          </p:spPr>
        </p:pic>
        <p:pic>
          <p:nvPicPr>
            <p:cNvPr id="124935" name="Picture 17"/>
            <p:cNvPicPr>
              <a:picLocks noChangeAspect="1"/>
            </p:cNvPicPr>
            <p:nvPr/>
          </p:nvPicPr>
          <p:blipFill>
            <a:blip r:embed="rId2"/>
            <a:stretch>
              <a:fillRect/>
            </a:stretch>
          </p:blipFill>
          <p:spPr>
            <a:xfrm>
              <a:off x="384" y="2550"/>
              <a:ext cx="2058" cy="1437"/>
            </a:xfrm>
            <a:prstGeom prst="rect">
              <a:avLst/>
            </a:prstGeom>
            <a:noFill/>
            <a:ln w="9525">
              <a:noFill/>
            </a:ln>
          </p:spPr>
        </p:pic>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1278"/>
                                        </p:tgtEl>
                                        <p:attrNameLst>
                                          <p:attrName>style.visibility</p:attrName>
                                        </p:attrNameLst>
                                      </p:cBhvr>
                                      <p:to>
                                        <p:strVal val="visible"/>
                                      </p:to>
                                    </p:set>
                                    <p:animEffect transition="in" filter="box(in)">
                                      <p:cBhvr>
                                        <p:cTn id="10" dur="500"/>
                                        <p:tgtEl>
                                          <p:spTgt spid="1127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1271"/>
                                        </p:tgtEl>
                                        <p:attrNameLst>
                                          <p:attrName>style.visibility</p:attrName>
                                        </p:attrNameLst>
                                      </p:cBhvr>
                                      <p:to>
                                        <p:strVal val="visible"/>
                                      </p:to>
                                    </p:set>
                                    <p:anim calcmode="lin" valueType="num">
                                      <p:cBhvr additive="base">
                                        <p:cTn id="15" dur="1000" fill="hold"/>
                                        <p:tgtEl>
                                          <p:spTgt spid="11271"/>
                                        </p:tgtEl>
                                        <p:attrNameLst>
                                          <p:attrName>ppt_x</p:attrName>
                                        </p:attrNameLst>
                                      </p:cBhvr>
                                      <p:tavLst>
                                        <p:tav tm="0">
                                          <p:val>
                                            <p:strVal val="#ppt_x"/>
                                          </p:val>
                                        </p:tav>
                                        <p:tav tm="100000">
                                          <p:val>
                                            <p:strVal val="#ppt_x"/>
                                          </p:val>
                                        </p:tav>
                                      </p:tavLst>
                                    </p:anim>
                                    <p:anim calcmode="lin" valueType="num">
                                      <p:cBhvr additive="base">
                                        <p:cTn id="16" dur="1000" fill="hold"/>
                                        <p:tgtEl>
                                          <p:spTgt spid="112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1" grpId="0"/>
      <p:bldP spid="1127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3" name="Line 3"/>
          <p:cNvSpPr>
            <a:spLocks noChangeShapeType="1"/>
          </p:cNvSpPr>
          <p:nvPr/>
        </p:nvSpPr>
        <p:spPr bwMode="gray">
          <a:xfrm flipH="1">
            <a:off x="1009650" y="5621338"/>
            <a:ext cx="5211763" cy="1588"/>
          </a:xfrm>
          <a:prstGeom prst="line">
            <a:avLst/>
          </a:prstGeom>
        </p:spPr>
        <p:style>
          <a:lnRef idx="2">
            <a:schemeClr val="accent6"/>
          </a:lnRef>
          <a:fillRef idx="0">
            <a:schemeClr val="accent6"/>
          </a:fillRef>
          <a:effectRef idx="1">
            <a:schemeClr val="accent6"/>
          </a:effectRef>
          <a:fontRef idx="minor">
            <a:schemeClr val="tx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244" name="Line 4"/>
          <p:cNvSpPr>
            <a:spLocks noChangeShapeType="1"/>
          </p:cNvSpPr>
          <p:nvPr/>
        </p:nvSpPr>
        <p:spPr bwMode="gray">
          <a:xfrm flipH="1">
            <a:off x="1050925" y="4783138"/>
            <a:ext cx="5486400" cy="0"/>
          </a:xfrm>
          <a:prstGeom prst="line">
            <a:avLst/>
          </a:prstGeom>
        </p:spPr>
        <p:style>
          <a:lnRef idx="2">
            <a:schemeClr val="accent6"/>
          </a:lnRef>
          <a:fillRef idx="0">
            <a:schemeClr val="accent6"/>
          </a:fillRef>
          <a:effectRef idx="1">
            <a:schemeClr val="accent6"/>
          </a:effectRef>
          <a:fontRef idx="minor">
            <a:schemeClr val="tx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245" name="Line 5"/>
          <p:cNvSpPr>
            <a:spLocks noChangeShapeType="1"/>
          </p:cNvSpPr>
          <p:nvPr/>
        </p:nvSpPr>
        <p:spPr bwMode="gray">
          <a:xfrm flipH="1">
            <a:off x="1038225" y="3952875"/>
            <a:ext cx="5853113" cy="0"/>
          </a:xfrm>
          <a:prstGeom prst="line">
            <a:avLst/>
          </a:prstGeom>
        </p:spPr>
        <p:style>
          <a:lnRef idx="2">
            <a:schemeClr val="accent6"/>
          </a:lnRef>
          <a:fillRef idx="0">
            <a:schemeClr val="accent6"/>
          </a:fillRef>
          <a:effectRef idx="1">
            <a:schemeClr val="accent6"/>
          </a:effectRef>
          <a:fontRef idx="minor">
            <a:schemeClr val="tx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246" name="Line 6"/>
          <p:cNvSpPr>
            <a:spLocks noChangeShapeType="1"/>
          </p:cNvSpPr>
          <p:nvPr/>
        </p:nvSpPr>
        <p:spPr bwMode="gray">
          <a:xfrm flipH="1">
            <a:off x="1016000" y="3124200"/>
            <a:ext cx="6126163" cy="0"/>
          </a:xfrm>
          <a:prstGeom prst="line">
            <a:avLst/>
          </a:prstGeom>
        </p:spPr>
        <p:style>
          <a:lnRef idx="2">
            <a:schemeClr val="accent6"/>
          </a:lnRef>
          <a:fillRef idx="0">
            <a:schemeClr val="accent6"/>
          </a:fillRef>
          <a:effectRef idx="1">
            <a:schemeClr val="accent6"/>
          </a:effectRef>
          <a:fontRef idx="minor">
            <a:schemeClr val="tx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247" name="Line 7"/>
          <p:cNvSpPr>
            <a:spLocks noChangeShapeType="1"/>
          </p:cNvSpPr>
          <p:nvPr/>
        </p:nvSpPr>
        <p:spPr bwMode="gray">
          <a:xfrm flipH="1" flipV="1">
            <a:off x="1036638" y="2282825"/>
            <a:ext cx="6400800" cy="0"/>
          </a:xfrm>
          <a:prstGeom prst="line">
            <a:avLst/>
          </a:prstGeom>
        </p:spPr>
        <p:style>
          <a:lnRef idx="2">
            <a:schemeClr val="accent6"/>
          </a:lnRef>
          <a:fillRef idx="0">
            <a:schemeClr val="accent6"/>
          </a:fillRef>
          <a:effectRef idx="1">
            <a:schemeClr val="accent6"/>
          </a:effectRef>
          <a:fontRef idx="minor">
            <a:schemeClr val="tx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248" name="Line 8"/>
          <p:cNvSpPr>
            <a:spLocks noChangeShapeType="1"/>
          </p:cNvSpPr>
          <p:nvPr/>
        </p:nvSpPr>
        <p:spPr bwMode="gray">
          <a:xfrm>
            <a:off x="1025525" y="2276475"/>
            <a:ext cx="0" cy="871538"/>
          </a:xfrm>
          <a:prstGeom prst="line">
            <a:avLst/>
          </a:prstGeom>
          <a:ln>
            <a:headEnd type="triangle" w="med" len="med"/>
            <a:tailEnd type="triangle" w="med" len="med"/>
          </a:ln>
        </p:spPr>
        <p:style>
          <a:lnRef idx="2">
            <a:schemeClr val="accent6"/>
          </a:lnRef>
          <a:fillRef idx="0">
            <a:schemeClr val="accent6"/>
          </a:fillRef>
          <a:effectRef idx="1">
            <a:schemeClr val="accent6"/>
          </a:effectRef>
          <a:fontRef idx="minor">
            <a:schemeClr val="tx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249" name="Line 9"/>
          <p:cNvSpPr>
            <a:spLocks noChangeShapeType="1"/>
          </p:cNvSpPr>
          <p:nvPr/>
        </p:nvSpPr>
        <p:spPr bwMode="gray">
          <a:xfrm>
            <a:off x="1025525" y="3148013"/>
            <a:ext cx="0" cy="817563"/>
          </a:xfrm>
          <a:prstGeom prst="line">
            <a:avLst/>
          </a:prstGeom>
          <a:ln>
            <a:headEnd type="triangle" w="med" len="med"/>
            <a:tailEnd type="triangle" w="med" len="med"/>
          </a:ln>
        </p:spPr>
        <p:style>
          <a:lnRef idx="2">
            <a:schemeClr val="accent6"/>
          </a:lnRef>
          <a:fillRef idx="0">
            <a:schemeClr val="accent6"/>
          </a:fillRef>
          <a:effectRef idx="1">
            <a:schemeClr val="accent6"/>
          </a:effectRef>
          <a:fontRef idx="minor">
            <a:schemeClr val="tx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250" name="Line 10"/>
          <p:cNvSpPr>
            <a:spLocks noChangeShapeType="1"/>
          </p:cNvSpPr>
          <p:nvPr/>
        </p:nvSpPr>
        <p:spPr bwMode="gray">
          <a:xfrm>
            <a:off x="1025525" y="3965575"/>
            <a:ext cx="0" cy="815975"/>
          </a:xfrm>
          <a:prstGeom prst="line">
            <a:avLst/>
          </a:prstGeom>
          <a:ln>
            <a:headEnd type="triangle" w="med" len="med"/>
            <a:tailEnd type="triangle" w="med" len="med"/>
          </a:ln>
        </p:spPr>
        <p:style>
          <a:lnRef idx="2">
            <a:schemeClr val="accent6"/>
          </a:lnRef>
          <a:fillRef idx="0">
            <a:schemeClr val="accent6"/>
          </a:fillRef>
          <a:effectRef idx="1">
            <a:schemeClr val="accent6"/>
          </a:effectRef>
          <a:fontRef idx="minor">
            <a:schemeClr val="tx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251" name="Line 11"/>
          <p:cNvSpPr>
            <a:spLocks noChangeShapeType="1"/>
          </p:cNvSpPr>
          <p:nvPr/>
        </p:nvSpPr>
        <p:spPr bwMode="gray">
          <a:xfrm>
            <a:off x="1025525" y="4783138"/>
            <a:ext cx="0" cy="815975"/>
          </a:xfrm>
          <a:prstGeom prst="line">
            <a:avLst/>
          </a:prstGeom>
          <a:ln>
            <a:headEnd type="triangle" w="med" len="med"/>
            <a:tailEnd type="triangle" w="med" len="med"/>
          </a:ln>
        </p:spPr>
        <p:style>
          <a:lnRef idx="2">
            <a:schemeClr val="accent6"/>
          </a:lnRef>
          <a:fillRef idx="0">
            <a:schemeClr val="accent6"/>
          </a:fillRef>
          <a:effectRef idx="1">
            <a:schemeClr val="accent6"/>
          </a:effectRef>
          <a:fontRef idx="minor">
            <a:schemeClr val="tx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8442" name="Text Box 12"/>
          <p:cNvSpPr txBox="1"/>
          <p:nvPr/>
        </p:nvSpPr>
        <p:spPr>
          <a:xfrm>
            <a:off x="1177925" y="2600325"/>
            <a:ext cx="5375275" cy="369888"/>
          </a:xfrm>
          <a:prstGeom prst="rect">
            <a:avLst/>
          </a:prstGeom>
          <a:noFill/>
          <a:ln w="9525">
            <a:noFill/>
          </a:ln>
        </p:spPr>
        <p:txBody>
          <a:bodyPr wrap="none" anchor="t" anchorCtr="0">
            <a:spAutoFit/>
          </a:bodyPr>
          <a:p>
            <a:pPr>
              <a:buFontTx/>
            </a:pPr>
            <a:r>
              <a:rPr lang="en-US" altLang="vi-VN" b="1" i="1" dirty="0">
                <a:latin typeface="Times New Roman" panose="02020603050405020304" pitchFamily="18" charset="0"/>
              </a:rPr>
              <a:t>B</a:t>
            </a:r>
            <a:r>
              <a:rPr lang="vi-VN" altLang="vi-VN" b="1" i="1" dirty="0">
                <a:latin typeface="Times New Roman" panose="02020603050405020304" pitchFamily="18" charset="0"/>
              </a:rPr>
              <a:t>ảo vệ quyền v</a:t>
            </a:r>
            <a:r>
              <a:rPr lang="vi-VN" altLang="vi-VN" b="1" i="1" dirty="0">
                <a:latin typeface="Times New Roman" panose="02020603050405020304" pitchFamily="18" charset="0"/>
                <a:ea typeface="Times New Roman" panose="02020603050405020304" pitchFamily="18" charset="0"/>
              </a:rPr>
              <a:t>à</a:t>
            </a:r>
            <a:r>
              <a:rPr lang="vi-VN" altLang="vi-VN" b="1" i="1" dirty="0">
                <a:latin typeface="Times New Roman" panose="02020603050405020304" pitchFamily="18" charset="0"/>
              </a:rPr>
              <a:t> lợi ích hợp pháp của các bên chủ thể </a:t>
            </a:r>
            <a:endParaRPr lang="en-US" altLang="vi-VN" b="1" i="1" dirty="0">
              <a:latin typeface="Times New Roman" panose="02020603050405020304" pitchFamily="18" charset="0"/>
              <a:ea typeface="Times New Roman" panose="02020603050405020304" pitchFamily="18" charset="0"/>
            </a:endParaRPr>
          </a:p>
        </p:txBody>
      </p:sp>
      <p:sp>
        <p:nvSpPr>
          <p:cNvPr id="18443" name="Text Box 13"/>
          <p:cNvSpPr txBox="1"/>
          <p:nvPr/>
        </p:nvSpPr>
        <p:spPr>
          <a:xfrm>
            <a:off x="1177925" y="3427413"/>
            <a:ext cx="5619750" cy="369887"/>
          </a:xfrm>
          <a:prstGeom prst="rect">
            <a:avLst/>
          </a:prstGeom>
          <a:noFill/>
          <a:ln w="9525">
            <a:noFill/>
          </a:ln>
        </p:spPr>
        <p:txBody>
          <a:bodyPr anchor="t" anchorCtr="0">
            <a:spAutoFit/>
          </a:bodyPr>
          <a:p>
            <a:pPr>
              <a:buFontTx/>
            </a:pPr>
            <a:r>
              <a:rPr lang="en-US" altLang="vi-VN" b="1" i="1" dirty="0">
                <a:latin typeface="Times New Roman" panose="02020603050405020304" pitchFamily="18" charset="0"/>
              </a:rPr>
              <a:t>T</a:t>
            </a:r>
            <a:r>
              <a:rPr lang="vi-VN" altLang="vi-VN" b="1" i="1" dirty="0">
                <a:latin typeface="Times New Roman" panose="02020603050405020304" pitchFamily="18" charset="0"/>
              </a:rPr>
              <a:t>ôn trọng sự thỏa thuận hợp pháp của các bên chủ thể</a:t>
            </a:r>
            <a:endParaRPr lang="en-US" altLang="vi-VN" b="1" dirty="0">
              <a:solidFill>
                <a:schemeClr val="tx2"/>
              </a:solidFill>
              <a:latin typeface="Times New Roman" panose="02020603050405020304" pitchFamily="18" charset="0"/>
              <a:ea typeface="Times New Roman" panose="02020603050405020304" pitchFamily="18" charset="0"/>
            </a:endParaRPr>
          </a:p>
        </p:txBody>
      </p:sp>
      <p:sp>
        <p:nvSpPr>
          <p:cNvPr id="18444" name="Text Box 14"/>
          <p:cNvSpPr txBox="1"/>
          <p:nvPr/>
        </p:nvSpPr>
        <p:spPr>
          <a:xfrm>
            <a:off x="1177925" y="4291013"/>
            <a:ext cx="3575050" cy="369887"/>
          </a:xfrm>
          <a:prstGeom prst="rect">
            <a:avLst/>
          </a:prstGeom>
          <a:noFill/>
          <a:ln w="9525">
            <a:noFill/>
          </a:ln>
        </p:spPr>
        <p:txBody>
          <a:bodyPr wrap="none" anchor="t" anchorCtr="0">
            <a:spAutoFit/>
          </a:bodyPr>
          <a:p>
            <a:r>
              <a:rPr lang="vi-VN" altLang="x-none" b="1" i="1" dirty="0">
                <a:latin typeface="Times New Roman" panose="02020603050405020304" pitchFamily="18" charset="0"/>
              </a:rPr>
              <a:t>Nguyên tắc trả lương theo lao động</a:t>
            </a:r>
            <a:endParaRPr lang="en-US" altLang="zh-CN" b="1" i="1" dirty="0">
              <a:latin typeface="Calibri" panose="020F0502020204030204" pitchFamily="34" charset="0"/>
            </a:endParaRPr>
          </a:p>
        </p:txBody>
      </p:sp>
      <p:sp>
        <p:nvSpPr>
          <p:cNvPr id="18445" name="Text Box 15"/>
          <p:cNvSpPr txBox="1"/>
          <p:nvPr/>
        </p:nvSpPr>
        <p:spPr>
          <a:xfrm>
            <a:off x="1177925" y="5097463"/>
            <a:ext cx="4978400" cy="369887"/>
          </a:xfrm>
          <a:prstGeom prst="rect">
            <a:avLst/>
          </a:prstGeom>
          <a:noFill/>
          <a:ln w="9525">
            <a:noFill/>
          </a:ln>
        </p:spPr>
        <p:txBody>
          <a:bodyPr wrap="none" anchor="t" anchorCtr="0">
            <a:spAutoFit/>
          </a:bodyPr>
          <a:p>
            <a:pPr>
              <a:buFontTx/>
            </a:pPr>
            <a:r>
              <a:rPr lang="en-US" altLang="vi-VN" b="1" i="1" dirty="0">
                <a:latin typeface="Times New Roman" panose="02020603050405020304" pitchFamily="18" charset="0"/>
              </a:rPr>
              <a:t>T</a:t>
            </a:r>
            <a:r>
              <a:rPr lang="vi-VN" altLang="vi-VN" b="1" i="1" dirty="0">
                <a:latin typeface="Times New Roman" panose="02020603050405020304" pitchFamily="18" charset="0"/>
              </a:rPr>
              <a:t>hực hiện bảo hiểm xã hội đối với người lao động</a:t>
            </a:r>
            <a:endParaRPr lang="en-US" altLang="vi-VN" b="1" i="1" dirty="0">
              <a:latin typeface="Times New Roman" panose="02020603050405020304" pitchFamily="18" charset="0"/>
              <a:ea typeface="Times New Roman" panose="02020603050405020304" pitchFamily="18" charset="0"/>
            </a:endParaRPr>
          </a:p>
        </p:txBody>
      </p:sp>
      <p:grpSp>
        <p:nvGrpSpPr>
          <p:cNvPr id="18446" name="Group 16"/>
          <p:cNvGrpSpPr/>
          <p:nvPr/>
        </p:nvGrpSpPr>
        <p:grpSpPr>
          <a:xfrm>
            <a:off x="6156325" y="2286000"/>
            <a:ext cx="2260600" cy="3343275"/>
            <a:chOff x="1514" y="1446"/>
            <a:chExt cx="3670" cy="2106"/>
          </a:xfrm>
        </p:grpSpPr>
        <p:sp>
          <p:nvSpPr>
            <p:cNvPr id="89105" name="Freeform 17"/>
            <p:cNvSpPr/>
            <p:nvPr/>
          </p:nvSpPr>
          <p:spPr bwMode="gray">
            <a:xfrm>
              <a:off x="4818" y="1446"/>
              <a:ext cx="361" cy="533"/>
            </a:xfrm>
            <a:custGeom>
              <a:avLst/>
              <a:gdLst>
                <a:gd name="T0" fmla="*/ 308 w 308"/>
                <a:gd name="T1" fmla="*/ 120 h 444"/>
                <a:gd name="T2" fmla="*/ 0 w 308"/>
                <a:gd name="T3" fmla="*/ 444 h 444"/>
                <a:gd name="T4" fmla="*/ 0 w 308"/>
                <a:gd name="T5" fmla="*/ 286 h 444"/>
                <a:gd name="T6" fmla="*/ 308 w 308"/>
                <a:gd name="T7" fmla="*/ 0 h 444"/>
                <a:gd name="T8" fmla="*/ 308 w 308"/>
                <a:gd name="T9" fmla="*/ 120 h 444"/>
              </a:gdLst>
              <a:ahLst/>
              <a:cxnLst>
                <a:cxn ang="0">
                  <a:pos x="T0" y="T1"/>
                </a:cxn>
                <a:cxn ang="0">
                  <a:pos x="T2" y="T3"/>
                </a:cxn>
                <a:cxn ang="0">
                  <a:pos x="T4" y="T5"/>
                </a:cxn>
                <a:cxn ang="0">
                  <a:pos x="T6" y="T7"/>
                </a:cxn>
                <a:cxn ang="0">
                  <a:pos x="T8" y="T9"/>
                </a:cxn>
              </a:cxnLst>
              <a:rect l="0" t="0" r="r" b="b"/>
              <a:pathLst>
                <a:path w="308" h="444">
                  <a:moveTo>
                    <a:pt x="308" y="120"/>
                  </a:moveTo>
                  <a:lnTo>
                    <a:pt x="0" y="444"/>
                  </a:lnTo>
                  <a:lnTo>
                    <a:pt x="0" y="286"/>
                  </a:lnTo>
                  <a:lnTo>
                    <a:pt x="308" y="0"/>
                  </a:lnTo>
                  <a:lnTo>
                    <a:pt x="308" y="120"/>
                  </a:lnTo>
                  <a:close/>
                </a:path>
              </a:pathLst>
            </a:custGeom>
            <a:gradFill rotWithShape="1">
              <a:gsLst>
                <a:gs pos="0">
                  <a:schemeClr val="accent2">
                    <a:gamma/>
                    <a:shade val="46275"/>
                    <a:invGamma/>
                  </a:schemeClr>
                </a:gs>
                <a:gs pos="50000">
                  <a:schemeClr val="accent2"/>
                </a:gs>
                <a:gs pos="100000">
                  <a:schemeClr val="accent2">
                    <a:gamma/>
                    <a:shade val="46275"/>
                    <a:invGamma/>
                  </a:schemeClr>
                </a:gs>
              </a:gsLst>
              <a:lin ang="2700000" scaled="1"/>
            </a:gradFill>
            <a:ln>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8448" name="Freeform 18"/>
            <p:cNvSpPr/>
            <p:nvPr/>
          </p:nvSpPr>
          <p:spPr>
            <a:xfrm>
              <a:off x="3078" y="1446"/>
              <a:ext cx="2106" cy="341"/>
            </a:xfrm>
            <a:custGeom>
              <a:avLst/>
              <a:gdLst/>
              <a:ahLst/>
              <a:cxnLst>
                <a:cxn ang="0">
                  <a:pos x="557726" y="205407"/>
                </a:cxn>
                <a:cxn ang="0">
                  <a:pos x="0" y="205407"/>
                </a:cxn>
                <a:cxn ang="0">
                  <a:pos x="168144" y="0"/>
                </a:cxn>
                <a:cxn ang="0">
                  <a:pos x="673968" y="0"/>
                </a:cxn>
                <a:cxn ang="0">
                  <a:pos x="557726" y="205407"/>
                </a:cxn>
              </a:cxnLst>
              <a:pathLst>
                <a:path w="1786" h="284">
                  <a:moveTo>
                    <a:pt x="1478" y="284"/>
                  </a:moveTo>
                  <a:lnTo>
                    <a:pt x="0" y="284"/>
                  </a:lnTo>
                  <a:lnTo>
                    <a:pt x="446" y="0"/>
                  </a:lnTo>
                  <a:lnTo>
                    <a:pt x="1786" y="0"/>
                  </a:lnTo>
                  <a:lnTo>
                    <a:pt x="1478" y="284"/>
                  </a:lnTo>
                  <a:close/>
                </a:path>
              </a:pathLst>
            </a:custGeom>
            <a:solidFill>
              <a:schemeClr val="accent2"/>
            </a:solidFill>
            <a:ln w="0">
              <a:noFill/>
            </a:ln>
          </p:spPr>
          <p:txBody>
            <a:bodyPr/>
            <a:p>
              <a:endParaRPr lang="en-US"/>
            </a:p>
          </p:txBody>
        </p:sp>
        <p:sp>
          <p:nvSpPr>
            <p:cNvPr id="89107" name="Freeform 19"/>
            <p:cNvSpPr/>
            <p:nvPr/>
          </p:nvSpPr>
          <p:spPr bwMode="gray">
            <a:xfrm>
              <a:off x="4452" y="1970"/>
              <a:ext cx="363" cy="530"/>
            </a:xfrm>
            <a:custGeom>
              <a:avLst/>
              <a:gdLst>
                <a:gd name="T0" fmla="*/ 308 w 308"/>
                <a:gd name="T1" fmla="*/ 120 h 442"/>
                <a:gd name="T2" fmla="*/ 0 w 308"/>
                <a:gd name="T3" fmla="*/ 442 h 442"/>
                <a:gd name="T4" fmla="*/ 0 w 308"/>
                <a:gd name="T5" fmla="*/ 286 h 442"/>
                <a:gd name="T6" fmla="*/ 308 w 308"/>
                <a:gd name="T7" fmla="*/ 0 h 442"/>
                <a:gd name="T8" fmla="*/ 308 w 308"/>
                <a:gd name="T9" fmla="*/ 120 h 442"/>
              </a:gdLst>
              <a:ahLst/>
              <a:cxnLst>
                <a:cxn ang="0">
                  <a:pos x="T0" y="T1"/>
                </a:cxn>
                <a:cxn ang="0">
                  <a:pos x="T2" y="T3"/>
                </a:cxn>
                <a:cxn ang="0">
                  <a:pos x="T4" y="T5"/>
                </a:cxn>
                <a:cxn ang="0">
                  <a:pos x="T6" y="T7"/>
                </a:cxn>
                <a:cxn ang="0">
                  <a:pos x="T8" y="T9"/>
                </a:cxn>
              </a:cxnLst>
              <a:rect l="0" t="0" r="r" b="b"/>
              <a:pathLst>
                <a:path w="308" h="442">
                  <a:moveTo>
                    <a:pt x="308" y="120"/>
                  </a:moveTo>
                  <a:lnTo>
                    <a:pt x="0" y="442"/>
                  </a:lnTo>
                  <a:lnTo>
                    <a:pt x="0" y="286"/>
                  </a:lnTo>
                  <a:lnTo>
                    <a:pt x="308" y="0"/>
                  </a:lnTo>
                  <a:lnTo>
                    <a:pt x="308" y="120"/>
                  </a:lnTo>
                  <a:close/>
                </a:path>
              </a:pathLst>
            </a:custGeom>
            <a:gradFill rotWithShape="1">
              <a:gsLst>
                <a:gs pos="0">
                  <a:schemeClr val="hlink">
                    <a:gamma/>
                    <a:shade val="46275"/>
                    <a:invGamma/>
                  </a:schemeClr>
                </a:gs>
                <a:gs pos="50000">
                  <a:schemeClr val="hlink"/>
                </a:gs>
                <a:gs pos="100000">
                  <a:schemeClr val="hlink">
                    <a:gamma/>
                    <a:shade val="46275"/>
                    <a:invGamma/>
                  </a:schemeClr>
                </a:gs>
              </a:gsLst>
              <a:lin ang="2700000" scaled="1"/>
            </a:gradFill>
            <a:ln>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8450" name="Freeform 20"/>
            <p:cNvSpPr/>
            <p:nvPr/>
          </p:nvSpPr>
          <p:spPr>
            <a:xfrm>
              <a:off x="2555" y="1970"/>
              <a:ext cx="2264" cy="340"/>
            </a:xfrm>
            <a:custGeom>
              <a:avLst/>
              <a:gdLst/>
              <a:ahLst/>
              <a:cxnLst>
                <a:cxn ang="0">
                  <a:pos x="608608" y="184897"/>
                </a:cxn>
                <a:cxn ang="0">
                  <a:pos x="0" y="184897"/>
                </a:cxn>
                <a:cxn ang="0">
                  <a:pos x="168130" y="0"/>
                </a:cxn>
                <a:cxn ang="0">
                  <a:pos x="724459" y="0"/>
                </a:cxn>
                <a:cxn ang="0">
                  <a:pos x="608608" y="184897"/>
                </a:cxn>
              </a:cxnLst>
              <a:pathLst>
                <a:path w="1920" h="284">
                  <a:moveTo>
                    <a:pt x="1612" y="284"/>
                  </a:moveTo>
                  <a:lnTo>
                    <a:pt x="0" y="284"/>
                  </a:lnTo>
                  <a:lnTo>
                    <a:pt x="446" y="0"/>
                  </a:lnTo>
                  <a:lnTo>
                    <a:pt x="1920" y="0"/>
                  </a:lnTo>
                  <a:lnTo>
                    <a:pt x="1612" y="284"/>
                  </a:lnTo>
                  <a:close/>
                </a:path>
              </a:pathLst>
            </a:custGeom>
            <a:solidFill>
              <a:schemeClr val="hlink"/>
            </a:solidFill>
            <a:ln w="0">
              <a:noFill/>
            </a:ln>
          </p:spPr>
          <p:txBody>
            <a:bodyPr/>
            <a:p>
              <a:endParaRPr lang="en-US"/>
            </a:p>
          </p:txBody>
        </p:sp>
        <p:sp>
          <p:nvSpPr>
            <p:cNvPr id="89109" name="Freeform 21"/>
            <p:cNvSpPr/>
            <p:nvPr/>
          </p:nvSpPr>
          <p:spPr bwMode="gray">
            <a:xfrm>
              <a:off x="4086" y="2494"/>
              <a:ext cx="361" cy="532"/>
            </a:xfrm>
            <a:custGeom>
              <a:avLst/>
              <a:gdLst>
                <a:gd name="T0" fmla="*/ 306 w 306"/>
                <a:gd name="T1" fmla="*/ 122 h 444"/>
                <a:gd name="T2" fmla="*/ 0 w 306"/>
                <a:gd name="T3" fmla="*/ 444 h 444"/>
                <a:gd name="T4" fmla="*/ 0 w 306"/>
                <a:gd name="T5" fmla="*/ 286 h 444"/>
                <a:gd name="T6" fmla="*/ 306 w 306"/>
                <a:gd name="T7" fmla="*/ 0 h 444"/>
                <a:gd name="T8" fmla="*/ 306 w 306"/>
                <a:gd name="T9" fmla="*/ 122 h 444"/>
              </a:gdLst>
              <a:ahLst/>
              <a:cxnLst>
                <a:cxn ang="0">
                  <a:pos x="T0" y="T1"/>
                </a:cxn>
                <a:cxn ang="0">
                  <a:pos x="T2" y="T3"/>
                </a:cxn>
                <a:cxn ang="0">
                  <a:pos x="T4" y="T5"/>
                </a:cxn>
                <a:cxn ang="0">
                  <a:pos x="T6" y="T7"/>
                </a:cxn>
                <a:cxn ang="0">
                  <a:pos x="T8" y="T9"/>
                </a:cxn>
              </a:cxnLst>
              <a:rect l="0" t="0" r="r" b="b"/>
              <a:pathLst>
                <a:path w="306" h="444">
                  <a:moveTo>
                    <a:pt x="306" y="122"/>
                  </a:moveTo>
                  <a:lnTo>
                    <a:pt x="0" y="444"/>
                  </a:lnTo>
                  <a:lnTo>
                    <a:pt x="0" y="286"/>
                  </a:lnTo>
                  <a:lnTo>
                    <a:pt x="306" y="0"/>
                  </a:lnTo>
                  <a:lnTo>
                    <a:pt x="306" y="122"/>
                  </a:lnTo>
                  <a:close/>
                </a:path>
              </a:pathLst>
            </a:custGeom>
            <a:gradFill rotWithShape="1">
              <a:gsLst>
                <a:gs pos="0">
                  <a:schemeClr val="accent1">
                    <a:gamma/>
                    <a:shade val="46275"/>
                    <a:invGamma/>
                  </a:schemeClr>
                </a:gs>
                <a:gs pos="50000">
                  <a:schemeClr val="accent1"/>
                </a:gs>
                <a:gs pos="100000">
                  <a:schemeClr val="accent1">
                    <a:gamma/>
                    <a:shade val="46275"/>
                    <a:invGamma/>
                  </a:schemeClr>
                </a:gs>
              </a:gsLst>
              <a:lin ang="2700000" scaled="1"/>
            </a:gradFill>
            <a:ln>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89110" name="Freeform 22"/>
            <p:cNvSpPr/>
            <p:nvPr/>
          </p:nvSpPr>
          <p:spPr bwMode="gray">
            <a:xfrm>
              <a:off x="3723" y="3019"/>
              <a:ext cx="363" cy="533"/>
            </a:xfrm>
            <a:custGeom>
              <a:avLst/>
              <a:gdLst>
                <a:gd name="T0" fmla="*/ 308 w 308"/>
                <a:gd name="T1" fmla="*/ 122 h 444"/>
                <a:gd name="T2" fmla="*/ 0 w 308"/>
                <a:gd name="T3" fmla="*/ 444 h 444"/>
                <a:gd name="T4" fmla="*/ 0 w 308"/>
                <a:gd name="T5" fmla="*/ 286 h 444"/>
                <a:gd name="T6" fmla="*/ 308 w 308"/>
                <a:gd name="T7" fmla="*/ 0 h 444"/>
                <a:gd name="T8" fmla="*/ 308 w 308"/>
                <a:gd name="T9" fmla="*/ 122 h 444"/>
              </a:gdLst>
              <a:ahLst/>
              <a:cxnLst>
                <a:cxn ang="0">
                  <a:pos x="T0" y="T1"/>
                </a:cxn>
                <a:cxn ang="0">
                  <a:pos x="T2" y="T3"/>
                </a:cxn>
                <a:cxn ang="0">
                  <a:pos x="T4" y="T5"/>
                </a:cxn>
                <a:cxn ang="0">
                  <a:pos x="T6" y="T7"/>
                </a:cxn>
                <a:cxn ang="0">
                  <a:pos x="T8" y="T9"/>
                </a:cxn>
              </a:cxnLst>
              <a:rect l="0" t="0" r="r" b="b"/>
              <a:pathLst>
                <a:path w="308" h="444">
                  <a:moveTo>
                    <a:pt x="308" y="122"/>
                  </a:moveTo>
                  <a:lnTo>
                    <a:pt x="0" y="444"/>
                  </a:lnTo>
                  <a:lnTo>
                    <a:pt x="0" y="286"/>
                  </a:lnTo>
                  <a:lnTo>
                    <a:pt x="308" y="0"/>
                  </a:lnTo>
                  <a:lnTo>
                    <a:pt x="308" y="122"/>
                  </a:lnTo>
                  <a:close/>
                </a:path>
              </a:pathLst>
            </a:custGeom>
            <a:gradFill rotWithShape="1">
              <a:gsLst>
                <a:gs pos="0">
                  <a:schemeClr val="folHlink">
                    <a:gamma/>
                    <a:shade val="46275"/>
                    <a:invGamma/>
                  </a:schemeClr>
                </a:gs>
                <a:gs pos="100000">
                  <a:schemeClr val="folHlink"/>
                </a:gs>
              </a:gsLst>
              <a:lin ang="2700000" scaled="1"/>
            </a:gradFill>
            <a:ln>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89111" name="Freeform 23"/>
            <p:cNvSpPr/>
            <p:nvPr/>
          </p:nvSpPr>
          <p:spPr bwMode="gray">
            <a:xfrm>
              <a:off x="1514" y="3022"/>
              <a:ext cx="2572" cy="340"/>
            </a:xfrm>
            <a:custGeom>
              <a:avLst/>
              <a:gdLst>
                <a:gd name="T0" fmla="*/ 1872 w 2180"/>
                <a:gd name="T1" fmla="*/ 284 h 284"/>
                <a:gd name="T2" fmla="*/ 0 w 2180"/>
                <a:gd name="T3" fmla="*/ 284 h 284"/>
                <a:gd name="T4" fmla="*/ 446 w 2180"/>
                <a:gd name="T5" fmla="*/ 0 h 284"/>
                <a:gd name="T6" fmla="*/ 2180 w 2180"/>
                <a:gd name="T7" fmla="*/ 0 h 284"/>
                <a:gd name="T8" fmla="*/ 1872 w 2180"/>
                <a:gd name="T9" fmla="*/ 284 h 284"/>
              </a:gdLst>
              <a:ahLst/>
              <a:cxnLst>
                <a:cxn ang="0">
                  <a:pos x="T0" y="T1"/>
                </a:cxn>
                <a:cxn ang="0">
                  <a:pos x="T2" y="T3"/>
                </a:cxn>
                <a:cxn ang="0">
                  <a:pos x="T4" y="T5"/>
                </a:cxn>
                <a:cxn ang="0">
                  <a:pos x="T6" y="T7"/>
                </a:cxn>
                <a:cxn ang="0">
                  <a:pos x="T8" y="T9"/>
                </a:cxn>
              </a:cxnLst>
              <a:rect l="0" t="0" r="r" b="b"/>
              <a:pathLst>
                <a:path w="2180" h="284">
                  <a:moveTo>
                    <a:pt x="1872" y="284"/>
                  </a:moveTo>
                  <a:lnTo>
                    <a:pt x="0" y="284"/>
                  </a:lnTo>
                  <a:lnTo>
                    <a:pt x="446" y="0"/>
                  </a:lnTo>
                  <a:lnTo>
                    <a:pt x="2180" y="0"/>
                  </a:lnTo>
                  <a:lnTo>
                    <a:pt x="1872" y="284"/>
                  </a:lnTo>
                  <a:close/>
                </a:path>
              </a:pathLst>
            </a:custGeom>
            <a:gradFill rotWithShape="1">
              <a:gsLst>
                <a:gs pos="0">
                  <a:schemeClr val="folHlink"/>
                </a:gs>
                <a:gs pos="100000">
                  <a:schemeClr val="folHlink">
                    <a:gamma/>
                    <a:tint val="73725"/>
                    <a:invGamma/>
                  </a:schemeClr>
                </a:gs>
              </a:gsLst>
              <a:lin ang="5400000" scaled="1"/>
            </a:gradFill>
            <a:ln>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8454" name="Freeform 24"/>
            <p:cNvSpPr/>
            <p:nvPr/>
          </p:nvSpPr>
          <p:spPr>
            <a:xfrm>
              <a:off x="1888" y="1617"/>
              <a:ext cx="1355" cy="1642"/>
            </a:xfrm>
            <a:custGeom>
              <a:avLst/>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tileRect/>
            </a:gradFill>
            <a:ln w="0">
              <a:noFill/>
            </a:ln>
          </p:spPr>
          <p:txBody>
            <a:bodyPr/>
            <a:p>
              <a:endParaRPr lang="en-US"/>
            </a:p>
          </p:txBody>
        </p:sp>
        <p:sp>
          <p:nvSpPr>
            <p:cNvPr id="89113" name="Rectangle 25"/>
            <p:cNvSpPr>
              <a:spLocks noChangeArrowheads="1"/>
            </p:cNvSpPr>
            <p:nvPr/>
          </p:nvSpPr>
          <p:spPr bwMode="gray">
            <a:xfrm>
              <a:off x="3081" y="1787"/>
              <a:ext cx="1745" cy="192"/>
            </a:xfrm>
            <a:prstGeom prst="rect">
              <a:avLst/>
            </a:prstGeom>
            <a:gradFill rotWithShape="1">
              <a:gsLst>
                <a:gs pos="0">
                  <a:schemeClr val="accent2">
                    <a:gamma/>
                    <a:shade val="72549"/>
                    <a:invGamma/>
                  </a:schemeClr>
                </a:gs>
                <a:gs pos="50000">
                  <a:schemeClr val="accent2"/>
                </a:gs>
                <a:gs pos="100000">
                  <a:schemeClr val="accent2">
                    <a:gamma/>
                    <a:shade val="72549"/>
                    <a:invGamma/>
                  </a:schemeClr>
                </a:gs>
              </a:gsLst>
              <a:lin ang="2700000" scaled="1"/>
            </a:gra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000" b="1" i="0" u="none" strike="noStrike" kern="1200" cap="none" spc="0" normalizeH="0" baseline="0" noProof="0" dirty="0">
                  <a:ln>
                    <a:noFill/>
                  </a:ln>
                  <a:solidFill>
                    <a:srgbClr val="FFFFFF"/>
                  </a:solidFill>
                  <a:effectLst/>
                  <a:uLnTx/>
                  <a:uFillTx/>
                  <a:latin typeface="Verdana" panose="020B0604030504040204" pitchFamily="34" charset="0"/>
                  <a:ea typeface="+mn-ea"/>
                  <a:cs typeface="Arial" panose="020B0604020202020204" pitchFamily="34" charset="0"/>
                </a:rPr>
                <a:t>1</a:t>
              </a:r>
              <a:endParaRPr kumimoji="0" lang="en-US" sz="2000" b="1" i="0" u="none" strike="noStrike" kern="1200" cap="none" spc="0" normalizeH="0" baseline="0" noProof="0" dirty="0">
                <a:ln>
                  <a:noFill/>
                </a:ln>
                <a:solidFill>
                  <a:srgbClr val="FFFFFF"/>
                </a:solidFill>
                <a:effectLst/>
                <a:uLnTx/>
                <a:uFillTx/>
                <a:latin typeface="Verdana" panose="020B0604030504040204" pitchFamily="34" charset="0"/>
                <a:ea typeface="+mn-ea"/>
                <a:cs typeface="Arial" panose="020B0604020202020204" pitchFamily="34" charset="0"/>
              </a:endParaRPr>
            </a:p>
          </p:txBody>
        </p:sp>
        <p:sp>
          <p:nvSpPr>
            <p:cNvPr id="89114" name="Rectangle 26"/>
            <p:cNvSpPr>
              <a:spLocks noChangeArrowheads="1"/>
            </p:cNvSpPr>
            <p:nvPr/>
          </p:nvSpPr>
          <p:spPr bwMode="gray">
            <a:xfrm>
              <a:off x="2555" y="2310"/>
              <a:ext cx="1902" cy="188"/>
            </a:xfrm>
            <a:prstGeom prst="rect">
              <a:avLst/>
            </a:prstGeom>
            <a:gradFill rotWithShape="1">
              <a:gsLst>
                <a:gs pos="0">
                  <a:schemeClr val="hlink">
                    <a:gamma/>
                    <a:shade val="72549"/>
                    <a:invGamma/>
                  </a:schemeClr>
                </a:gs>
                <a:gs pos="50000">
                  <a:schemeClr val="hlink"/>
                </a:gs>
                <a:gs pos="100000">
                  <a:schemeClr val="hlink">
                    <a:gamma/>
                    <a:shade val="72549"/>
                    <a:invGamma/>
                  </a:schemeClr>
                </a:gs>
              </a:gsLst>
              <a:lin ang="2700000" scaled="1"/>
            </a:gra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000" b="1" i="0" u="none" strike="noStrike" kern="1200" cap="none" spc="0" normalizeH="0" baseline="0" noProof="0" dirty="0">
                  <a:ln>
                    <a:noFill/>
                  </a:ln>
                  <a:solidFill>
                    <a:srgbClr val="FFFFFF"/>
                  </a:solidFill>
                  <a:effectLst/>
                  <a:uLnTx/>
                  <a:uFillTx/>
                  <a:latin typeface="Verdana" panose="020B0604030504040204" pitchFamily="34" charset="0"/>
                  <a:ea typeface="+mn-ea"/>
                  <a:cs typeface="Arial" panose="020B0604020202020204" pitchFamily="34" charset="0"/>
                </a:rPr>
                <a:t>2</a:t>
              </a:r>
              <a:endParaRPr kumimoji="0" lang="en-US" sz="2000" b="1" i="0" u="none" strike="noStrike" kern="1200" cap="none" spc="0" normalizeH="0" baseline="0" noProof="0" dirty="0">
                <a:ln>
                  <a:noFill/>
                </a:ln>
                <a:solidFill>
                  <a:srgbClr val="FFFFFF"/>
                </a:solidFill>
                <a:effectLst/>
                <a:uLnTx/>
                <a:uFillTx/>
                <a:latin typeface="Verdana" panose="020B0604030504040204" pitchFamily="34" charset="0"/>
                <a:ea typeface="+mn-ea"/>
                <a:cs typeface="Arial" panose="020B0604020202020204" pitchFamily="34" charset="0"/>
              </a:endParaRPr>
            </a:p>
          </p:txBody>
        </p:sp>
        <p:sp>
          <p:nvSpPr>
            <p:cNvPr id="89115" name="Freeform 27"/>
            <p:cNvSpPr/>
            <p:nvPr/>
          </p:nvSpPr>
          <p:spPr bwMode="gray">
            <a:xfrm>
              <a:off x="2037" y="2494"/>
              <a:ext cx="2415" cy="343"/>
            </a:xfrm>
            <a:custGeom>
              <a:avLst/>
              <a:gdLst>
                <a:gd name="T0" fmla="*/ 1742 w 2048"/>
                <a:gd name="T1" fmla="*/ 286 h 286"/>
                <a:gd name="T2" fmla="*/ 0 w 2048"/>
                <a:gd name="T3" fmla="*/ 286 h 286"/>
                <a:gd name="T4" fmla="*/ 446 w 2048"/>
                <a:gd name="T5" fmla="*/ 0 h 286"/>
                <a:gd name="T6" fmla="*/ 2048 w 2048"/>
                <a:gd name="T7" fmla="*/ 0 h 286"/>
                <a:gd name="T8" fmla="*/ 1742 w 2048"/>
                <a:gd name="T9" fmla="*/ 286 h 286"/>
              </a:gdLst>
              <a:ahLst/>
              <a:cxnLst>
                <a:cxn ang="0">
                  <a:pos x="T0" y="T1"/>
                </a:cxn>
                <a:cxn ang="0">
                  <a:pos x="T2" y="T3"/>
                </a:cxn>
                <a:cxn ang="0">
                  <a:pos x="T4" y="T5"/>
                </a:cxn>
                <a:cxn ang="0">
                  <a:pos x="T6" y="T7"/>
                </a:cxn>
                <a:cxn ang="0">
                  <a:pos x="T8" y="T9"/>
                </a:cxn>
              </a:cxnLst>
              <a:rect l="0" t="0" r="r" b="b"/>
              <a:pathLst>
                <a:path w="2048" h="286">
                  <a:moveTo>
                    <a:pt x="1742" y="286"/>
                  </a:moveTo>
                  <a:lnTo>
                    <a:pt x="0" y="286"/>
                  </a:lnTo>
                  <a:lnTo>
                    <a:pt x="446" y="0"/>
                  </a:lnTo>
                  <a:lnTo>
                    <a:pt x="2048" y="0"/>
                  </a:lnTo>
                  <a:lnTo>
                    <a:pt x="1742" y="286"/>
                  </a:lnTo>
                  <a:close/>
                </a:path>
              </a:pathLst>
            </a:custGeom>
            <a:gradFill rotWithShape="1">
              <a:gsLst>
                <a:gs pos="0">
                  <a:schemeClr val="accent1"/>
                </a:gs>
                <a:gs pos="100000">
                  <a:schemeClr val="accent1">
                    <a:gamma/>
                    <a:tint val="60784"/>
                    <a:invGamma/>
                  </a:schemeClr>
                </a:gs>
              </a:gsLst>
              <a:lin ang="5400000" scaled="1"/>
            </a:gradFill>
            <a:ln>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89116" name="Rectangle 28"/>
            <p:cNvSpPr>
              <a:spLocks noChangeArrowheads="1"/>
            </p:cNvSpPr>
            <p:nvPr/>
          </p:nvSpPr>
          <p:spPr bwMode="gray">
            <a:xfrm>
              <a:off x="2037" y="2836"/>
              <a:ext cx="2057" cy="188"/>
            </a:xfrm>
            <a:prstGeom prst="rect">
              <a:avLst/>
            </a:prstGeom>
            <a:gradFill rotWithShape="1">
              <a:gsLst>
                <a:gs pos="0">
                  <a:schemeClr val="accent1">
                    <a:gamma/>
                    <a:tint val="87451"/>
                    <a:invGamma/>
                  </a:schemeClr>
                </a:gs>
                <a:gs pos="50000">
                  <a:schemeClr val="accent1"/>
                </a:gs>
                <a:gs pos="100000">
                  <a:schemeClr val="accent1">
                    <a:gamma/>
                    <a:tint val="87451"/>
                    <a:invGamma/>
                  </a:schemeClr>
                </a:gs>
              </a:gsLst>
              <a:lin ang="2700000" scaled="1"/>
            </a:gra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000" b="1" i="0" u="none" strike="noStrike" kern="1200" cap="none" spc="0" normalizeH="0" baseline="0" noProof="0" dirty="0">
                  <a:ln>
                    <a:noFill/>
                  </a:ln>
                  <a:solidFill>
                    <a:srgbClr val="FFFFFF"/>
                  </a:solidFill>
                  <a:effectLst/>
                  <a:uLnTx/>
                  <a:uFillTx/>
                  <a:latin typeface="Verdana" panose="020B0604030504040204" pitchFamily="34" charset="0"/>
                  <a:ea typeface="+mn-ea"/>
                  <a:cs typeface="Arial" panose="020B0604020202020204" pitchFamily="34" charset="0"/>
                </a:rPr>
                <a:t>3</a:t>
              </a:r>
              <a:endParaRPr kumimoji="0" lang="en-US" sz="2000" b="1" i="0" u="none" strike="noStrike" kern="1200" cap="none" spc="0" normalizeH="0" baseline="0" noProof="0" dirty="0">
                <a:ln>
                  <a:noFill/>
                </a:ln>
                <a:solidFill>
                  <a:srgbClr val="FFFFFF"/>
                </a:solidFill>
                <a:effectLst/>
                <a:uLnTx/>
                <a:uFillTx/>
                <a:latin typeface="Verdana" panose="020B0604030504040204" pitchFamily="34" charset="0"/>
                <a:ea typeface="+mn-ea"/>
                <a:cs typeface="Arial" panose="020B0604020202020204" pitchFamily="34" charset="0"/>
              </a:endParaRPr>
            </a:p>
          </p:txBody>
        </p:sp>
        <p:sp>
          <p:nvSpPr>
            <p:cNvPr id="89117" name="Rectangle 29"/>
            <p:cNvSpPr>
              <a:spLocks noChangeArrowheads="1"/>
            </p:cNvSpPr>
            <p:nvPr/>
          </p:nvSpPr>
          <p:spPr bwMode="gray">
            <a:xfrm>
              <a:off x="1514" y="3363"/>
              <a:ext cx="2214" cy="187"/>
            </a:xfrm>
            <a:prstGeom prst="rect">
              <a:avLst/>
            </a:prstGeom>
            <a:gradFill rotWithShape="1">
              <a:gsLst>
                <a:gs pos="0">
                  <a:schemeClr val="folHlink">
                    <a:gamma/>
                    <a:tint val="81961"/>
                    <a:invGamma/>
                  </a:schemeClr>
                </a:gs>
                <a:gs pos="50000">
                  <a:schemeClr val="folHlink"/>
                </a:gs>
                <a:gs pos="100000">
                  <a:schemeClr val="folHlink">
                    <a:gamma/>
                    <a:tint val="81961"/>
                    <a:invGamma/>
                  </a:schemeClr>
                </a:gs>
              </a:gsLst>
              <a:lin ang="2700000" scaled="1"/>
            </a:gra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000" b="1" i="0" u="none" strike="noStrike" kern="1200" cap="none" spc="0" normalizeH="0" baseline="0" noProof="0" dirty="0">
                  <a:ln>
                    <a:noFill/>
                  </a:ln>
                  <a:solidFill>
                    <a:srgbClr val="FFFFFF"/>
                  </a:solidFill>
                  <a:effectLst/>
                  <a:uLnTx/>
                  <a:uFillTx/>
                  <a:latin typeface="Verdana" panose="020B0604030504040204" pitchFamily="34" charset="0"/>
                  <a:ea typeface="+mn-ea"/>
                  <a:cs typeface="Arial" panose="020B0604020202020204" pitchFamily="34" charset="0"/>
                </a:rPr>
                <a:t>4</a:t>
              </a:r>
              <a:endParaRPr kumimoji="0" lang="en-US" sz="2000" b="1" i="0" u="none" strike="noStrike" kern="1200" cap="none" spc="0" normalizeH="0" baseline="0" noProof="0" dirty="0">
                <a:ln>
                  <a:noFill/>
                </a:ln>
                <a:solidFill>
                  <a:srgbClr val="FFFFFF"/>
                </a:solidFill>
                <a:effectLst/>
                <a:uLnTx/>
                <a:uFillTx/>
                <a:latin typeface="Verdana" panose="020B0604030504040204" pitchFamily="34" charset="0"/>
                <a:ea typeface="+mn-ea"/>
                <a:cs typeface="Arial" panose="020B0604020202020204" pitchFamily="34" charset="0"/>
              </a:endParaRPr>
            </a:p>
          </p:txBody>
        </p:sp>
      </p:grpSp>
      <p:sp>
        <p:nvSpPr>
          <p:cNvPr id="18460" name="Title 1"/>
          <p:cNvSpPr>
            <a:spLocks noGrp="1"/>
          </p:cNvSpPr>
          <p:nvPr>
            <p:ph type="title"/>
          </p:nvPr>
        </p:nvSpPr>
        <p:spPr>
          <a:xfrm>
            <a:off x="457200" y="609600"/>
            <a:ext cx="8229600" cy="1143000"/>
          </a:xfrm>
          <a:ln/>
        </p:spPr>
        <p:txBody>
          <a:bodyPr vert="horz" wrap="square" lIns="91440" tIns="45720" rIns="91440" bIns="45720" anchor="ctr" anchorCtr="0"/>
          <a:p>
            <a:r>
              <a:rPr lang="en-US" altLang="vi-VN" sz="3200" b="1" dirty="0">
                <a:solidFill>
                  <a:srgbClr val="FF0000"/>
                </a:solidFill>
                <a:latin typeface="Times New Roman" panose="02020603050405020304" pitchFamily="18" charset="0"/>
              </a:rPr>
              <a:t>4.Nguyên tắc cơ bản của Luật lao động</a:t>
            </a:r>
            <a:endParaRPr lang="en-US" altLang="vi-VN" sz="3200" b="1" dirty="0">
              <a:solidFill>
                <a:srgbClr val="FF0000"/>
              </a:solidFill>
              <a:latin typeface="Times New Roman" panose="02020603050405020304" pitchFamily="18" charset="0"/>
              <a:ea typeface="Times New Roman" panose="02020603050405020304" pitchFamily="18" charset="0"/>
            </a:endParaRPr>
          </a:p>
        </p:txBody>
      </p:sp>
      <p:grpSp>
        <p:nvGrpSpPr>
          <p:cNvPr id="18461" name="Group 9"/>
          <p:cNvGrpSpPr/>
          <p:nvPr/>
        </p:nvGrpSpPr>
        <p:grpSpPr>
          <a:xfrm>
            <a:off x="76200" y="0"/>
            <a:ext cx="9067800" cy="6705600"/>
            <a:chOff x="76200" y="0"/>
            <a:chExt cx="9067800" cy="6858000"/>
          </a:xfrm>
        </p:grpSpPr>
        <p:pic>
          <p:nvPicPr>
            <p:cNvPr id="18462" name="Picture 2"/>
            <p:cNvPicPr>
              <a:picLocks noChangeAspect="1"/>
            </p:cNvPicPr>
            <p:nvPr/>
          </p:nvPicPr>
          <p:blipFill>
            <a:blip r:embed="rId1"/>
            <a:stretch>
              <a:fillRect/>
            </a:stretch>
          </p:blipFill>
          <p:spPr>
            <a:xfrm>
              <a:off x="8137188" y="0"/>
              <a:ext cx="1006812" cy="565005"/>
            </a:xfrm>
            <a:prstGeom prst="rect">
              <a:avLst/>
            </a:prstGeom>
            <a:noFill/>
            <a:ln w="9525">
              <a:noFill/>
            </a:ln>
          </p:spPr>
        </p:pic>
        <p:pic>
          <p:nvPicPr>
            <p:cNvPr id="18463" name="Picture 11"/>
            <p:cNvPicPr>
              <a:picLocks noChangeAspect="1"/>
            </p:cNvPicPr>
            <p:nvPr/>
          </p:nvPicPr>
          <p:blipFill>
            <a:blip r:embed="rId1"/>
            <a:stretch>
              <a:fillRect/>
            </a:stretch>
          </p:blipFill>
          <p:spPr>
            <a:xfrm>
              <a:off x="7862886" y="6139063"/>
              <a:ext cx="1281113" cy="718937"/>
            </a:xfrm>
            <a:prstGeom prst="rect">
              <a:avLst/>
            </a:prstGeom>
            <a:noFill/>
            <a:ln w="9525">
              <a:noFill/>
            </a:ln>
          </p:spPr>
        </p:pic>
        <p:pic>
          <p:nvPicPr>
            <p:cNvPr id="18464" name="Picture 2"/>
            <p:cNvPicPr>
              <a:picLocks noChangeAspect="1"/>
            </p:cNvPicPr>
            <p:nvPr/>
          </p:nvPicPr>
          <p:blipFill>
            <a:blip r:embed="rId1"/>
            <a:stretch>
              <a:fillRect/>
            </a:stretch>
          </p:blipFill>
          <p:spPr>
            <a:xfrm>
              <a:off x="76200" y="1"/>
              <a:ext cx="1066800" cy="625880"/>
            </a:xfrm>
            <a:prstGeom prst="rect">
              <a:avLst/>
            </a:prstGeom>
            <a:noFill/>
            <a:ln w="9525">
              <a:noFill/>
            </a:ln>
          </p:spPr>
        </p:pic>
        <p:pic>
          <p:nvPicPr>
            <p:cNvPr id="18465" name="Picture 2"/>
            <p:cNvPicPr>
              <a:picLocks noChangeAspect="1"/>
            </p:cNvPicPr>
            <p:nvPr/>
          </p:nvPicPr>
          <p:blipFill>
            <a:blip r:embed="rId1"/>
            <a:stretch>
              <a:fillRect/>
            </a:stretch>
          </p:blipFill>
          <p:spPr>
            <a:xfrm>
              <a:off x="76200" y="6232120"/>
              <a:ext cx="1066800" cy="625880"/>
            </a:xfrm>
            <a:prstGeom prst="rect">
              <a:avLst/>
            </a:prstGeom>
            <a:noFill/>
            <a:ln w="9525">
              <a:noFill/>
            </a:ln>
          </p:spPr>
        </p:pic>
        <p:cxnSp>
          <p:nvCxnSpPr>
            <p:cNvPr id="35" name="Straight Connector 34"/>
            <p:cNvCxnSpPr/>
            <p:nvPr/>
          </p:nvCxnSpPr>
          <p:spPr>
            <a:xfrm rot="5400000">
              <a:off x="-2575358" y="3670986"/>
              <a:ext cx="5753966" cy="6350"/>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6" name="Straight Connector 35"/>
            <p:cNvCxnSpPr/>
            <p:nvPr/>
          </p:nvCxnSpPr>
          <p:spPr>
            <a:xfrm rot="16200000" flipH="1">
              <a:off x="6149503" y="3709119"/>
              <a:ext cx="5828651" cy="4763"/>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7" name="Straight Connector 36"/>
            <p:cNvCxnSpPr/>
            <p:nvPr/>
          </p:nvCxnSpPr>
          <p:spPr>
            <a:xfrm>
              <a:off x="1143000" y="77932"/>
              <a:ext cx="7391400" cy="1624"/>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8" name="Straight Connector 37"/>
            <p:cNvCxnSpPr/>
            <p:nvPr/>
          </p:nvCxnSpPr>
          <p:spPr>
            <a:xfrm>
              <a:off x="914400" y="6856412"/>
              <a:ext cx="7391400" cy="1588"/>
            </a:xfrm>
            <a:prstGeom prst="line">
              <a:avLst/>
            </a:prstGeom>
            <a:ln>
              <a:solidFill>
                <a:srgbClr val="00B0F0"/>
              </a:solidFill>
            </a:ln>
            <a:effectLst>
              <a:outerShdw blurRad="63500" dist="25400" dir="5400000" rotWithShape="0">
                <a:srgbClr val="000000">
                  <a:alpha val="43137"/>
                </a:srgbClr>
              </a:outerShdw>
              <a:reflection blurRad="6350" stA="52000" endA="300" endPos="35000" dir="5400000" sy="-100000" algn="bl" rotWithShape="0"/>
            </a:effectLst>
          </p:spPr>
          <p:style>
            <a:lnRef idx="2">
              <a:schemeClr val="accent5"/>
            </a:lnRef>
            <a:fillRef idx="0">
              <a:schemeClr val="accent5"/>
            </a:fillRef>
            <a:effectRef idx="1">
              <a:schemeClr val="accent5"/>
            </a:effectRef>
            <a:fontRef idx="minor">
              <a:schemeClr val="tx1"/>
            </a:fontRef>
          </p:style>
        </p:cxnSp>
      </p:grpSp>
    </p:spTree>
  </p:cSld>
  <p:clrMapOvr>
    <a:masterClrMapping/>
  </p:clrMapOvr>
  <p:transition spd="slow">
    <p:split orient="ver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Title 1"/>
          <p:cNvSpPr txBox="1"/>
          <p:nvPr/>
        </p:nvSpPr>
        <p:spPr bwMode="auto">
          <a:xfrm>
            <a:off x="381000" y="38100"/>
            <a:ext cx="8763000" cy="6858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2600" b="1"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vi-VN" sz="2600" b="1"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Nguyên tắc giải quyết tranh chấp lao động</a:t>
            </a:r>
            <a:endParaRPr kumimoji="0" lang="en-US" sz="2600" b="1"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graphicFrame>
        <p:nvGraphicFramePr>
          <p:cNvPr id="15" name="Diagram 14"/>
          <p:cNvGraphicFramePr/>
          <p:nvPr/>
        </p:nvGraphicFramePr>
        <p:xfrm>
          <a:off x="533399" y="1144553"/>
          <a:ext cx="8153400" cy="505336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5" name="Text Box 4"/>
          <p:cNvSpPr txBox="1"/>
          <p:nvPr/>
        </p:nvSpPr>
        <p:spPr>
          <a:xfrm>
            <a:off x="7315200" y="6491288"/>
            <a:ext cx="381000" cy="366712"/>
          </a:xfrm>
          <a:prstGeom prst="rect">
            <a:avLst/>
          </a:prstGeom>
          <a:noFill/>
          <a:ln w="9525">
            <a:noFill/>
          </a:ln>
        </p:spPr>
        <p:txBody>
          <a:bodyPr anchor="t" anchorCtr="0">
            <a:spAutoFit/>
          </a:bodyPr>
          <a:p>
            <a:pPr>
              <a:spcBef>
                <a:spcPct val="50000"/>
              </a:spcBef>
              <a:buFontTx/>
            </a:pPr>
            <a:endParaRPr lang="en-US" altLang="en-US" dirty="0">
              <a:latin typeface="Arial" panose="020B0604020202020204" pitchFamily="34" charset="0"/>
              <a:ea typeface="Arial" panose="020B0604020202020204" pitchFamily="34" charset="0"/>
            </a:endParaRPr>
          </a:p>
        </p:txBody>
      </p:sp>
      <p:sp>
        <p:nvSpPr>
          <p:cNvPr id="491544" name="Rectangle 24"/>
          <p:cNvSpPr/>
          <p:nvPr/>
        </p:nvSpPr>
        <p:spPr>
          <a:xfrm>
            <a:off x="800100" y="-63500"/>
            <a:ext cx="7696200" cy="990600"/>
          </a:xfrm>
          <a:prstGeom prst="rect">
            <a:avLst/>
          </a:prstGeom>
          <a:noFill/>
          <a:ln w="9525">
            <a:noFill/>
          </a:ln>
        </p:spPr>
        <p:txBody>
          <a:bodyPr wrap="none" anchor="ctr" anchorCtr="0"/>
          <a:p>
            <a:pPr algn="ctr">
              <a:buFontTx/>
            </a:pPr>
            <a:r>
              <a:rPr lang="nl-NL" altLang="vi-VN" sz="2000" b="1" dirty="0">
                <a:latin typeface="Calibri" panose="020F0502020204030204" pitchFamily="34" charset="0"/>
              </a:rPr>
              <a:t>Trình tự, thủ tục hòa giải tranh chấp lao động cá nhân của hòa giải viên lao động</a:t>
            </a:r>
            <a:endParaRPr lang="en-US" altLang="en-US" sz="2000" b="1" dirty="0">
              <a:solidFill>
                <a:srgbClr val="7030A0"/>
              </a:solidFill>
              <a:latin typeface="Arial" panose="020B0604020202020204" pitchFamily="34" charset="0"/>
              <a:ea typeface="Arial" panose="020B0604020202020204" pitchFamily="34" charset="0"/>
            </a:endParaRPr>
          </a:p>
        </p:txBody>
      </p:sp>
      <p:pic>
        <p:nvPicPr>
          <p:cNvPr id="491545" name="Picture 25" descr="BAR_EL~1"/>
          <p:cNvPicPr>
            <a:picLocks noChangeAspect="1"/>
          </p:cNvPicPr>
          <p:nvPr/>
        </p:nvPicPr>
        <p:blipFill>
          <a:blip r:embed="rId1"/>
          <a:stretch>
            <a:fillRect/>
          </a:stretch>
        </p:blipFill>
        <p:spPr>
          <a:xfrm>
            <a:off x="533400" y="682625"/>
            <a:ext cx="8458200" cy="147638"/>
          </a:xfrm>
          <a:prstGeom prst="rect">
            <a:avLst/>
          </a:prstGeom>
          <a:noFill/>
          <a:ln w="9525">
            <a:noFill/>
          </a:ln>
        </p:spPr>
      </p:pic>
      <p:sp>
        <p:nvSpPr>
          <p:cNvPr id="491547" name="Oval 27"/>
          <p:cNvSpPr/>
          <p:nvPr/>
        </p:nvSpPr>
        <p:spPr>
          <a:xfrm>
            <a:off x="2971800" y="1600200"/>
            <a:ext cx="2895600" cy="1295400"/>
          </a:xfrm>
          <a:prstGeom prst="ellipse">
            <a:avLst/>
          </a:prstGeom>
          <a:gradFill rotWithShape="1">
            <a:gsLst>
              <a:gs pos="0">
                <a:srgbClr val="FF3300"/>
              </a:gs>
              <a:gs pos="100000">
                <a:srgbClr val="D60093"/>
              </a:gs>
            </a:gsLst>
            <a:lin ang="18900000" scaled="1"/>
            <a:tileRect/>
          </a:gradFill>
          <a:ln w="9525" cap="flat" cmpd="sng">
            <a:solidFill>
              <a:schemeClr val="tx1"/>
            </a:solidFill>
            <a:prstDash val="solid"/>
            <a:round/>
            <a:headEnd type="none" w="med" len="med"/>
            <a:tailEnd type="none" w="med" len="med"/>
          </a:ln>
        </p:spPr>
        <p:txBody>
          <a:bodyPr wrap="none" anchor="ctr" anchorCtr="0"/>
          <a:p>
            <a:pPr algn="ctr">
              <a:buFontTx/>
            </a:pPr>
            <a:r>
              <a:rPr lang="en-US" altLang="en-US" b="1" i="1" dirty="0">
                <a:solidFill>
                  <a:schemeClr val="bg1"/>
                </a:solidFill>
                <a:latin typeface="Arial" panose="020B0604020202020204" pitchFamily="34" charset="0"/>
              </a:rPr>
              <a:t>Tiến h</a:t>
            </a:r>
            <a:r>
              <a:rPr lang="en-US" altLang="en-US" b="1" i="1" dirty="0">
                <a:solidFill>
                  <a:schemeClr val="bg1"/>
                </a:solidFill>
                <a:latin typeface="Arial" panose="020B0604020202020204" pitchFamily="34" charset="0"/>
                <a:ea typeface="Arial" panose="020B0604020202020204" pitchFamily="34" charset="0"/>
              </a:rPr>
              <a:t>à</a:t>
            </a:r>
            <a:r>
              <a:rPr lang="en-US" altLang="en-US" b="1" i="1" dirty="0">
                <a:solidFill>
                  <a:schemeClr val="bg1"/>
                </a:solidFill>
                <a:latin typeface="Arial" panose="020B0604020202020204" pitchFamily="34" charset="0"/>
              </a:rPr>
              <a:t>nh hòa giải</a:t>
            </a:r>
            <a:endParaRPr lang="en-US" altLang="en-US" b="1" i="1" dirty="0">
              <a:solidFill>
                <a:schemeClr val="bg1"/>
              </a:solidFill>
              <a:latin typeface="Arial" panose="020B0604020202020204" pitchFamily="34" charset="0"/>
            </a:endParaRPr>
          </a:p>
          <a:p>
            <a:pPr algn="ctr">
              <a:buFontTx/>
            </a:pPr>
            <a:r>
              <a:rPr lang="en-US" altLang="en-US" b="1" i="1" dirty="0">
                <a:solidFill>
                  <a:schemeClr val="bg1"/>
                </a:solidFill>
                <a:latin typeface="Arial" panose="020B0604020202020204" pitchFamily="34" charset="0"/>
              </a:rPr>
              <a:t>(thời hạn 5 ng</a:t>
            </a:r>
            <a:r>
              <a:rPr lang="en-US" altLang="en-US" b="1" i="1" dirty="0">
                <a:solidFill>
                  <a:schemeClr val="bg1"/>
                </a:solidFill>
                <a:latin typeface="Arial" panose="020B0604020202020204" pitchFamily="34" charset="0"/>
                <a:ea typeface="Arial" panose="020B0604020202020204" pitchFamily="34" charset="0"/>
              </a:rPr>
              <a:t>à</a:t>
            </a:r>
            <a:r>
              <a:rPr lang="en-US" altLang="en-US" b="1" i="1" dirty="0">
                <a:solidFill>
                  <a:schemeClr val="bg1"/>
                </a:solidFill>
                <a:latin typeface="Arial" panose="020B0604020202020204" pitchFamily="34" charset="0"/>
              </a:rPr>
              <a:t>y)</a:t>
            </a:r>
            <a:endParaRPr lang="en-US" altLang="en-US" b="1" dirty="0">
              <a:solidFill>
                <a:schemeClr val="bg1"/>
              </a:solidFill>
              <a:latin typeface="Arial" panose="020B0604020202020204" pitchFamily="34" charset="0"/>
              <a:ea typeface="Arial" panose="020B0604020202020204" pitchFamily="34" charset="0"/>
            </a:endParaRPr>
          </a:p>
        </p:txBody>
      </p:sp>
      <p:sp>
        <p:nvSpPr>
          <p:cNvPr id="491548" name="AutoShape 28"/>
          <p:cNvSpPr/>
          <p:nvPr/>
        </p:nvSpPr>
        <p:spPr>
          <a:xfrm>
            <a:off x="7620000" y="2730500"/>
            <a:ext cx="381000" cy="1676400"/>
          </a:xfrm>
          <a:prstGeom prst="curvedLeftArrow">
            <a:avLst>
              <a:gd name="adj1" fmla="val 88000"/>
              <a:gd name="adj2" fmla="val 176000"/>
              <a:gd name="adj3" fmla="val 33319"/>
            </a:avLst>
          </a:prstGeom>
          <a:gradFill rotWithShape="1">
            <a:gsLst>
              <a:gs pos="0">
                <a:srgbClr val="6666FF"/>
              </a:gs>
              <a:gs pos="100000">
                <a:srgbClr val="CCCCFF"/>
              </a:gs>
            </a:gsLst>
            <a:lin ang="5400000" scaled="1"/>
            <a:tileRect/>
          </a:gradFill>
          <a:ln w="9525" cap="flat" cmpd="sng">
            <a:solidFill>
              <a:schemeClr val="tx1"/>
            </a:solidFill>
            <a:prstDash val="solid"/>
            <a:miter/>
            <a:headEnd type="none" w="med" len="med"/>
            <a:tailEnd type="none" w="med" len="med"/>
          </a:ln>
        </p:spPr>
        <p:txBody>
          <a:bodyPr wrap="none" anchor="ctr" anchorCtr="0"/>
          <a:p>
            <a:pPr algn="ctr">
              <a:buFontTx/>
            </a:pPr>
            <a:endParaRPr lang="en-US" altLang="en-US" dirty="0">
              <a:latin typeface="Arial" panose="020B0604020202020204" pitchFamily="34" charset="0"/>
              <a:ea typeface="Arial" panose="020B0604020202020204" pitchFamily="34" charset="0"/>
            </a:endParaRPr>
          </a:p>
        </p:txBody>
      </p:sp>
      <p:sp>
        <p:nvSpPr>
          <p:cNvPr id="491549" name="AutoShape 29"/>
          <p:cNvSpPr/>
          <p:nvPr/>
        </p:nvSpPr>
        <p:spPr>
          <a:xfrm>
            <a:off x="5848350" y="1943100"/>
            <a:ext cx="762000" cy="381000"/>
          </a:xfrm>
          <a:prstGeom prst="curvedDownArrow">
            <a:avLst>
              <a:gd name="adj1" fmla="val 40000"/>
              <a:gd name="adj2" fmla="val 80000"/>
              <a:gd name="adj3" fmla="val 33319"/>
            </a:avLst>
          </a:prstGeom>
          <a:gradFill rotWithShape="1">
            <a:gsLst>
              <a:gs pos="0">
                <a:srgbClr val="6666FF"/>
              </a:gs>
              <a:gs pos="100000">
                <a:srgbClr val="CCCCFF"/>
              </a:gs>
            </a:gsLst>
            <a:lin ang="5400000" scaled="1"/>
            <a:tileRect/>
          </a:gradFill>
          <a:ln w="9525" cap="flat" cmpd="sng">
            <a:solidFill>
              <a:schemeClr val="tx1"/>
            </a:solidFill>
            <a:prstDash val="solid"/>
            <a:miter/>
            <a:headEnd type="none" w="med" len="med"/>
            <a:tailEnd type="none" w="med" len="med"/>
          </a:ln>
        </p:spPr>
        <p:txBody>
          <a:bodyPr wrap="none" anchor="ctr" anchorCtr="0"/>
          <a:p>
            <a:pPr>
              <a:buFontTx/>
            </a:pPr>
            <a:endParaRPr lang="en-US" altLang="en-US" dirty="0">
              <a:latin typeface="Arial" panose="020B0604020202020204" pitchFamily="34" charset="0"/>
              <a:ea typeface="Arial" panose="020B0604020202020204" pitchFamily="34" charset="0"/>
            </a:endParaRPr>
          </a:p>
        </p:txBody>
      </p:sp>
      <p:sp>
        <p:nvSpPr>
          <p:cNvPr id="491551" name="Rectangle 31"/>
          <p:cNvSpPr/>
          <p:nvPr/>
        </p:nvSpPr>
        <p:spPr>
          <a:xfrm>
            <a:off x="4648200" y="3392488"/>
            <a:ext cx="2895600" cy="1295400"/>
          </a:xfrm>
          <a:prstGeom prst="rect">
            <a:avLst/>
          </a:prstGeom>
          <a:gradFill rotWithShape="1">
            <a:gsLst>
              <a:gs pos="0">
                <a:srgbClr val="FF3300"/>
              </a:gs>
              <a:gs pos="100000">
                <a:srgbClr val="D60093"/>
              </a:gs>
            </a:gsLst>
            <a:lin ang="18900000" scaled="1"/>
            <a:tileRect/>
          </a:gradFill>
          <a:ln w="9525" cap="flat" cmpd="sng">
            <a:solidFill>
              <a:schemeClr val="tx1"/>
            </a:solidFill>
            <a:prstDash val="solid"/>
            <a:miter/>
            <a:headEnd type="none" w="med" len="med"/>
            <a:tailEnd type="none" w="med" len="med"/>
          </a:ln>
        </p:spPr>
        <p:txBody>
          <a:bodyPr wrap="none" anchor="ctr" anchorCtr="0"/>
          <a:p>
            <a:pPr algn="ctr">
              <a:buFontTx/>
            </a:pPr>
            <a:r>
              <a:rPr lang="en-US" altLang="en-US" b="1" i="1" dirty="0">
                <a:solidFill>
                  <a:schemeClr val="bg1"/>
                </a:solidFill>
                <a:latin typeface="Arial" panose="020B0604020202020204" pitchFamily="34" charset="0"/>
              </a:rPr>
              <a:t>Không th</a:t>
            </a:r>
            <a:r>
              <a:rPr lang="en-US" altLang="en-US" b="1" i="1" dirty="0">
                <a:solidFill>
                  <a:schemeClr val="bg1"/>
                </a:solidFill>
                <a:latin typeface="Arial" panose="020B0604020202020204" pitchFamily="34" charset="0"/>
                <a:ea typeface="Arial" panose="020B0604020202020204" pitchFamily="34" charset="0"/>
              </a:rPr>
              <a:t>à</a:t>
            </a:r>
            <a:r>
              <a:rPr lang="en-US" altLang="en-US" b="1" i="1" dirty="0">
                <a:solidFill>
                  <a:schemeClr val="bg1"/>
                </a:solidFill>
                <a:latin typeface="Arial" panose="020B0604020202020204" pitchFamily="34" charset="0"/>
              </a:rPr>
              <a:t>nh</a:t>
            </a:r>
            <a:endParaRPr lang="en-US" altLang="en-US" b="1" dirty="0">
              <a:solidFill>
                <a:schemeClr val="bg1"/>
              </a:solidFill>
              <a:latin typeface="Arial" panose="020B0604020202020204" pitchFamily="34" charset="0"/>
              <a:ea typeface="Arial" panose="020B0604020202020204" pitchFamily="34" charset="0"/>
            </a:endParaRPr>
          </a:p>
        </p:txBody>
      </p:sp>
      <p:sp>
        <p:nvSpPr>
          <p:cNvPr id="491554" name="AutoShape 34"/>
          <p:cNvSpPr/>
          <p:nvPr/>
        </p:nvSpPr>
        <p:spPr>
          <a:xfrm rot="10800000">
            <a:off x="2441575" y="3616325"/>
            <a:ext cx="2130425" cy="692150"/>
          </a:xfrm>
          <a:custGeom>
            <a:avLst/>
            <a:gdLst/>
            <a:ahLst/>
            <a:cxnLst>
              <a:cxn ang="17694720">
                <a:pos x="2147483646" y="0"/>
              </a:cxn>
              <a:cxn ang="11796480">
                <a:pos x="0" y="2147483646"/>
              </a:cxn>
              <a:cxn ang="5898240">
                <a:pos x="2147483646" y="2147483646"/>
              </a:cxn>
              <a:cxn ang="0">
                <a:pos x="2147483646" y="2147483646"/>
              </a:cxn>
            </a:cxnLst>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1">
            <a:gsLst>
              <a:gs pos="0">
                <a:srgbClr val="6666FF"/>
              </a:gs>
              <a:gs pos="100000">
                <a:srgbClr val="CCCCFF"/>
              </a:gs>
            </a:gsLst>
            <a:lin ang="5400000" scaled="1"/>
            <a:tileRect/>
          </a:gradFill>
          <a:ln w="9525" cap="flat" cmpd="sng">
            <a:solidFill>
              <a:schemeClr val="tx1"/>
            </a:solidFill>
            <a:prstDash val="solid"/>
            <a:miter/>
            <a:headEnd type="none" w="med" len="med"/>
            <a:tailEnd type="none" w="med" len="med"/>
          </a:ln>
        </p:spPr>
        <p:txBody>
          <a:bodyPr/>
          <a:p>
            <a:endParaRPr lang="en-US"/>
          </a:p>
        </p:txBody>
      </p:sp>
      <p:grpSp>
        <p:nvGrpSpPr>
          <p:cNvPr id="2" name="Group 35"/>
          <p:cNvGrpSpPr/>
          <p:nvPr/>
        </p:nvGrpSpPr>
        <p:grpSpPr>
          <a:xfrm>
            <a:off x="457200" y="1752600"/>
            <a:ext cx="1752600" cy="1039813"/>
            <a:chOff x="288" y="816"/>
            <a:chExt cx="1104" cy="856"/>
          </a:xfrm>
        </p:grpSpPr>
        <p:sp>
          <p:nvSpPr>
            <p:cNvPr id="129034" name="Rectangle 36"/>
            <p:cNvSpPr/>
            <p:nvPr/>
          </p:nvSpPr>
          <p:spPr>
            <a:xfrm>
              <a:off x="288" y="816"/>
              <a:ext cx="1104" cy="816"/>
            </a:xfrm>
            <a:prstGeom prst="rect">
              <a:avLst/>
            </a:prstGeom>
            <a:gradFill rotWithShape="1">
              <a:gsLst>
                <a:gs pos="0">
                  <a:srgbClr val="FF3300">
                    <a:alpha val="100000"/>
                  </a:srgbClr>
                </a:gs>
                <a:gs pos="19583">
                  <a:srgbClr val="F7291D">
                    <a:alpha val="100000"/>
                  </a:srgbClr>
                </a:gs>
                <a:gs pos="25400">
                  <a:srgbClr val="F52625">
                    <a:alpha val="100000"/>
                  </a:srgbClr>
                </a:gs>
                <a:gs pos="100000">
                  <a:srgbClr val="D60093">
                    <a:alpha val="100000"/>
                  </a:srgbClr>
                </a:gs>
              </a:gsLst>
              <a:lin ang="18900000" scaled="1"/>
              <a:tileRect/>
            </a:gradFill>
            <a:ln w="9525" cap="flat" cmpd="sng">
              <a:solidFill>
                <a:schemeClr val="tx1"/>
              </a:solidFill>
              <a:prstDash val="solid"/>
              <a:miter/>
              <a:headEnd type="none" w="med" len="med"/>
              <a:tailEnd type="none" w="med" len="med"/>
            </a:ln>
          </p:spPr>
          <p:txBody>
            <a:bodyPr wrap="none" anchor="ctr" anchorCtr="0"/>
            <a:p>
              <a:pPr algn="ctr">
                <a:buFontTx/>
              </a:pPr>
              <a:endParaRPr lang="vi-VN" altLang="en-US" b="1" dirty="0">
                <a:solidFill>
                  <a:schemeClr val="bg1"/>
                </a:solidFill>
                <a:latin typeface="Arial" panose="020B0604020202020204" pitchFamily="34" charset="0"/>
                <a:ea typeface="Arial" panose="020B0604020202020204" pitchFamily="34" charset="0"/>
              </a:endParaRPr>
            </a:p>
          </p:txBody>
        </p:sp>
        <p:sp>
          <p:nvSpPr>
            <p:cNvPr id="129035" name="Text Box 37"/>
            <p:cNvSpPr txBox="1"/>
            <p:nvPr/>
          </p:nvSpPr>
          <p:spPr>
            <a:xfrm>
              <a:off x="336" y="911"/>
              <a:ext cx="1008" cy="761"/>
            </a:xfrm>
            <a:prstGeom prst="rect">
              <a:avLst/>
            </a:prstGeom>
            <a:noFill/>
            <a:ln w="9525">
              <a:noFill/>
            </a:ln>
          </p:spPr>
          <p:txBody>
            <a:bodyPr anchor="t" anchorCtr="0">
              <a:spAutoFit/>
            </a:bodyPr>
            <a:p>
              <a:pPr>
                <a:spcBef>
                  <a:spcPct val="50000"/>
                </a:spcBef>
                <a:buFontTx/>
              </a:pPr>
              <a:r>
                <a:rPr lang="en-US" altLang="en-US" b="1" i="1" dirty="0">
                  <a:solidFill>
                    <a:schemeClr val="bg1"/>
                  </a:solidFill>
                  <a:latin typeface="Arial" panose="020B0604020202020204" pitchFamily="34" charset="0"/>
                </a:rPr>
                <a:t>Gửi yêu cầu hòa giải đến hòa giải viên</a:t>
              </a:r>
              <a:endParaRPr lang="en-US" altLang="en-US" b="1" dirty="0">
                <a:solidFill>
                  <a:schemeClr val="bg1"/>
                </a:solidFill>
                <a:latin typeface="Arial" panose="020B0604020202020204" pitchFamily="34" charset="0"/>
                <a:ea typeface="Arial" panose="020B0604020202020204" pitchFamily="34" charset="0"/>
              </a:endParaRPr>
            </a:p>
          </p:txBody>
        </p:sp>
      </p:grpSp>
      <p:sp>
        <p:nvSpPr>
          <p:cNvPr id="21" name="Hexagon 20"/>
          <p:cNvSpPr/>
          <p:nvPr/>
        </p:nvSpPr>
        <p:spPr bwMode="auto">
          <a:xfrm>
            <a:off x="6610350" y="1552575"/>
            <a:ext cx="2133600" cy="1223963"/>
          </a:xfrm>
          <a:prstGeom prst="hexag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1643" tIns="35822" rIns="71643" bIns="35822"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rPr>
              <a:t>Kết quả hòa giải</a:t>
            </a:r>
            <a:endParaRPr kumimoji="0" sz="2400" b="1" i="0" u="none" strike="noStrike" kern="1200" cap="none" spc="0" normalizeH="0" baseline="0" noProof="1" dirty="0">
              <a:solidFill>
                <a:schemeClr val="tx1"/>
              </a:solidFill>
              <a:latin typeface="Times New Roman" panose="02020603050405020304" pitchFamily="18" charset="0"/>
              <a:ea typeface="Times New Roman" panose="02020603050405020304" pitchFamily="18" charset="0"/>
              <a:cs typeface="+mn-cs"/>
            </a:endParaRPr>
          </a:p>
        </p:txBody>
      </p:sp>
      <p:sp>
        <p:nvSpPr>
          <p:cNvPr id="22" name="AutoShape 29"/>
          <p:cNvSpPr/>
          <p:nvPr/>
        </p:nvSpPr>
        <p:spPr>
          <a:xfrm>
            <a:off x="2362200" y="2133600"/>
            <a:ext cx="762000" cy="381000"/>
          </a:xfrm>
          <a:prstGeom prst="curvedDownArrow">
            <a:avLst>
              <a:gd name="adj1" fmla="val 40000"/>
              <a:gd name="adj2" fmla="val 80000"/>
              <a:gd name="adj3" fmla="val 33319"/>
            </a:avLst>
          </a:prstGeom>
          <a:gradFill rotWithShape="1">
            <a:gsLst>
              <a:gs pos="0">
                <a:srgbClr val="6666FF"/>
              </a:gs>
              <a:gs pos="100000">
                <a:srgbClr val="CCCCFF"/>
              </a:gs>
            </a:gsLst>
            <a:lin ang="5400000" scaled="1"/>
            <a:tileRect/>
          </a:gradFill>
          <a:ln w="9525" cap="flat" cmpd="sng">
            <a:solidFill>
              <a:schemeClr val="tx1"/>
            </a:solidFill>
            <a:prstDash val="solid"/>
            <a:miter/>
            <a:headEnd type="none" w="med" len="med"/>
            <a:tailEnd type="none" w="med" len="med"/>
          </a:ln>
        </p:spPr>
        <p:txBody>
          <a:bodyPr wrap="none" anchor="ctr" anchorCtr="0"/>
          <a:p>
            <a:pPr>
              <a:buFontTx/>
            </a:pPr>
            <a:endParaRPr lang="en-US" altLang="en-US" dirty="0">
              <a:latin typeface="Arial" panose="020B0604020202020204" pitchFamily="34" charset="0"/>
              <a:ea typeface="Arial" panose="020B0604020202020204" pitchFamily="34" charset="0"/>
            </a:endParaRPr>
          </a:p>
        </p:txBody>
      </p:sp>
      <p:sp>
        <p:nvSpPr>
          <p:cNvPr id="23" name="Text Box 24"/>
          <p:cNvSpPr txBox="1">
            <a:spLocks noChangeArrowheads="1"/>
          </p:cNvSpPr>
          <p:nvPr/>
        </p:nvSpPr>
        <p:spPr bwMode="auto">
          <a:xfrm>
            <a:off x="1790700" y="4992688"/>
            <a:ext cx="1905000" cy="40005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sz="2000" b="1" i="0" u="none"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rPr>
              <a:t>1. TÒA ÁN</a:t>
            </a:r>
            <a:endParaRPr kumimoji="0" lang="en-US" sz="2000" b="1" i="0" u="none"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endParaRPr>
          </a:p>
        </p:txBody>
      </p:sp>
      <p:sp>
        <p:nvSpPr>
          <p:cNvPr id="24" name="Rectangle 17"/>
          <p:cNvSpPr/>
          <p:nvPr/>
        </p:nvSpPr>
        <p:spPr>
          <a:xfrm>
            <a:off x="304800" y="3162300"/>
            <a:ext cx="2057400" cy="1295400"/>
          </a:xfrm>
          <a:prstGeom prst="rect">
            <a:avLst/>
          </a:prstGeom>
          <a:gradFill rotWithShape="1">
            <a:gsLst>
              <a:gs pos="0">
                <a:srgbClr val="FF3300"/>
              </a:gs>
              <a:gs pos="100000">
                <a:srgbClr val="D60093"/>
              </a:gs>
            </a:gsLst>
            <a:lin ang="18900000" scaled="1"/>
            <a:tileRect/>
          </a:gradFill>
          <a:ln w="9525" cap="flat" cmpd="sng">
            <a:solidFill>
              <a:schemeClr val="tx1"/>
            </a:solidFill>
            <a:prstDash val="solid"/>
            <a:miter/>
            <a:headEnd type="none" w="med" len="med"/>
            <a:tailEnd type="none" w="med" len="med"/>
          </a:ln>
        </p:spPr>
        <p:txBody>
          <a:bodyPr wrap="none" anchor="ctr" anchorCtr="0"/>
          <a:p>
            <a:pPr algn="ctr">
              <a:buFontTx/>
            </a:pPr>
            <a:r>
              <a:rPr lang="en-US" altLang="vi-VN" sz="2000" b="1" i="1" dirty="0">
                <a:solidFill>
                  <a:schemeClr val="bg1"/>
                </a:solidFill>
                <a:latin typeface="Arial" panose="020B0604020202020204" pitchFamily="34" charset="0"/>
              </a:rPr>
              <a:t>Lựa chọn</a:t>
            </a:r>
            <a:endParaRPr lang="en-US" altLang="vi-VN" sz="2000" b="1" i="1" dirty="0">
              <a:solidFill>
                <a:schemeClr val="bg1"/>
              </a:solidFill>
              <a:latin typeface="Arial" panose="020B0604020202020204" pitchFamily="34" charset="0"/>
            </a:endParaRPr>
          </a:p>
          <a:p>
            <a:pPr algn="ctr">
              <a:buFontTx/>
            </a:pPr>
            <a:r>
              <a:rPr lang="en-US" altLang="vi-VN" sz="2000" b="1" i="1" dirty="0">
                <a:solidFill>
                  <a:schemeClr val="bg1"/>
                </a:solidFill>
                <a:latin typeface="Arial" panose="020B0604020202020204" pitchFamily="34" charset="0"/>
              </a:rPr>
              <a:t> 1 trong 2 </a:t>
            </a:r>
            <a:endParaRPr lang="en-US" altLang="vi-VN" sz="2000" b="1" i="1" dirty="0">
              <a:solidFill>
                <a:schemeClr val="bg1"/>
              </a:solidFill>
              <a:latin typeface="Arial" panose="020B0604020202020204" pitchFamily="34" charset="0"/>
            </a:endParaRPr>
          </a:p>
          <a:p>
            <a:pPr algn="ctr">
              <a:buFontTx/>
            </a:pPr>
            <a:r>
              <a:rPr lang="en-US" altLang="vi-VN" sz="2000" b="1" i="1" dirty="0">
                <a:solidFill>
                  <a:schemeClr val="bg1"/>
                </a:solidFill>
                <a:latin typeface="Arial" panose="020B0604020202020204" pitchFamily="34" charset="0"/>
              </a:rPr>
              <a:t>phương thức</a:t>
            </a:r>
            <a:endParaRPr lang="en-US" altLang="vi-VN" sz="2000" b="1" i="1" dirty="0">
              <a:solidFill>
                <a:schemeClr val="bg1"/>
              </a:solidFill>
              <a:latin typeface="Arial" panose="020B0604020202020204" pitchFamily="34" charset="0"/>
              <a:ea typeface="Arial" panose="020B0604020202020204" pitchFamily="34" charset="0"/>
            </a:endParaRPr>
          </a:p>
        </p:txBody>
      </p:sp>
      <p:sp>
        <p:nvSpPr>
          <p:cNvPr id="25" name="AutoShape 18"/>
          <p:cNvSpPr/>
          <p:nvPr/>
        </p:nvSpPr>
        <p:spPr>
          <a:xfrm rot="5400000">
            <a:off x="495300" y="5067300"/>
            <a:ext cx="1676400" cy="533400"/>
          </a:xfrm>
          <a:custGeom>
            <a:avLst/>
            <a:gdLst/>
            <a:ahLst/>
            <a:cxnLst>
              <a:cxn ang="17694720">
                <a:pos x="2147483646" y="0"/>
              </a:cxn>
              <a:cxn ang="11796480">
                <a:pos x="2147483646" y="2147483646"/>
              </a:cxn>
              <a:cxn ang="11796480">
                <a:pos x="0" y="2147483646"/>
              </a:cxn>
              <a:cxn ang="5898240">
                <a:pos x="2147483646" y="2147483646"/>
              </a:cxn>
              <a:cxn ang="0">
                <a:pos x="2147483646" y="2147483646"/>
              </a:cxn>
              <a:cxn ang="0">
                <a:pos x="2147483646" y="2147483646"/>
              </a:cxn>
            </a:cxnLst>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gradFill rotWithShape="1">
            <a:gsLst>
              <a:gs pos="0">
                <a:srgbClr val="6666FF"/>
              </a:gs>
              <a:gs pos="100000">
                <a:srgbClr val="CCCCFF"/>
              </a:gs>
            </a:gsLst>
            <a:lin ang="5400000" scaled="1"/>
            <a:tileRect/>
          </a:gradFill>
          <a:ln w="9525" cap="flat" cmpd="sng">
            <a:solidFill>
              <a:schemeClr val="tx1"/>
            </a:solidFill>
            <a:prstDash val="solid"/>
            <a:miter/>
            <a:headEnd type="none" w="med" len="med"/>
            <a:tailEnd type="none" w="med" len="med"/>
          </a:ln>
        </p:spPr>
        <p:txBody>
          <a:bodyPr/>
          <a:p>
            <a:endParaRPr lang="en-US"/>
          </a:p>
        </p:txBody>
      </p:sp>
      <p:sp>
        <p:nvSpPr>
          <p:cNvPr id="26" name="AutoShape 20"/>
          <p:cNvSpPr/>
          <p:nvPr/>
        </p:nvSpPr>
        <p:spPr>
          <a:xfrm>
            <a:off x="1676400" y="5257800"/>
            <a:ext cx="2819400" cy="838200"/>
          </a:xfrm>
          <a:custGeom>
            <a:avLst/>
            <a:gdLst/>
            <a:ahLst/>
            <a:cxnLst>
              <a:cxn ang="17694720">
                <a:pos x="2147483646" y="0"/>
              </a:cxn>
              <a:cxn ang="11796480">
                <a:pos x="0" y="2147483646"/>
              </a:cxn>
              <a:cxn ang="5898240">
                <a:pos x="2147483646" y="2147483646"/>
              </a:cxn>
              <a:cxn ang="0">
                <a:pos x="2147483646" y="2147483646"/>
              </a:cxn>
            </a:cxnLst>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1">
            <a:gsLst>
              <a:gs pos="0">
                <a:srgbClr val="6666FF"/>
              </a:gs>
              <a:gs pos="100000">
                <a:srgbClr val="CCCCFF"/>
              </a:gs>
            </a:gsLst>
            <a:lin ang="5400000" scaled="1"/>
            <a:tileRect/>
          </a:gradFill>
          <a:ln w="9525" cap="flat" cmpd="sng">
            <a:solidFill>
              <a:schemeClr val="tx1"/>
            </a:solidFill>
            <a:prstDash val="solid"/>
            <a:miter/>
            <a:headEnd type="none" w="med" len="med"/>
            <a:tailEnd type="none" w="med" len="med"/>
          </a:ln>
        </p:spPr>
        <p:txBody>
          <a:bodyPr/>
          <a:p>
            <a:endParaRPr lang="en-US"/>
          </a:p>
        </p:txBody>
      </p:sp>
      <p:sp>
        <p:nvSpPr>
          <p:cNvPr id="30" name="Text Box 24"/>
          <p:cNvSpPr txBox="1">
            <a:spLocks noChangeArrowheads="1"/>
          </p:cNvSpPr>
          <p:nvPr/>
        </p:nvSpPr>
        <p:spPr bwMode="auto">
          <a:xfrm>
            <a:off x="1790700" y="5997575"/>
            <a:ext cx="1905000" cy="38417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00000"/>
              </a:lnSpc>
              <a:spcBef>
                <a:spcPct val="50000"/>
              </a:spcBef>
              <a:spcAft>
                <a:spcPct val="0"/>
              </a:spcAft>
              <a:buClrTx/>
              <a:buSzTx/>
              <a:buFontTx/>
              <a:buNone/>
            </a:pPr>
            <a:r>
              <a:rPr kumimoji="0" sz="1900" b="1" i="0" u="none" strike="noStrike" kern="1200" cap="none" spc="0" normalizeH="0" baseline="0" noProof="1" dirty="0">
                <a:solidFill>
                  <a:srgbClr val="FF0000"/>
                </a:solidFill>
                <a:latin typeface="Arial" panose="020B0604020202020204" pitchFamily="34" charset="0"/>
                <a:ea typeface="+mn-ea"/>
                <a:cs typeface="+mn-cs"/>
              </a:rPr>
              <a:t>2. TRỌNG TÀI</a:t>
            </a:r>
            <a:endParaRPr kumimoji="0" sz="1900" b="1" i="0" u="none" strike="noStrike" kern="1200" cap="none" spc="0" normalizeH="0" baseline="0" noProof="1" dirty="0">
              <a:solidFill>
                <a:srgbClr val="FF0000"/>
              </a:solidFill>
              <a:latin typeface="Arial" panose="020B0604020202020204" pitchFamily="34" charset="0"/>
              <a:ea typeface="+mn-ea"/>
              <a:cs typeface="+mn-cs"/>
            </a:endParaRPr>
          </a:p>
        </p:txBody>
      </p:sp>
      <p:sp>
        <p:nvSpPr>
          <p:cNvPr id="31" name="Oval 19"/>
          <p:cNvSpPr/>
          <p:nvPr/>
        </p:nvSpPr>
        <p:spPr>
          <a:xfrm>
            <a:off x="4572000" y="4991100"/>
            <a:ext cx="3429000" cy="1371600"/>
          </a:xfrm>
          <a:prstGeom prst="ellipse">
            <a:avLst/>
          </a:prstGeom>
          <a:gradFill rotWithShape="1">
            <a:gsLst>
              <a:gs pos="0">
                <a:srgbClr val="FF3300"/>
              </a:gs>
              <a:gs pos="100000">
                <a:srgbClr val="D60093"/>
              </a:gs>
            </a:gsLst>
            <a:lin ang="18900000" scaled="1"/>
            <a:tileRect/>
          </a:gradFill>
          <a:ln w="9525" cap="flat" cmpd="sng">
            <a:solidFill>
              <a:schemeClr val="tx1"/>
            </a:solidFill>
            <a:prstDash val="solid"/>
            <a:round/>
            <a:headEnd type="none" w="med" len="med"/>
            <a:tailEnd type="none" w="med" len="med"/>
          </a:ln>
        </p:spPr>
        <p:txBody>
          <a:bodyPr wrap="none" anchor="ctr" anchorCtr="0"/>
          <a:p>
            <a:pPr algn="ctr">
              <a:buFontTx/>
            </a:pPr>
            <a:r>
              <a:rPr lang="en-US" altLang="vi-VN" sz="2000" b="1" i="1" dirty="0">
                <a:solidFill>
                  <a:schemeClr val="bg1"/>
                </a:solidFill>
                <a:latin typeface="Arial" panose="020B0604020202020204" pitchFamily="34" charset="0"/>
              </a:rPr>
              <a:t>Thi h</a:t>
            </a:r>
            <a:r>
              <a:rPr lang="en-US" altLang="vi-VN" sz="2000" b="1" i="1" dirty="0">
                <a:solidFill>
                  <a:schemeClr val="bg1"/>
                </a:solidFill>
                <a:latin typeface="Arial" panose="020B0604020202020204" pitchFamily="34" charset="0"/>
                <a:ea typeface="Arial" panose="020B0604020202020204" pitchFamily="34" charset="0"/>
              </a:rPr>
              <a:t>à</a:t>
            </a:r>
            <a:r>
              <a:rPr lang="en-US" altLang="vi-VN" sz="2000" b="1" i="1" dirty="0">
                <a:solidFill>
                  <a:schemeClr val="bg1"/>
                </a:solidFill>
                <a:latin typeface="Arial" panose="020B0604020202020204" pitchFamily="34" charset="0"/>
              </a:rPr>
              <a:t>nh bản án</a:t>
            </a:r>
            <a:endParaRPr lang="en-US" altLang="vi-VN" sz="2000" b="1" i="1" dirty="0">
              <a:solidFill>
                <a:schemeClr val="bg1"/>
              </a:solidFill>
              <a:latin typeface="Arial" panose="020B0604020202020204" pitchFamily="34" charset="0"/>
            </a:endParaRPr>
          </a:p>
          <a:p>
            <a:pPr algn="ctr">
              <a:buFontTx/>
            </a:pPr>
            <a:r>
              <a:rPr lang="en-US" altLang="vi-VN" sz="2000" b="1" i="1" dirty="0">
                <a:solidFill>
                  <a:schemeClr val="bg1"/>
                </a:solidFill>
                <a:latin typeface="Arial" panose="020B0604020202020204" pitchFamily="34" charset="0"/>
              </a:rPr>
              <a:t> hoặc quyết định</a:t>
            </a:r>
            <a:endParaRPr lang="en-US" altLang="vi-VN" sz="2000" b="1" dirty="0">
              <a:solidFill>
                <a:schemeClr val="bg1"/>
              </a:solidFill>
              <a:latin typeface="Arial" panose="020B0604020202020204" pitchFamily="34" charset="0"/>
              <a:ea typeface="Arial" panose="020B0604020202020204" pitchFamily="34" charset="0"/>
            </a:endParaRPr>
          </a:p>
        </p:txBody>
      </p:sp>
    </p:spTree>
  </p:cSld>
  <p:clrMapOvr>
    <a:masterClrMapping/>
  </p:clrMapOvr>
  <p:transition>
    <p:wheel spokes="4"/>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grpId="0" nodeType="clickEffect">
                                  <p:stCondLst>
                                    <p:cond delay="0"/>
                                  </p:stCondLst>
                                  <p:childTnLst>
                                    <p:set>
                                      <p:cBhvr>
                                        <p:cTn id="6" dur="1" fill="hold">
                                          <p:stCondLst>
                                            <p:cond delay="0"/>
                                          </p:stCondLst>
                                        </p:cTn>
                                        <p:tgtEl>
                                          <p:spTgt spid="491544"/>
                                        </p:tgtEl>
                                        <p:attrNameLst>
                                          <p:attrName>style.visibility</p:attrName>
                                        </p:attrNameLst>
                                      </p:cBhvr>
                                      <p:to>
                                        <p:strVal val="visible"/>
                                      </p:to>
                                    </p:set>
                                    <p:animEffect transition="in" filter="fade">
                                      <p:cBhvr>
                                        <p:cTn id="7" dur="770" decel="100000"/>
                                        <p:tgtEl>
                                          <p:spTgt spid="491544"/>
                                        </p:tgtEl>
                                      </p:cBhvr>
                                    </p:animEffect>
                                    <p:animScale>
                                      <p:cBhvr>
                                        <p:cTn id="8" dur="770" decel="100000"/>
                                        <p:tgtEl>
                                          <p:spTgt spid="491544"/>
                                        </p:tgtEl>
                                      </p:cBhvr>
                                      <p:from x="10000" y="10000"/>
                                      <p:to x="200000" y="450000"/>
                                    </p:animScale>
                                    <p:animScale>
                                      <p:cBhvr>
                                        <p:cTn id="9" dur="1230" accel="100000" fill="hold">
                                          <p:stCondLst>
                                            <p:cond delay="770"/>
                                          </p:stCondLst>
                                        </p:cTn>
                                        <p:tgtEl>
                                          <p:spTgt spid="491544"/>
                                        </p:tgtEl>
                                      </p:cBhvr>
                                      <p:from x="200000" y="450000"/>
                                      <p:to x="100000" y="100000"/>
                                    </p:animScale>
                                    <p:set>
                                      <p:cBhvr>
                                        <p:cTn id="10" dur="770" fill="hold"/>
                                        <p:tgtEl>
                                          <p:spTgt spid="491544"/>
                                        </p:tgtEl>
                                        <p:attrNameLst>
                                          <p:attrName>ppt_x</p:attrName>
                                        </p:attrNameLst>
                                      </p:cBhvr>
                                      <p:to>
                                        <p:strVal val="(0.5)"/>
                                      </p:to>
                                    </p:set>
                                    <p:anim from="(0.5)" to="(#ppt_x)" calcmode="lin" valueType="num">
                                      <p:cBhvr>
                                        <p:cTn id="11" dur="1230" accel="100000" fill="hold">
                                          <p:stCondLst>
                                            <p:cond delay="770"/>
                                          </p:stCondLst>
                                        </p:cTn>
                                        <p:tgtEl>
                                          <p:spTgt spid="491544"/>
                                        </p:tgtEl>
                                        <p:attrNameLst>
                                          <p:attrName>ppt_x</p:attrName>
                                        </p:attrNameLst>
                                      </p:cBhvr>
                                    </p:anim>
                                    <p:set>
                                      <p:cBhvr>
                                        <p:cTn id="12" dur="770" fill="hold"/>
                                        <p:tgtEl>
                                          <p:spTgt spid="491544"/>
                                        </p:tgtEl>
                                        <p:attrNameLst>
                                          <p:attrName>ppt_y</p:attrName>
                                        </p:attrNameLst>
                                      </p:cBhvr>
                                      <p:to>
                                        <p:strVal val="(#ppt_y+0.4)"/>
                                      </p:to>
                                    </p:set>
                                    <p:anim from="(#ppt_y+0.4)" to="(#ppt_y)" calcmode="lin" valueType="num">
                                      <p:cBhvr>
                                        <p:cTn id="13" dur="1230" accel="100000" fill="hold">
                                          <p:stCondLst>
                                            <p:cond delay="770"/>
                                          </p:stCondLst>
                                        </p:cTn>
                                        <p:tgtEl>
                                          <p:spTgt spid="491544"/>
                                        </p:tgtEl>
                                        <p:attrNameLst>
                                          <p:attrName>ppt_y</p:attrName>
                                        </p:attrNameLst>
                                      </p:cBhvr>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91545"/>
                                        </p:tgtEl>
                                        <p:attrNameLst>
                                          <p:attrName>style.visibility</p:attrName>
                                        </p:attrNameLst>
                                      </p:cBhvr>
                                      <p:to>
                                        <p:strVal val="visible"/>
                                      </p:to>
                                    </p:set>
                                    <p:animEffect transition="in" filter="blinds(horizontal)">
                                      <p:cBhvr>
                                        <p:cTn id="18" dur="500"/>
                                        <p:tgtEl>
                                          <p:spTgt spid="49154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p:cTn id="28" dur="500" fill="hold"/>
                                        <p:tgtEl>
                                          <p:spTgt spid="22"/>
                                        </p:tgtEl>
                                        <p:attrNameLst>
                                          <p:attrName>ppt_w</p:attrName>
                                        </p:attrNameLst>
                                      </p:cBhvr>
                                      <p:tavLst>
                                        <p:tav tm="0">
                                          <p:val>
                                            <p:fltVal val="0.000000"/>
                                          </p:val>
                                        </p:tav>
                                        <p:tav tm="100000">
                                          <p:val>
                                            <p:strVal val="#ppt_w"/>
                                          </p:val>
                                        </p:tav>
                                      </p:tavLst>
                                    </p:anim>
                                    <p:anim calcmode="lin" valueType="num">
                                      <p:cBhvr>
                                        <p:cTn id="29" dur="500" fill="hold"/>
                                        <p:tgtEl>
                                          <p:spTgt spid="22"/>
                                        </p:tgtEl>
                                        <p:attrNameLst>
                                          <p:attrName>ppt_h</p:attrName>
                                        </p:attrNameLst>
                                      </p:cBhvr>
                                      <p:tavLst>
                                        <p:tav tm="0">
                                          <p:val>
                                            <p:fltVal val="0.00000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30" presetClass="entr" presetSubtype="0" fill="hold" grpId="0" nodeType="clickEffect">
                                  <p:stCondLst>
                                    <p:cond delay="0"/>
                                  </p:stCondLst>
                                  <p:childTnLst>
                                    <p:set>
                                      <p:cBhvr>
                                        <p:cTn id="33" dur="1" fill="hold">
                                          <p:stCondLst>
                                            <p:cond delay="0"/>
                                          </p:stCondLst>
                                        </p:cTn>
                                        <p:tgtEl>
                                          <p:spTgt spid="491547"/>
                                        </p:tgtEl>
                                        <p:attrNameLst>
                                          <p:attrName>style.visibility</p:attrName>
                                        </p:attrNameLst>
                                      </p:cBhvr>
                                      <p:to>
                                        <p:strVal val="visible"/>
                                      </p:to>
                                    </p:set>
                                    <p:animEffect transition="in" filter="fade">
                                      <p:cBhvr>
                                        <p:cTn id="34" dur="800" decel="100000"/>
                                        <p:tgtEl>
                                          <p:spTgt spid="491547"/>
                                        </p:tgtEl>
                                      </p:cBhvr>
                                    </p:animEffect>
                                    <p:anim calcmode="lin" valueType="num">
                                      <p:cBhvr>
                                        <p:cTn id="35" dur="800" decel="100000" fill="hold"/>
                                        <p:tgtEl>
                                          <p:spTgt spid="491547"/>
                                        </p:tgtEl>
                                        <p:attrNameLst>
                                          <p:attrName>style.rotation</p:attrName>
                                        </p:attrNameLst>
                                      </p:cBhvr>
                                      <p:tavLst>
                                        <p:tav tm="0">
                                          <p:val>
                                            <p:fltVal val="-90.000000"/>
                                          </p:val>
                                        </p:tav>
                                        <p:tav tm="100000">
                                          <p:val>
                                            <p:fltVal val="0.000000"/>
                                          </p:val>
                                        </p:tav>
                                      </p:tavLst>
                                    </p:anim>
                                    <p:anim calcmode="lin" valueType="num">
                                      <p:cBhvr>
                                        <p:cTn id="36" dur="800" decel="100000" fill="hold"/>
                                        <p:tgtEl>
                                          <p:spTgt spid="491547"/>
                                        </p:tgtEl>
                                        <p:attrNameLst>
                                          <p:attrName>ppt_x</p:attrName>
                                        </p:attrNameLst>
                                      </p:cBhvr>
                                      <p:tavLst>
                                        <p:tav tm="0">
                                          <p:val>
                                            <p:strVal val="#ppt_x+0.4"/>
                                          </p:val>
                                        </p:tav>
                                        <p:tav tm="100000">
                                          <p:val>
                                            <p:strVal val="#ppt_x-0.05"/>
                                          </p:val>
                                        </p:tav>
                                      </p:tavLst>
                                    </p:anim>
                                    <p:anim calcmode="lin" valueType="num">
                                      <p:cBhvr>
                                        <p:cTn id="37" dur="800" decel="100000" fill="hold"/>
                                        <p:tgtEl>
                                          <p:spTgt spid="491547"/>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491547"/>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491547"/>
                                        </p:tgtEl>
                                        <p:attrNameLst>
                                          <p:attrName>ppt_y</p:attrName>
                                        </p:attrNameLst>
                                      </p:cBhvr>
                                      <p:tavLst>
                                        <p:tav tm="0">
                                          <p:val>
                                            <p:strVal val="#ppt_y+0.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grpId="0" nodeType="clickEffect">
                                  <p:stCondLst>
                                    <p:cond delay="0"/>
                                  </p:stCondLst>
                                  <p:childTnLst>
                                    <p:set>
                                      <p:cBhvr>
                                        <p:cTn id="43" dur="1" fill="hold">
                                          <p:stCondLst>
                                            <p:cond delay="0"/>
                                          </p:stCondLst>
                                        </p:cTn>
                                        <p:tgtEl>
                                          <p:spTgt spid="491549"/>
                                        </p:tgtEl>
                                        <p:attrNameLst>
                                          <p:attrName>style.visibility</p:attrName>
                                        </p:attrNameLst>
                                      </p:cBhvr>
                                      <p:to>
                                        <p:strVal val="visible"/>
                                      </p:to>
                                    </p:set>
                                    <p:anim calcmode="lin" valueType="num">
                                      <p:cBhvr>
                                        <p:cTn id="44" dur="500" fill="hold"/>
                                        <p:tgtEl>
                                          <p:spTgt spid="491549"/>
                                        </p:tgtEl>
                                        <p:attrNameLst>
                                          <p:attrName>ppt_w</p:attrName>
                                        </p:attrNameLst>
                                      </p:cBhvr>
                                      <p:tavLst>
                                        <p:tav tm="0">
                                          <p:val>
                                            <p:fltVal val="0.000000"/>
                                          </p:val>
                                        </p:tav>
                                        <p:tav tm="100000">
                                          <p:val>
                                            <p:strVal val="#ppt_w"/>
                                          </p:val>
                                        </p:tav>
                                      </p:tavLst>
                                    </p:anim>
                                    <p:anim calcmode="lin" valueType="num">
                                      <p:cBhvr>
                                        <p:cTn id="45" dur="500" fill="hold"/>
                                        <p:tgtEl>
                                          <p:spTgt spid="491549"/>
                                        </p:tgtEl>
                                        <p:attrNameLst>
                                          <p:attrName>ppt_h</p:attrName>
                                        </p:attrNameLst>
                                      </p:cBhvr>
                                      <p:tavLst>
                                        <p:tav tm="0">
                                          <p:val>
                                            <p:fltVal val="0.00000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26" presetClass="entr" presetSubtype="0"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down)">
                                      <p:cBhvr>
                                        <p:cTn id="50" dur="580">
                                          <p:stCondLst>
                                            <p:cond delay="0"/>
                                          </p:stCondLst>
                                        </p:cTn>
                                        <p:tgtEl>
                                          <p:spTgt spid="21"/>
                                        </p:tgtEl>
                                      </p:cBhvr>
                                    </p:animEffect>
                                    <p:anim calcmode="lin" valueType="num">
                                      <p:cBhvr>
                                        <p:cTn id="51"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21"/>
                                        </p:tgtEl>
                                        <p:attrNameLst>
                                          <p:attrName>ppt_y</p:attrName>
                                        </p:attrNameLst>
                                      </p:cBhvr>
                                      <p:tavLst>
                                        <p:tav tm="0" fmla="#ppt_y-sin(pi*$)/3">
                                          <p:val>
                                            <p:fltVal val="0.500000"/>
                                          </p:val>
                                        </p:tav>
                                        <p:tav tm="100000">
                                          <p:val>
                                            <p:fltVal val="1.000000"/>
                                          </p:val>
                                        </p:tav>
                                      </p:tavLst>
                                    </p:anim>
                                    <p:anim calcmode="lin" valueType="num">
                                      <p:cBhvr>
                                        <p:cTn id="53" dur="664" tmFilter="0, 0; 0.125,0.2665; 0.25,0.4; 0.375,0.465; 0.5,0.5;  0.625,0.535; 0.75,0.6; 0.875,0.7335; 1,1">
                                          <p:stCondLst>
                                            <p:cond delay="664"/>
                                          </p:stCondLst>
                                        </p:cTn>
                                        <p:tgtEl>
                                          <p:spTgt spid="21"/>
                                        </p:tgtEl>
                                        <p:attrNameLst>
                                          <p:attrName>ppt_y</p:attrName>
                                        </p:attrNameLst>
                                      </p:cBhvr>
                                      <p:tavLst>
                                        <p:tav tm="0" fmla="#ppt_y-sin(pi*$)/9">
                                          <p:val>
                                            <p:fltVal val="0.000000"/>
                                          </p:val>
                                        </p:tav>
                                        <p:tav tm="100000">
                                          <p:val>
                                            <p:fltVal val="1.000000"/>
                                          </p:val>
                                        </p:tav>
                                      </p:tavLst>
                                    </p:anim>
                                    <p:anim calcmode="lin" valueType="num">
                                      <p:cBhvr>
                                        <p:cTn id="54" dur="332" tmFilter="0, 0; 0.125,0.2665; 0.25,0.4; 0.375,0.465; 0.5,0.5;  0.625,0.535; 0.75,0.6; 0.875,0.7335; 1,1">
                                          <p:stCondLst>
                                            <p:cond delay="1324"/>
                                          </p:stCondLst>
                                        </p:cTn>
                                        <p:tgtEl>
                                          <p:spTgt spid="21"/>
                                        </p:tgtEl>
                                        <p:attrNameLst>
                                          <p:attrName>ppt_y</p:attrName>
                                        </p:attrNameLst>
                                      </p:cBhvr>
                                      <p:tavLst>
                                        <p:tav tm="0" fmla="#ppt_y-sin(pi*$)/27">
                                          <p:val>
                                            <p:fltVal val="0.000000"/>
                                          </p:val>
                                        </p:tav>
                                        <p:tav tm="100000">
                                          <p:val>
                                            <p:fltVal val="1.000000"/>
                                          </p:val>
                                        </p:tav>
                                      </p:tavLst>
                                    </p:anim>
                                    <p:anim calcmode="lin" valueType="num">
                                      <p:cBhvr>
                                        <p:cTn id="55" dur="164" tmFilter="0, 0; 0.125,0.2665; 0.25,0.4; 0.375,0.465; 0.5,0.5;  0.625,0.535; 0.75,0.6; 0.875,0.7335; 1,1">
                                          <p:stCondLst>
                                            <p:cond delay="1656"/>
                                          </p:stCondLst>
                                        </p:cTn>
                                        <p:tgtEl>
                                          <p:spTgt spid="21"/>
                                        </p:tgtEl>
                                        <p:attrNameLst>
                                          <p:attrName>ppt_y</p:attrName>
                                        </p:attrNameLst>
                                      </p:cBhvr>
                                      <p:tavLst>
                                        <p:tav tm="0" fmla="#ppt_y-sin(pi*$)/81">
                                          <p:val>
                                            <p:fltVal val="0.000000"/>
                                          </p:val>
                                        </p:tav>
                                        <p:tav tm="100000">
                                          <p:val>
                                            <p:fltVal val="1.000000"/>
                                          </p:val>
                                        </p:tav>
                                      </p:tavLst>
                                    </p:anim>
                                    <p:animScale>
                                      <p:cBhvr>
                                        <p:cTn id="56" dur="26">
                                          <p:stCondLst>
                                            <p:cond delay="650"/>
                                          </p:stCondLst>
                                        </p:cTn>
                                        <p:tgtEl>
                                          <p:spTgt spid="21"/>
                                        </p:tgtEl>
                                      </p:cBhvr>
                                      <p:to x="100000" y="60000"/>
                                    </p:animScale>
                                    <p:animScale>
                                      <p:cBhvr>
                                        <p:cTn id="57" dur="166" decel="50000">
                                          <p:stCondLst>
                                            <p:cond delay="676"/>
                                          </p:stCondLst>
                                        </p:cTn>
                                        <p:tgtEl>
                                          <p:spTgt spid="21"/>
                                        </p:tgtEl>
                                      </p:cBhvr>
                                      <p:to x="100000" y="100000"/>
                                    </p:animScale>
                                    <p:animScale>
                                      <p:cBhvr>
                                        <p:cTn id="58" dur="26">
                                          <p:stCondLst>
                                            <p:cond delay="1312"/>
                                          </p:stCondLst>
                                        </p:cTn>
                                        <p:tgtEl>
                                          <p:spTgt spid="21"/>
                                        </p:tgtEl>
                                      </p:cBhvr>
                                      <p:to x="100000" y="80000"/>
                                    </p:animScale>
                                    <p:animScale>
                                      <p:cBhvr>
                                        <p:cTn id="59" dur="166" decel="50000">
                                          <p:stCondLst>
                                            <p:cond delay="1338"/>
                                          </p:stCondLst>
                                        </p:cTn>
                                        <p:tgtEl>
                                          <p:spTgt spid="21"/>
                                        </p:tgtEl>
                                      </p:cBhvr>
                                      <p:to x="100000" y="100000"/>
                                    </p:animScale>
                                    <p:animScale>
                                      <p:cBhvr>
                                        <p:cTn id="60" dur="26">
                                          <p:stCondLst>
                                            <p:cond delay="1642"/>
                                          </p:stCondLst>
                                        </p:cTn>
                                        <p:tgtEl>
                                          <p:spTgt spid="21"/>
                                        </p:tgtEl>
                                      </p:cBhvr>
                                      <p:to x="100000" y="90000"/>
                                    </p:animScale>
                                    <p:animScale>
                                      <p:cBhvr>
                                        <p:cTn id="61" dur="166" decel="50000">
                                          <p:stCondLst>
                                            <p:cond delay="1668"/>
                                          </p:stCondLst>
                                        </p:cTn>
                                        <p:tgtEl>
                                          <p:spTgt spid="21"/>
                                        </p:tgtEl>
                                      </p:cBhvr>
                                      <p:to x="100000" y="100000"/>
                                    </p:animScale>
                                    <p:animScale>
                                      <p:cBhvr>
                                        <p:cTn id="62" dur="26">
                                          <p:stCondLst>
                                            <p:cond delay="1808"/>
                                          </p:stCondLst>
                                        </p:cTn>
                                        <p:tgtEl>
                                          <p:spTgt spid="21"/>
                                        </p:tgtEl>
                                      </p:cBhvr>
                                      <p:to x="100000" y="95000"/>
                                    </p:animScale>
                                    <p:animScale>
                                      <p:cBhvr>
                                        <p:cTn id="63" dur="166" decel="50000">
                                          <p:stCondLst>
                                            <p:cond delay="1834"/>
                                          </p:stCondLst>
                                        </p:cTn>
                                        <p:tgtEl>
                                          <p:spTgt spid="21"/>
                                        </p:tgtEl>
                                      </p:cBhvr>
                                      <p:to x="100000" y="100000"/>
                                    </p:animScale>
                                  </p:childTnLst>
                                </p:cTn>
                              </p:par>
                            </p:childTnLst>
                          </p:cTn>
                        </p:par>
                      </p:childTnLst>
                    </p:cTn>
                  </p:par>
                  <p:par>
                    <p:cTn id="64" fill="hold">
                      <p:stCondLst>
                        <p:cond delay="indefinite"/>
                      </p:stCondLst>
                      <p:childTnLst>
                        <p:par>
                          <p:cTn id="65" fill="hold">
                            <p:stCondLst>
                              <p:cond delay="0"/>
                            </p:stCondLst>
                            <p:childTnLst>
                              <p:par>
                                <p:cTn id="66" presetID="23" presetClass="entr" presetSubtype="16" fill="hold" grpId="0" nodeType="clickEffect">
                                  <p:stCondLst>
                                    <p:cond delay="0"/>
                                  </p:stCondLst>
                                  <p:childTnLst>
                                    <p:set>
                                      <p:cBhvr>
                                        <p:cTn id="67" dur="1" fill="hold">
                                          <p:stCondLst>
                                            <p:cond delay="0"/>
                                          </p:stCondLst>
                                        </p:cTn>
                                        <p:tgtEl>
                                          <p:spTgt spid="491548"/>
                                        </p:tgtEl>
                                        <p:attrNameLst>
                                          <p:attrName>style.visibility</p:attrName>
                                        </p:attrNameLst>
                                      </p:cBhvr>
                                      <p:to>
                                        <p:strVal val="visible"/>
                                      </p:to>
                                    </p:set>
                                    <p:anim calcmode="lin" valueType="num">
                                      <p:cBhvr>
                                        <p:cTn id="68" dur="500" fill="hold"/>
                                        <p:tgtEl>
                                          <p:spTgt spid="491548"/>
                                        </p:tgtEl>
                                        <p:attrNameLst>
                                          <p:attrName>ppt_w</p:attrName>
                                        </p:attrNameLst>
                                      </p:cBhvr>
                                      <p:tavLst>
                                        <p:tav tm="0">
                                          <p:val>
                                            <p:fltVal val="0.000000"/>
                                          </p:val>
                                        </p:tav>
                                        <p:tav tm="100000">
                                          <p:val>
                                            <p:strVal val="#ppt_w"/>
                                          </p:val>
                                        </p:tav>
                                      </p:tavLst>
                                    </p:anim>
                                    <p:anim calcmode="lin" valueType="num">
                                      <p:cBhvr>
                                        <p:cTn id="69" dur="500" fill="hold"/>
                                        <p:tgtEl>
                                          <p:spTgt spid="491548"/>
                                        </p:tgtEl>
                                        <p:attrNameLst>
                                          <p:attrName>ppt_h</p:attrName>
                                        </p:attrNameLst>
                                      </p:cBhvr>
                                      <p:tavLst>
                                        <p:tav tm="0">
                                          <p:val>
                                            <p:fltVal val="0.000000"/>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30" presetClass="entr" presetSubtype="0" fill="hold" grpId="0" nodeType="clickEffect">
                                  <p:stCondLst>
                                    <p:cond delay="0"/>
                                  </p:stCondLst>
                                  <p:childTnLst>
                                    <p:set>
                                      <p:cBhvr>
                                        <p:cTn id="73" dur="1" fill="hold">
                                          <p:stCondLst>
                                            <p:cond delay="0"/>
                                          </p:stCondLst>
                                        </p:cTn>
                                        <p:tgtEl>
                                          <p:spTgt spid="491551"/>
                                        </p:tgtEl>
                                        <p:attrNameLst>
                                          <p:attrName>style.visibility</p:attrName>
                                        </p:attrNameLst>
                                      </p:cBhvr>
                                      <p:to>
                                        <p:strVal val="visible"/>
                                      </p:to>
                                    </p:set>
                                    <p:animEffect transition="in" filter="fade">
                                      <p:cBhvr>
                                        <p:cTn id="74" dur="800" decel="100000"/>
                                        <p:tgtEl>
                                          <p:spTgt spid="491551"/>
                                        </p:tgtEl>
                                      </p:cBhvr>
                                    </p:animEffect>
                                    <p:anim calcmode="lin" valueType="num">
                                      <p:cBhvr>
                                        <p:cTn id="75" dur="800" decel="100000" fill="hold"/>
                                        <p:tgtEl>
                                          <p:spTgt spid="491551"/>
                                        </p:tgtEl>
                                        <p:attrNameLst>
                                          <p:attrName>style.rotation</p:attrName>
                                        </p:attrNameLst>
                                      </p:cBhvr>
                                      <p:tavLst>
                                        <p:tav tm="0">
                                          <p:val>
                                            <p:fltVal val="-90.000000"/>
                                          </p:val>
                                        </p:tav>
                                        <p:tav tm="100000">
                                          <p:val>
                                            <p:fltVal val="0.000000"/>
                                          </p:val>
                                        </p:tav>
                                      </p:tavLst>
                                    </p:anim>
                                    <p:anim calcmode="lin" valueType="num">
                                      <p:cBhvr>
                                        <p:cTn id="76" dur="800" decel="100000" fill="hold"/>
                                        <p:tgtEl>
                                          <p:spTgt spid="491551"/>
                                        </p:tgtEl>
                                        <p:attrNameLst>
                                          <p:attrName>ppt_x</p:attrName>
                                        </p:attrNameLst>
                                      </p:cBhvr>
                                      <p:tavLst>
                                        <p:tav tm="0">
                                          <p:val>
                                            <p:strVal val="#ppt_x+0.4"/>
                                          </p:val>
                                        </p:tav>
                                        <p:tav tm="100000">
                                          <p:val>
                                            <p:strVal val="#ppt_x-0.05"/>
                                          </p:val>
                                        </p:tav>
                                      </p:tavLst>
                                    </p:anim>
                                    <p:anim calcmode="lin" valueType="num">
                                      <p:cBhvr>
                                        <p:cTn id="77" dur="800" decel="100000" fill="hold"/>
                                        <p:tgtEl>
                                          <p:spTgt spid="491551"/>
                                        </p:tgtEl>
                                        <p:attrNameLst>
                                          <p:attrName>ppt_y</p:attrName>
                                        </p:attrNameLst>
                                      </p:cBhvr>
                                      <p:tavLst>
                                        <p:tav tm="0">
                                          <p:val>
                                            <p:strVal val="#ppt_y-0.4"/>
                                          </p:val>
                                        </p:tav>
                                        <p:tav tm="100000">
                                          <p:val>
                                            <p:strVal val="#ppt_y+0.1"/>
                                          </p:val>
                                        </p:tav>
                                      </p:tavLst>
                                    </p:anim>
                                    <p:anim calcmode="lin" valueType="num">
                                      <p:cBhvr>
                                        <p:cTn id="78" dur="200" accel="100000" fill="hold">
                                          <p:stCondLst>
                                            <p:cond delay="800"/>
                                          </p:stCondLst>
                                        </p:cTn>
                                        <p:tgtEl>
                                          <p:spTgt spid="491551"/>
                                        </p:tgtEl>
                                        <p:attrNameLst>
                                          <p:attrName>ppt_x</p:attrName>
                                        </p:attrNameLst>
                                      </p:cBhvr>
                                      <p:tavLst>
                                        <p:tav tm="0">
                                          <p:val>
                                            <p:strVal val="#ppt_x-0.05"/>
                                          </p:val>
                                        </p:tav>
                                        <p:tav tm="100000">
                                          <p:val>
                                            <p:strVal val="#ppt_x"/>
                                          </p:val>
                                        </p:tav>
                                      </p:tavLst>
                                    </p:anim>
                                    <p:anim calcmode="lin" valueType="num">
                                      <p:cBhvr>
                                        <p:cTn id="79" dur="200" accel="100000" fill="hold">
                                          <p:stCondLst>
                                            <p:cond delay="800"/>
                                          </p:stCondLst>
                                        </p:cTn>
                                        <p:tgtEl>
                                          <p:spTgt spid="491551"/>
                                        </p:tgtEl>
                                        <p:attrNameLst>
                                          <p:attrName>ppt_y</p:attrName>
                                        </p:attrNameLst>
                                      </p:cBhvr>
                                      <p:tavLst>
                                        <p:tav tm="0">
                                          <p:val>
                                            <p:strVal val="#ppt_y+0.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3" presetClass="entr" presetSubtype="16" fill="hold" nodeType="clickEffect">
                                  <p:stCondLst>
                                    <p:cond delay="0"/>
                                  </p:stCondLst>
                                  <p:childTnLst>
                                    <p:set>
                                      <p:cBhvr>
                                        <p:cTn id="83" dur="1" fill="hold">
                                          <p:stCondLst>
                                            <p:cond delay="0"/>
                                          </p:stCondLst>
                                        </p:cTn>
                                        <p:tgtEl>
                                          <p:spTgt spid="491554"/>
                                        </p:tgtEl>
                                        <p:attrNameLst>
                                          <p:attrName>style.visibility</p:attrName>
                                        </p:attrNameLst>
                                      </p:cBhvr>
                                      <p:to>
                                        <p:strVal val="visible"/>
                                      </p:to>
                                    </p:set>
                                    <p:anim calcmode="lin" valueType="num">
                                      <p:cBhvr>
                                        <p:cTn id="84" dur="500" fill="hold"/>
                                        <p:tgtEl>
                                          <p:spTgt spid="491554"/>
                                        </p:tgtEl>
                                        <p:attrNameLst>
                                          <p:attrName>ppt_w</p:attrName>
                                        </p:attrNameLst>
                                      </p:cBhvr>
                                      <p:tavLst>
                                        <p:tav tm="0">
                                          <p:val>
                                            <p:fltVal val="0.000000"/>
                                          </p:val>
                                        </p:tav>
                                        <p:tav tm="100000">
                                          <p:val>
                                            <p:strVal val="#ppt_w"/>
                                          </p:val>
                                        </p:tav>
                                      </p:tavLst>
                                    </p:anim>
                                    <p:anim calcmode="lin" valueType="num">
                                      <p:cBhvr>
                                        <p:cTn id="85" dur="500" fill="hold"/>
                                        <p:tgtEl>
                                          <p:spTgt spid="491554"/>
                                        </p:tgtEl>
                                        <p:attrNameLst>
                                          <p:attrName>ppt_h</p:attrName>
                                        </p:attrNameLst>
                                      </p:cBhvr>
                                      <p:tavLst>
                                        <p:tav tm="0">
                                          <p:val>
                                            <p:fltVal val="0.000000"/>
                                          </p:val>
                                        </p:tav>
                                        <p:tav tm="100000">
                                          <p:val>
                                            <p:strVal val="#ppt_h"/>
                                          </p:val>
                                        </p:tav>
                                      </p:tavLst>
                                    </p:anim>
                                  </p:childTnLst>
                                </p:cTn>
                              </p:par>
                            </p:childTnLst>
                          </p:cTn>
                        </p:par>
                      </p:childTnLst>
                    </p:cTn>
                  </p:par>
                  <p:par>
                    <p:cTn id="86" fill="hold">
                      <p:stCondLst>
                        <p:cond delay="indefinite"/>
                      </p:stCondLst>
                      <p:childTnLst>
                        <p:par>
                          <p:cTn id="87" fill="hold">
                            <p:stCondLst>
                              <p:cond delay="0"/>
                            </p:stCondLst>
                            <p:childTnLst>
                              <p:par>
                                <p:cTn id="88" presetID="30" presetClass="entr" presetSubtype="0" fill="hold" grpId="0"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fade">
                                      <p:cBhvr>
                                        <p:cTn id="90" dur="800" decel="100000"/>
                                        <p:tgtEl>
                                          <p:spTgt spid="24"/>
                                        </p:tgtEl>
                                      </p:cBhvr>
                                    </p:animEffect>
                                    <p:anim calcmode="lin" valueType="num">
                                      <p:cBhvr>
                                        <p:cTn id="91" dur="800" decel="100000" fill="hold"/>
                                        <p:tgtEl>
                                          <p:spTgt spid="24"/>
                                        </p:tgtEl>
                                        <p:attrNameLst>
                                          <p:attrName>style.rotation</p:attrName>
                                        </p:attrNameLst>
                                      </p:cBhvr>
                                      <p:tavLst>
                                        <p:tav tm="0">
                                          <p:val>
                                            <p:fltVal val="-90.000000"/>
                                          </p:val>
                                        </p:tav>
                                        <p:tav tm="100000">
                                          <p:val>
                                            <p:fltVal val="0.000000"/>
                                          </p:val>
                                        </p:tav>
                                      </p:tavLst>
                                    </p:anim>
                                    <p:anim calcmode="lin" valueType="num">
                                      <p:cBhvr>
                                        <p:cTn id="92" dur="800" decel="100000" fill="hold"/>
                                        <p:tgtEl>
                                          <p:spTgt spid="24"/>
                                        </p:tgtEl>
                                        <p:attrNameLst>
                                          <p:attrName>ppt_x</p:attrName>
                                        </p:attrNameLst>
                                      </p:cBhvr>
                                      <p:tavLst>
                                        <p:tav tm="0">
                                          <p:val>
                                            <p:strVal val="#ppt_x+0.4"/>
                                          </p:val>
                                        </p:tav>
                                        <p:tav tm="100000">
                                          <p:val>
                                            <p:strVal val="#ppt_x-0.05"/>
                                          </p:val>
                                        </p:tav>
                                      </p:tavLst>
                                    </p:anim>
                                    <p:anim calcmode="lin" valueType="num">
                                      <p:cBhvr>
                                        <p:cTn id="93" dur="800" decel="100000" fill="hold"/>
                                        <p:tgtEl>
                                          <p:spTgt spid="24"/>
                                        </p:tgtEl>
                                        <p:attrNameLst>
                                          <p:attrName>ppt_y</p:attrName>
                                        </p:attrNameLst>
                                      </p:cBhvr>
                                      <p:tavLst>
                                        <p:tav tm="0">
                                          <p:val>
                                            <p:strVal val="#ppt_y-0.4"/>
                                          </p:val>
                                        </p:tav>
                                        <p:tav tm="100000">
                                          <p:val>
                                            <p:strVal val="#ppt_y+0.1"/>
                                          </p:val>
                                        </p:tav>
                                      </p:tavLst>
                                    </p:anim>
                                    <p:anim calcmode="lin" valueType="num">
                                      <p:cBhvr>
                                        <p:cTn id="94" dur="200" accel="100000" fill="hold">
                                          <p:stCondLst>
                                            <p:cond delay="800"/>
                                          </p:stCondLst>
                                        </p:cTn>
                                        <p:tgtEl>
                                          <p:spTgt spid="24"/>
                                        </p:tgtEl>
                                        <p:attrNameLst>
                                          <p:attrName>ppt_x</p:attrName>
                                        </p:attrNameLst>
                                      </p:cBhvr>
                                      <p:tavLst>
                                        <p:tav tm="0">
                                          <p:val>
                                            <p:strVal val="#ppt_x-0.05"/>
                                          </p:val>
                                        </p:tav>
                                        <p:tav tm="100000">
                                          <p:val>
                                            <p:strVal val="#ppt_x"/>
                                          </p:val>
                                        </p:tav>
                                      </p:tavLst>
                                    </p:anim>
                                    <p:anim calcmode="lin" valueType="num">
                                      <p:cBhvr>
                                        <p:cTn id="95" dur="200" accel="100000" fill="hold">
                                          <p:stCondLst>
                                            <p:cond delay="800"/>
                                          </p:stCondLst>
                                        </p:cTn>
                                        <p:tgtEl>
                                          <p:spTgt spid="24"/>
                                        </p:tgtEl>
                                        <p:attrNameLst>
                                          <p:attrName>ppt_y</p:attrName>
                                        </p:attrNameLst>
                                      </p:cBhvr>
                                      <p:tavLst>
                                        <p:tav tm="0">
                                          <p:val>
                                            <p:strVal val="#ppt_y+0.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3" presetClass="entr" presetSubtype="16" fill="hold" nodeType="clickEffect">
                                  <p:stCondLst>
                                    <p:cond delay="0"/>
                                  </p:stCondLst>
                                  <p:childTnLst>
                                    <p:set>
                                      <p:cBhvr>
                                        <p:cTn id="99" dur="1" fill="hold">
                                          <p:stCondLst>
                                            <p:cond delay="0"/>
                                          </p:stCondLst>
                                        </p:cTn>
                                        <p:tgtEl>
                                          <p:spTgt spid="25"/>
                                        </p:tgtEl>
                                        <p:attrNameLst>
                                          <p:attrName>style.visibility</p:attrName>
                                        </p:attrNameLst>
                                      </p:cBhvr>
                                      <p:to>
                                        <p:strVal val="visible"/>
                                      </p:to>
                                    </p:set>
                                    <p:anim calcmode="lin" valueType="num">
                                      <p:cBhvr>
                                        <p:cTn id="100" dur="500" fill="hold"/>
                                        <p:tgtEl>
                                          <p:spTgt spid="25"/>
                                        </p:tgtEl>
                                        <p:attrNameLst>
                                          <p:attrName>ppt_w</p:attrName>
                                        </p:attrNameLst>
                                      </p:cBhvr>
                                      <p:tavLst>
                                        <p:tav tm="0">
                                          <p:val>
                                            <p:fltVal val="0.000000"/>
                                          </p:val>
                                        </p:tav>
                                        <p:tav tm="100000">
                                          <p:val>
                                            <p:strVal val="#ppt_w"/>
                                          </p:val>
                                        </p:tav>
                                      </p:tavLst>
                                    </p:anim>
                                    <p:anim calcmode="lin" valueType="num">
                                      <p:cBhvr>
                                        <p:cTn id="101" dur="500" fill="hold"/>
                                        <p:tgtEl>
                                          <p:spTgt spid="25"/>
                                        </p:tgtEl>
                                        <p:attrNameLst>
                                          <p:attrName>ppt_h</p:attrName>
                                        </p:attrNameLst>
                                      </p:cBhvr>
                                      <p:tavLst>
                                        <p:tav tm="0">
                                          <p:val>
                                            <p:fltVal val="0.000000"/>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23" presetClass="entr" presetSubtype="16" fill="hold" nodeType="clickEffect">
                                  <p:stCondLst>
                                    <p:cond delay="0"/>
                                  </p:stCondLst>
                                  <p:childTnLst>
                                    <p:set>
                                      <p:cBhvr>
                                        <p:cTn id="105" dur="1" fill="hold">
                                          <p:stCondLst>
                                            <p:cond delay="0"/>
                                          </p:stCondLst>
                                        </p:cTn>
                                        <p:tgtEl>
                                          <p:spTgt spid="26"/>
                                        </p:tgtEl>
                                        <p:attrNameLst>
                                          <p:attrName>style.visibility</p:attrName>
                                        </p:attrNameLst>
                                      </p:cBhvr>
                                      <p:to>
                                        <p:strVal val="visible"/>
                                      </p:to>
                                    </p:set>
                                    <p:anim calcmode="lin" valueType="num">
                                      <p:cBhvr>
                                        <p:cTn id="106" dur="500" fill="hold"/>
                                        <p:tgtEl>
                                          <p:spTgt spid="26"/>
                                        </p:tgtEl>
                                        <p:attrNameLst>
                                          <p:attrName>ppt_w</p:attrName>
                                        </p:attrNameLst>
                                      </p:cBhvr>
                                      <p:tavLst>
                                        <p:tav tm="0">
                                          <p:val>
                                            <p:fltVal val="0.000000"/>
                                          </p:val>
                                        </p:tav>
                                        <p:tav tm="100000">
                                          <p:val>
                                            <p:strVal val="#ppt_w"/>
                                          </p:val>
                                        </p:tav>
                                      </p:tavLst>
                                    </p:anim>
                                    <p:anim calcmode="lin" valueType="num">
                                      <p:cBhvr>
                                        <p:cTn id="107" dur="500" fill="hold"/>
                                        <p:tgtEl>
                                          <p:spTgt spid="26"/>
                                        </p:tgtEl>
                                        <p:attrNameLst>
                                          <p:attrName>ppt_h</p:attrName>
                                        </p:attrNameLst>
                                      </p:cBhvr>
                                      <p:tavLst>
                                        <p:tav tm="0">
                                          <p:val>
                                            <p:fltVal val="0.000000"/>
                                          </p:val>
                                        </p:tav>
                                        <p:tav tm="100000">
                                          <p:val>
                                            <p:strVal val="#ppt_h"/>
                                          </p:val>
                                        </p:tav>
                                      </p:tavLst>
                                    </p:anim>
                                  </p:childTnLst>
                                </p:cTn>
                              </p:par>
                            </p:childTnLst>
                          </p:cTn>
                        </p:par>
                      </p:childTnLst>
                    </p:cTn>
                  </p:par>
                  <p:par>
                    <p:cTn id="108" fill="hold">
                      <p:stCondLst>
                        <p:cond delay="indefinite"/>
                      </p:stCondLst>
                      <p:childTnLst>
                        <p:par>
                          <p:cTn id="109" fill="hold">
                            <p:stCondLst>
                              <p:cond delay="0"/>
                            </p:stCondLst>
                            <p:childTnLst>
                              <p:par>
                                <p:cTn id="110" presetID="4" presetClass="entr" presetSubtype="16" fill="hold" grpId="0" nodeType="click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box(in)">
                                      <p:cBhvr>
                                        <p:cTn id="112" dur="500"/>
                                        <p:tgtEl>
                                          <p:spTgt spid="23"/>
                                        </p:tgtEl>
                                      </p:cBhvr>
                                    </p:animEffect>
                                  </p:childTnLst>
                                </p:cTn>
                              </p:par>
                            </p:childTnLst>
                          </p:cTn>
                        </p:par>
                      </p:childTnLst>
                    </p:cTn>
                  </p:par>
                  <p:par>
                    <p:cTn id="113" fill="hold">
                      <p:stCondLst>
                        <p:cond delay="indefinite"/>
                      </p:stCondLst>
                      <p:childTnLst>
                        <p:par>
                          <p:cTn id="114" fill="hold">
                            <p:stCondLst>
                              <p:cond delay="0"/>
                            </p:stCondLst>
                            <p:childTnLst>
                              <p:par>
                                <p:cTn id="115" presetID="4" presetClass="entr" presetSubtype="16" fill="hold" grpId="0" nodeType="click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box(in)">
                                      <p:cBhvr>
                                        <p:cTn id="117" dur="500"/>
                                        <p:tgtEl>
                                          <p:spTgt spid="30"/>
                                        </p:tgtEl>
                                      </p:cBhvr>
                                    </p:animEffect>
                                  </p:childTnLst>
                                </p:cTn>
                              </p:par>
                            </p:childTnLst>
                          </p:cTn>
                        </p:par>
                      </p:childTnLst>
                    </p:cTn>
                  </p:par>
                  <p:par>
                    <p:cTn id="118" fill="hold">
                      <p:stCondLst>
                        <p:cond delay="indefinite"/>
                      </p:stCondLst>
                      <p:childTnLst>
                        <p:par>
                          <p:cTn id="119" fill="hold">
                            <p:stCondLst>
                              <p:cond delay="0"/>
                            </p:stCondLst>
                            <p:childTnLst>
                              <p:par>
                                <p:cTn id="120" presetID="30" presetClass="entr" presetSubtype="0" fill="hold" grpId="0" nodeType="clickEffect">
                                  <p:stCondLst>
                                    <p:cond delay="0"/>
                                  </p:stCondLst>
                                  <p:childTnLst>
                                    <p:set>
                                      <p:cBhvr>
                                        <p:cTn id="121" dur="1" fill="hold">
                                          <p:stCondLst>
                                            <p:cond delay="0"/>
                                          </p:stCondLst>
                                        </p:cTn>
                                        <p:tgtEl>
                                          <p:spTgt spid="31"/>
                                        </p:tgtEl>
                                        <p:attrNameLst>
                                          <p:attrName>style.visibility</p:attrName>
                                        </p:attrNameLst>
                                      </p:cBhvr>
                                      <p:to>
                                        <p:strVal val="visible"/>
                                      </p:to>
                                    </p:set>
                                    <p:animEffect transition="in" filter="fade">
                                      <p:cBhvr>
                                        <p:cTn id="122" dur="800" decel="100000"/>
                                        <p:tgtEl>
                                          <p:spTgt spid="31"/>
                                        </p:tgtEl>
                                      </p:cBhvr>
                                    </p:animEffect>
                                    <p:anim calcmode="lin" valueType="num">
                                      <p:cBhvr>
                                        <p:cTn id="123" dur="800" decel="100000" fill="hold"/>
                                        <p:tgtEl>
                                          <p:spTgt spid="31"/>
                                        </p:tgtEl>
                                        <p:attrNameLst>
                                          <p:attrName>style.rotation</p:attrName>
                                        </p:attrNameLst>
                                      </p:cBhvr>
                                      <p:tavLst>
                                        <p:tav tm="0">
                                          <p:val>
                                            <p:fltVal val="-90.000000"/>
                                          </p:val>
                                        </p:tav>
                                        <p:tav tm="100000">
                                          <p:val>
                                            <p:fltVal val="0.000000"/>
                                          </p:val>
                                        </p:tav>
                                      </p:tavLst>
                                    </p:anim>
                                    <p:anim calcmode="lin" valueType="num">
                                      <p:cBhvr>
                                        <p:cTn id="124" dur="800" decel="100000" fill="hold"/>
                                        <p:tgtEl>
                                          <p:spTgt spid="31"/>
                                        </p:tgtEl>
                                        <p:attrNameLst>
                                          <p:attrName>ppt_x</p:attrName>
                                        </p:attrNameLst>
                                      </p:cBhvr>
                                      <p:tavLst>
                                        <p:tav tm="0">
                                          <p:val>
                                            <p:strVal val="#ppt_x+0.4"/>
                                          </p:val>
                                        </p:tav>
                                        <p:tav tm="100000">
                                          <p:val>
                                            <p:strVal val="#ppt_x-0.05"/>
                                          </p:val>
                                        </p:tav>
                                      </p:tavLst>
                                    </p:anim>
                                    <p:anim calcmode="lin" valueType="num">
                                      <p:cBhvr>
                                        <p:cTn id="125" dur="800" decel="100000" fill="hold"/>
                                        <p:tgtEl>
                                          <p:spTgt spid="31"/>
                                        </p:tgtEl>
                                        <p:attrNameLst>
                                          <p:attrName>ppt_y</p:attrName>
                                        </p:attrNameLst>
                                      </p:cBhvr>
                                      <p:tavLst>
                                        <p:tav tm="0">
                                          <p:val>
                                            <p:strVal val="#ppt_y-0.4"/>
                                          </p:val>
                                        </p:tav>
                                        <p:tav tm="100000">
                                          <p:val>
                                            <p:strVal val="#ppt_y+0.1"/>
                                          </p:val>
                                        </p:tav>
                                      </p:tavLst>
                                    </p:anim>
                                    <p:anim calcmode="lin" valueType="num">
                                      <p:cBhvr>
                                        <p:cTn id="126" dur="200" accel="100000" fill="hold">
                                          <p:stCondLst>
                                            <p:cond delay="800"/>
                                          </p:stCondLst>
                                        </p:cTn>
                                        <p:tgtEl>
                                          <p:spTgt spid="31"/>
                                        </p:tgtEl>
                                        <p:attrNameLst>
                                          <p:attrName>ppt_x</p:attrName>
                                        </p:attrNameLst>
                                      </p:cBhvr>
                                      <p:tavLst>
                                        <p:tav tm="0">
                                          <p:val>
                                            <p:strVal val="#ppt_x-0.05"/>
                                          </p:val>
                                        </p:tav>
                                        <p:tav tm="100000">
                                          <p:val>
                                            <p:strVal val="#ppt_x"/>
                                          </p:val>
                                        </p:tav>
                                      </p:tavLst>
                                    </p:anim>
                                    <p:anim calcmode="lin" valueType="num">
                                      <p:cBhvr>
                                        <p:cTn id="127" dur="200" accel="100000" fill="hold">
                                          <p:stCondLst>
                                            <p:cond delay="800"/>
                                          </p:stCondLst>
                                        </p:cTn>
                                        <p:tgtEl>
                                          <p:spTgt spid="3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4" grpId="0"/>
      <p:bldP spid="491547" grpId="0" animBg="1"/>
      <p:bldP spid="491548" grpId="0" animBg="1"/>
      <p:bldP spid="491549" grpId="0" animBg="1"/>
      <p:bldP spid="491551" grpId="0" animBg="1"/>
      <p:bldP spid="21" grpId="0" animBg="1"/>
      <p:bldP spid="22" grpId="0" animBg="1"/>
      <p:bldP spid="23" grpId="0" animBg="1"/>
      <p:bldP spid="24" grpId="0" animBg="1"/>
      <p:bldP spid="30" grpId="0" animBg="1"/>
      <p:bldP spid="3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1" name="Title 1"/>
          <p:cNvSpPr>
            <a:spLocks noGrp="1"/>
          </p:cNvSpPr>
          <p:nvPr>
            <p:ph type="title"/>
          </p:nvPr>
        </p:nvSpPr>
        <p:spPr>
          <a:ln/>
        </p:spPr>
        <p:txBody>
          <a:bodyPr anchor="ctr" anchorCtr="0"/>
          <a:p>
            <a:endParaRPr lang="en-US" altLang="zh-CN"/>
          </a:p>
        </p:txBody>
      </p:sp>
      <p:sp>
        <p:nvSpPr>
          <p:cNvPr id="133122" name="Content Placeholder 2"/>
          <p:cNvSpPr>
            <a:spLocks noGrp="1"/>
          </p:cNvSpPr>
          <p:nvPr>
            <p:ph idx="1"/>
          </p:nvPr>
        </p:nvSpPr>
        <p:spPr>
          <a:ln/>
        </p:spPr>
        <p:txBody>
          <a:bodyPr anchor="t" anchorCtr="0"/>
          <a:p>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1" name="Picture 2"/>
          <p:cNvPicPr>
            <a:picLocks noChangeAspect="1"/>
          </p:cNvPicPr>
          <p:nvPr/>
        </p:nvPicPr>
        <p:blipFill>
          <a:blip r:embed="rId1"/>
          <a:stretch>
            <a:fillRect/>
          </a:stretch>
        </p:blipFill>
        <p:spPr>
          <a:xfrm>
            <a:off x="112713" y="762000"/>
            <a:ext cx="8878887" cy="5943600"/>
          </a:xfrm>
          <a:prstGeom prst="rect">
            <a:avLst/>
          </a:prstGeom>
          <a:noFill/>
          <a:ln w="9525">
            <a:noFill/>
          </a:ln>
        </p:spPr>
      </p:pic>
      <p:sp>
        <p:nvSpPr>
          <p:cNvPr id="20482" name="Title 1"/>
          <p:cNvSpPr txBox="1"/>
          <p:nvPr/>
        </p:nvSpPr>
        <p:spPr>
          <a:xfrm>
            <a:off x="0" y="0"/>
            <a:ext cx="9144000" cy="1143000"/>
          </a:xfrm>
          <a:prstGeom prst="rect">
            <a:avLst/>
          </a:prstGeom>
          <a:noFill/>
          <a:ln w="9525">
            <a:noFill/>
          </a:ln>
        </p:spPr>
        <p:txBody>
          <a:bodyPr anchor="t" anchorCtr="0"/>
          <a:p>
            <a:pPr algn="ctr" eaLnBrk="0" hangingPunct="0">
              <a:buFontTx/>
            </a:pPr>
            <a:r>
              <a:rPr lang="en-US" altLang="vi-VN" sz="3200" b="1" dirty="0">
                <a:solidFill>
                  <a:srgbClr val="FF0000"/>
                </a:solidFill>
                <a:latin typeface="Times New Roman" panose="02020603050405020304" pitchFamily="18" charset="0"/>
              </a:rPr>
              <a:t>5. Quyền v</a:t>
            </a:r>
            <a:r>
              <a:rPr lang="en-US" altLang="vi-VN" sz="3200" b="1" dirty="0">
                <a:solidFill>
                  <a:srgbClr val="FF0000"/>
                </a:solidFill>
                <a:latin typeface="Times New Roman" panose="02020603050405020304" pitchFamily="18" charset="0"/>
                <a:ea typeface="Times New Roman" panose="02020603050405020304" pitchFamily="18" charset="0"/>
              </a:rPr>
              <a:t>à</a:t>
            </a:r>
            <a:r>
              <a:rPr lang="en-US" altLang="vi-VN" sz="3200" b="1" dirty="0">
                <a:solidFill>
                  <a:srgbClr val="FF0000"/>
                </a:solidFill>
                <a:latin typeface="Times New Roman" panose="02020603050405020304" pitchFamily="18" charset="0"/>
              </a:rPr>
              <a:t> nghĩa vụ của NLĐ v</a:t>
            </a:r>
            <a:r>
              <a:rPr lang="en-US" altLang="vi-VN" sz="3200" b="1" dirty="0">
                <a:solidFill>
                  <a:srgbClr val="FF0000"/>
                </a:solidFill>
                <a:latin typeface="Times New Roman" panose="02020603050405020304" pitchFamily="18" charset="0"/>
                <a:ea typeface="Times New Roman" panose="02020603050405020304" pitchFamily="18" charset="0"/>
              </a:rPr>
              <a:t>à</a:t>
            </a:r>
            <a:r>
              <a:rPr lang="en-US" altLang="vi-VN" sz="3200" b="1" dirty="0">
                <a:solidFill>
                  <a:srgbClr val="FF0000"/>
                </a:solidFill>
                <a:latin typeface="Times New Roman" panose="02020603050405020304" pitchFamily="18" charset="0"/>
              </a:rPr>
              <a:t> ng</a:t>
            </a:r>
            <a:r>
              <a:rPr lang="vi-VN" altLang="vi-VN" sz="3200" b="1" dirty="0">
                <a:solidFill>
                  <a:srgbClr val="FF0000"/>
                </a:solidFill>
                <a:latin typeface="Times New Roman" panose="02020603050405020304" pitchFamily="18" charset="0"/>
              </a:rPr>
              <a:t>ười SDLĐ</a:t>
            </a:r>
            <a:endParaRPr lang="en-US" altLang="vi-VN" sz="3200" b="1" dirty="0">
              <a:solidFill>
                <a:srgbClr val="FF0000"/>
              </a:solidFill>
              <a:latin typeface="Times New Roman" panose="02020603050405020304" pitchFamily="18" charset="0"/>
              <a:ea typeface="Times New Roman" panose="02020603050405020304" pitchFamily="18" charset="0"/>
            </a:endParaRPr>
          </a:p>
        </p:txBody>
      </p:sp>
    </p:spTree>
  </p:cSld>
  <p:clrMapOvr>
    <a:masterClrMapping/>
  </p:clrMapOvr>
  <p:transition spd="slow">
    <p:dissolv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3" name="Horizontal Scroll 12"/>
          <p:cNvSpPr/>
          <p:nvPr/>
        </p:nvSpPr>
        <p:spPr>
          <a:xfrm>
            <a:off x="803275" y="1325563"/>
            <a:ext cx="7513638" cy="4662488"/>
          </a:xfrm>
          <a:prstGeom prst="horizontalScroll">
            <a:avLst/>
          </a:prstGeom>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dirty="0">
              <a:ln w="18000">
                <a:solidFill>
                  <a:schemeClr val="accent2">
                    <a:satMod val="140000"/>
                  </a:schemeClr>
                </a:solidFill>
                <a:prstDash val="solid"/>
                <a:miter lim="800000"/>
              </a:ln>
              <a:noFill/>
              <a:effectLst>
                <a:outerShdw blurRad="25500" dist="23000" dir="7020000" algn="tl">
                  <a:srgbClr val="000000">
                    <a:alpha val="50000"/>
                  </a:srgbClr>
                </a:outerShdw>
              </a:effectLst>
              <a:uLnTx/>
              <a:uFillTx/>
              <a:latin typeface="+mn-lt"/>
              <a:ea typeface="+mn-ea"/>
              <a:cs typeface="+mn-cs"/>
            </a:endParaRPr>
          </a:p>
        </p:txBody>
      </p:sp>
      <p:sp>
        <p:nvSpPr>
          <p:cNvPr id="14" name="Rectangle 13"/>
          <p:cNvSpPr/>
          <p:nvPr/>
        </p:nvSpPr>
        <p:spPr>
          <a:xfrm>
            <a:off x="1546225" y="2133600"/>
            <a:ext cx="6538913" cy="3416300"/>
          </a:xfrm>
          <a:prstGeom prst="rect">
            <a:avLst/>
          </a:prstGeom>
          <a:noFill/>
          <a:ln w="9525">
            <a:noFill/>
          </a:ln>
        </p:spPr>
        <p:txBody>
          <a:bodyPr anchor="t" anchorCtr="0">
            <a:spAutoFit/>
          </a:bodyPr>
          <a:p>
            <a:pPr algn="just">
              <a:buFontTx/>
            </a:pPr>
            <a:r>
              <a:rPr lang="vi-VN" altLang="x-none" sz="3500" dirty="0">
                <a:latin typeface="Times New Roman" panose="02020603050405020304" pitchFamily="18" charset="0"/>
              </a:rPr>
              <a:t>Người lao động l</a:t>
            </a:r>
            <a:r>
              <a:rPr lang="vi-VN" altLang="x-none" sz="3500" dirty="0">
                <a:latin typeface="Times New Roman" panose="02020603050405020304" pitchFamily="18" charset="0"/>
                <a:ea typeface="Arial" panose="020B0604020202020204" pitchFamily="34" charset="0"/>
              </a:rPr>
              <a:t>à</a:t>
            </a:r>
            <a:r>
              <a:rPr lang="vi-VN" altLang="x-none" sz="3500" dirty="0">
                <a:latin typeface="Times New Roman" panose="02020603050405020304" pitchFamily="18" charset="0"/>
              </a:rPr>
              <a:t> người từ đủ 15 tuổi trở lên, có khả năng lao động, l</a:t>
            </a:r>
            <a:r>
              <a:rPr lang="vi-VN" altLang="x-none" sz="3500" dirty="0">
                <a:latin typeface="Times New Roman" panose="02020603050405020304" pitchFamily="18" charset="0"/>
                <a:ea typeface="Arial" panose="020B0604020202020204" pitchFamily="34" charset="0"/>
              </a:rPr>
              <a:t>à</a:t>
            </a:r>
            <a:r>
              <a:rPr lang="vi-VN" altLang="x-none" sz="3500" dirty="0">
                <a:latin typeface="Times New Roman" panose="02020603050405020304" pitchFamily="18" charset="0"/>
              </a:rPr>
              <a:t>m việc theo hợp đồng lao động, được trả lương v</a:t>
            </a:r>
            <a:r>
              <a:rPr lang="vi-VN" altLang="x-none" sz="3500" dirty="0">
                <a:latin typeface="Times New Roman" panose="02020603050405020304" pitchFamily="18" charset="0"/>
                <a:ea typeface="Arial" panose="020B0604020202020204" pitchFamily="34" charset="0"/>
              </a:rPr>
              <a:t>à</a:t>
            </a:r>
            <a:r>
              <a:rPr lang="vi-VN" altLang="x-none" sz="3500" dirty="0">
                <a:latin typeface="Times New Roman" panose="02020603050405020304" pitchFamily="18" charset="0"/>
              </a:rPr>
              <a:t> chịu sự quản lý, điều h</a:t>
            </a:r>
            <a:r>
              <a:rPr lang="vi-VN" altLang="x-none" sz="3500" dirty="0">
                <a:latin typeface="Times New Roman" panose="02020603050405020304" pitchFamily="18" charset="0"/>
                <a:ea typeface="Arial" panose="020B0604020202020204" pitchFamily="34" charset="0"/>
              </a:rPr>
              <a:t>à</a:t>
            </a:r>
            <a:r>
              <a:rPr lang="vi-VN" altLang="x-none" sz="3500" dirty="0">
                <a:latin typeface="Times New Roman" panose="02020603050405020304" pitchFamily="18" charset="0"/>
              </a:rPr>
              <a:t>nh của người sử dụng lao động</a:t>
            </a:r>
            <a:r>
              <a:rPr lang="vi-VN" altLang="vi-VN" sz="3500" dirty="0">
                <a:latin typeface="Times New Roman" panose="02020603050405020304" pitchFamily="18" charset="0"/>
              </a:rPr>
              <a:t>.</a:t>
            </a:r>
            <a:endParaRPr lang="en-US" altLang="vi-VN" sz="3500" dirty="0">
              <a:latin typeface="Calibri" panose="020F0502020204030204" pitchFamily="34" charset="0"/>
              <a:ea typeface="Arial" panose="020B0604020202020204" pitchFamily="34" charset="0"/>
            </a:endParaRPr>
          </a:p>
        </p:txBody>
      </p:sp>
      <p:sp>
        <p:nvSpPr>
          <p:cNvPr id="21508" name="Title 12"/>
          <p:cNvSpPr>
            <a:spLocks noGrp="1"/>
          </p:cNvSpPr>
          <p:nvPr>
            <p:ph type="title"/>
          </p:nvPr>
        </p:nvSpPr>
        <p:spPr>
          <a:xfrm>
            <a:off x="736600" y="1066800"/>
            <a:ext cx="6578600" cy="668338"/>
          </a:xfrm>
          <a:ln/>
        </p:spPr>
        <p:txBody>
          <a:bodyPr vert="horz" wrap="square" lIns="91440" tIns="45720" rIns="91440" bIns="45720" anchor="ctr" anchorCtr="0"/>
          <a:p>
            <a:pPr algn="l"/>
            <a:r>
              <a:rPr lang="en-US" altLang="vi-VN" sz="2800" b="1" dirty="0">
                <a:solidFill>
                  <a:srgbClr val="0000CC"/>
                </a:solidFill>
                <a:latin typeface="Times New Roman" panose="02020603050405020304" pitchFamily="18" charset="0"/>
              </a:rPr>
              <a:t>Ng</a:t>
            </a:r>
            <a:r>
              <a:rPr lang="vi-VN" altLang="vi-VN" sz="2800" b="1" dirty="0">
                <a:solidFill>
                  <a:srgbClr val="0000CC"/>
                </a:solidFill>
                <a:latin typeface="Times New Roman" panose="02020603050405020304" pitchFamily="18" charset="0"/>
              </a:rPr>
              <a:t>ười lao động?</a:t>
            </a:r>
            <a:endParaRPr lang="en-US" altLang="vi-VN" sz="2800" b="1" dirty="0">
              <a:solidFill>
                <a:srgbClr val="0000CC"/>
              </a:solidFill>
              <a:latin typeface="Times New Roman" panose="02020603050405020304" pitchFamily="18" charset="0"/>
              <a:ea typeface="Times New Roman" panose="02020603050405020304" pitchFamily="18" charset="0"/>
            </a:endParaRPr>
          </a:p>
        </p:txBody>
      </p:sp>
      <p:sp>
        <p:nvSpPr>
          <p:cNvPr id="21509" name="Title 12"/>
          <p:cNvSpPr txBox="1"/>
          <p:nvPr/>
        </p:nvSpPr>
        <p:spPr>
          <a:xfrm>
            <a:off x="962025" y="198438"/>
            <a:ext cx="7038975" cy="668337"/>
          </a:xfrm>
          <a:prstGeom prst="rect">
            <a:avLst/>
          </a:prstGeom>
          <a:blipFill rotWithShape="1">
            <a:blip r:embed="rId2"/>
            <a:stretch>
              <a:fillRect/>
            </a:stretch>
          </a:blipFill>
          <a:ln w="9525">
            <a:noFill/>
          </a:ln>
        </p:spPr>
        <p:txBody>
          <a:bodyPr anchor="ctr" anchorCtr="0"/>
          <a:p>
            <a:pPr algn="ctr" eaLnBrk="0" hangingPunct="0">
              <a:buFontTx/>
            </a:pPr>
            <a:r>
              <a:rPr lang="en-US" altLang="vi-VN" sz="3300" b="1" dirty="0">
                <a:solidFill>
                  <a:srgbClr val="FF0000"/>
                </a:solidFill>
                <a:latin typeface="Times New Roman" panose="02020603050405020304" pitchFamily="18" charset="0"/>
              </a:rPr>
              <a:t>5.1. Quyền v</a:t>
            </a:r>
            <a:r>
              <a:rPr lang="en-US" altLang="vi-VN" sz="3300" b="1" dirty="0">
                <a:solidFill>
                  <a:srgbClr val="FF0000"/>
                </a:solidFill>
                <a:latin typeface="Times New Roman" panose="02020603050405020304" pitchFamily="18" charset="0"/>
                <a:ea typeface="Times New Roman" panose="02020603050405020304" pitchFamily="18" charset="0"/>
              </a:rPr>
              <a:t>à</a:t>
            </a:r>
            <a:r>
              <a:rPr lang="en-US" altLang="vi-VN" sz="3300" b="1" dirty="0">
                <a:solidFill>
                  <a:srgbClr val="FF0000"/>
                </a:solidFill>
                <a:latin typeface="Times New Roman" panose="02020603050405020304" pitchFamily="18" charset="0"/>
              </a:rPr>
              <a:t> nghĩa vụ của NLĐ</a:t>
            </a:r>
            <a:endParaRPr lang="en-US" altLang="vi-VN" sz="3300" b="1" dirty="0">
              <a:solidFill>
                <a:srgbClr val="FF0000"/>
              </a:solidFill>
              <a:latin typeface="Times New Roman" panose="02020603050405020304" pitchFamily="18" charset="0"/>
              <a:ea typeface="Times New Roman" panose="02020603050405020304" pitchFamily="18" charset="0"/>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000000"/>
                                          </p:val>
                                        </p:tav>
                                        <p:tav tm="100000">
                                          <p:val>
                                            <p:strVal val="#ppt_w"/>
                                          </p:val>
                                        </p:tav>
                                      </p:tavLst>
                                    </p:anim>
                                    <p:anim calcmode="lin" valueType="num">
                                      <p:cBhvr>
                                        <p:cTn id="8" dur="1000" fill="hold"/>
                                        <p:tgtEl>
                                          <p:spTgt spid="14"/>
                                        </p:tgtEl>
                                        <p:attrNameLst>
                                          <p:attrName>ppt_h</p:attrName>
                                        </p:attrNameLst>
                                      </p:cBhvr>
                                      <p:tavLst>
                                        <p:tav tm="0">
                                          <p:val>
                                            <p:fltVal val="0.000000"/>
                                          </p:val>
                                        </p:tav>
                                        <p:tav tm="100000">
                                          <p:val>
                                            <p:strVal val="#ppt_h"/>
                                          </p:val>
                                        </p:tav>
                                      </p:tavLst>
                                    </p:anim>
                                    <p:anim calcmode="lin" valueType="num">
                                      <p:cBhvr>
                                        <p:cTn id="9" dur="1000" fill="hold"/>
                                        <p:tgtEl>
                                          <p:spTgt spid="14"/>
                                        </p:tgtEl>
                                        <p:attrNameLst>
                                          <p:attrName>style.rotation</p:attrName>
                                        </p:attrNameLst>
                                      </p:cBhvr>
                                      <p:tavLst>
                                        <p:tav tm="0">
                                          <p:val>
                                            <p:fltVal val="90.000000"/>
                                          </p:val>
                                        </p:tav>
                                        <p:tav tm="100000">
                                          <p:val>
                                            <p:fltVal val="0.000000"/>
                                          </p:val>
                                        </p:tav>
                                      </p:tavLst>
                                    </p:anim>
                                    <p:animEffect transition="in" filter="fade">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10911</Words>
  <Application>WPS Presentation</Application>
  <PresentationFormat/>
  <Paragraphs>628</Paragraphs>
  <Slides>72</Slides>
  <Notes>50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72</vt:i4>
      </vt:variant>
    </vt:vector>
  </HeadingPairs>
  <TitlesOfParts>
    <vt:vector size="93" baseType="lpstr">
      <vt:lpstr>Arial</vt:lpstr>
      <vt:lpstr>SimSun</vt:lpstr>
      <vt:lpstr>Wingdings</vt:lpstr>
      <vt:lpstr>Calibri</vt:lpstr>
      <vt:lpstr>Times New Roman</vt:lpstr>
      <vt:lpstr>Droid Serif</vt:lpstr>
      <vt:lpstr>Segoe Print</vt:lpstr>
      <vt:lpstr>Tahoma</vt:lpstr>
      <vt:lpstr>Constantia</vt:lpstr>
      <vt:lpstr>Verdana</vt:lpstr>
      <vt:lpstr>Century</vt:lpstr>
      <vt:lpstr>GulimChe</vt:lpstr>
      <vt:lpstr>VNI-Times</vt:lpstr>
      <vt:lpstr>Symbol</vt:lpstr>
      <vt:lpstr>Constantia</vt:lpstr>
      <vt:lpstr>Microsoft YaHei</vt:lpstr>
      <vt:lpstr>Arial Unicode MS</vt:lpstr>
      <vt:lpstr>Arial (Body)</vt:lpstr>
      <vt:lpstr>Calibri</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Hoa</dc:creator>
  <cp:lastModifiedBy>MP</cp:lastModifiedBy>
  <cp:revision>961</cp:revision>
  <dcterms:created xsi:type="dcterms:W3CDTF">2008-11-11T08:49:07Z</dcterms:created>
  <dcterms:modified xsi:type="dcterms:W3CDTF">2024-09-30T05:56:37Z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ABB2AC073F4C43359A00F149D1D849AD_12</vt:lpwstr>
  </property>
  <property fmtid="{D5CDD505-2E9C-101B-9397-08002B2CF9AE}" pid="3" name="KSOProductBuildVer">
    <vt:lpwstr>1033-12.2.0.18283</vt:lpwstr>
  </property>
</Properties>
</file>